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erimel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Teseo.pptx" TargetMode="External"/><Relationship Id="rId7" Type="http://schemas.openxmlformats.org/officeDocument/2006/relationships/hyperlink" Target="Echinadi.pptx" TargetMode="External"/><Relationship Id="rId12" Type="http://schemas.openxmlformats.org/officeDocument/2006/relationships/hyperlink" Target="Acheloo%20ed%20Ercole.pptx" TargetMode="External"/><Relationship Id="rId2" Type="http://schemas.openxmlformats.org/officeDocument/2006/relationships/hyperlink" Target="Meleagro%20e%20il%20cinghiale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Lelege.pptx" TargetMode="External"/><Relationship Id="rId11" Type="http://schemas.openxmlformats.org/officeDocument/2006/relationships/hyperlink" Target="Erisittone%20e%20Mestra.pptx" TargetMode="External"/><Relationship Id="rId5" Type="http://schemas.openxmlformats.org/officeDocument/2006/relationships/hyperlink" Target="Piritoo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Proteo.pptx" TargetMode="External"/><Relationship Id="rId4" Type="http://schemas.openxmlformats.org/officeDocument/2006/relationships/hyperlink" Target="Acheloo.pptx" TargetMode="External"/><Relationship Id="rId9" Type="http://schemas.openxmlformats.org/officeDocument/2006/relationships/hyperlink" Target="Filemone%20e%20Bauci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612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8.547-9.97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la spedizione a caccia del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cinghiale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Calidonio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torna verso Atene con i suoi compagni. Giunge al fiume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il dio del fiume lo invita a fermarsi a casa sua (8.549-561). A sera,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Piritoo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Lelege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cena (8.565-570);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informazioni su un gruppo di isole (8.575-576).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racconta: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 Echinadi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(8.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577-589)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Perimele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(8.590-610)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Piritoo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accusa il dio di raccontare fandonie incredibili (8.611-615). Interviene il vecchio e saggio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Lelege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afferma che gli dei possono tutto (8.617-619). Per provarlo racconta: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Filemone e Bauci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(8.620-724)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Tutti sono colpiti dalla storia (8.725).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che ci sono esseri in grado di assumere molte forme: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Proteo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(8.731-737);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Erisittone e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Mestra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(8.738-878)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Finito il racconto,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dichiara di essere in grado anche lui di mutare forma: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fiume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serpente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Adesso, però, non più: sulla sua fronte, ora un corno è spezzato (8.884-885). Questo il motivo: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Acheloo ed Ercole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(9.8-86)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ninfa entra 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portando appunto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corno dell’abbondanza, per concludere il banchetto (9.89-92).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i suoi si congedano,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immerge nelle sue acque (9.93-97).</a:t>
            </a: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Teseo ospite di Acheloo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262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58</cp:revision>
  <dcterms:created xsi:type="dcterms:W3CDTF">2024-12-08T18:36:31Z</dcterms:created>
  <dcterms:modified xsi:type="dcterms:W3CDTF">2025-01-04T10:41:01Z</dcterms:modified>
</cp:coreProperties>
</file>