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Romolo%20e%20la%20fondaz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Vergine vestale ai tempi della guerra di Roma con i Sabini. Permise che i nemici entrassero a tradimento in città.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Romolo e la fondazione di Roma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Tarpea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0B62152-995B-04A2-CAAD-C84A555100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2025-01-05T17:43:33Z</dcterms:modified>
</cp:coreProperties>
</file>