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ura%20di%20Tro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ria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Antico re di Troia, coinvolto nella vicenda della costruzione delle mura della città.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Le mura di Troia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Laomedonte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DB431B7-9C28-F1BC-50A7-550D583DCB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48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2025-01-04T17:34:35Z</dcterms:modified>
</cp:coreProperties>
</file>