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Ifi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Biblide%20e%20Caun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endParaRPr lang="it-IT" sz="1800">
              <a:hlinkClick r:id="rId2" action="ppaction://hlinkpres?slideindex=1&amp;slidetitle="/>
            </a:endParaRPr>
          </a:p>
          <a:p>
            <a:pPr>
              <a:lnSpc>
                <a:spcPct val="114000"/>
              </a:lnSpc>
            </a:pPr>
            <a:r>
              <a:rPr lang="it-IT" sz="1800">
                <a:hlinkClick r:id="rId2" action="ppaction://hlinkpres?slideindex=1&amp;slidetitle="/>
              </a:rPr>
              <a:t>Biblide </a:t>
            </a:r>
            <a:r>
              <a:rPr lang="it-IT" sz="1800" dirty="0">
                <a:hlinkClick r:id="rId2" action="ppaction://hlinkpres?slideindex=1&amp;slidetitle="/>
              </a:rPr>
              <a:t>e Cauno</a:t>
            </a:r>
            <a:r>
              <a:rPr lang="it-IT" sz="1800" dirty="0"/>
              <a:t> </a:t>
            </a:r>
            <a:r>
              <a:rPr lang="it-IT" dirty="0">
                <a:solidFill>
                  <a:schemeClr val="tx1"/>
                </a:solidFill>
              </a:rPr>
              <a:t>(9.450-665)</a:t>
            </a:r>
            <a:endParaRPr lang="it-IT" sz="1800" dirty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</a:pPr>
            <a:r>
              <a:rPr lang="it-IT" sz="1800" dirty="0" err="1">
                <a:hlinkClick r:id="rId3" action="ppaction://hlinkpres?slideindex=1&amp;slidetitle="/>
              </a:rPr>
              <a:t>Ifi</a:t>
            </a:r>
            <a:r>
              <a:rPr lang="it-IT" sz="1800" dirty="0">
                <a:hlinkClick r:id="rId3" action="ppaction://hlinkpres?slideindex=1&amp;slidetitle="/>
              </a:rPr>
              <a:t> e Iante</a:t>
            </a:r>
            <a:r>
              <a:rPr lang="it-IT" sz="1800" dirty="0"/>
              <a:t> </a:t>
            </a:r>
            <a:r>
              <a:rPr lang="it-IT" sz="1800" dirty="0">
                <a:solidFill>
                  <a:schemeClr val="tx1"/>
                </a:solidFill>
              </a:rPr>
              <a:t>(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666-797</a:t>
            </a:r>
            <a:r>
              <a:rPr lang="it-IT" sz="18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Amori difficili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1108</TotalTime>
  <Words>36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87</cp:revision>
  <dcterms:created xsi:type="dcterms:W3CDTF">2024-12-08T18:36:31Z</dcterms:created>
  <dcterms:modified xsi:type="dcterms:W3CDTF">2025-01-04T11:05:21Z</dcterms:modified>
</cp:coreProperties>
</file>