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3" Type="http://schemas.openxmlformats.org/officeDocument/2006/relationships/hyperlink" Target="Romolo%20e%20la%20fondazione.pptx" TargetMode="External"/><Relationship Id="rId7" Type="http://schemas.openxmlformats.org/officeDocument/2006/relationships/image" Target="../media/image1.png"/><Relationship Id="rId2" Type="http://schemas.openxmlformats.org/officeDocument/2006/relationships/hyperlink" Target="Numitor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latinopratico.it/" TargetMode="External"/><Relationship Id="rId5" Type="http://schemas.openxmlformats.org/officeDocument/2006/relationships/hyperlink" Target="http://www.graverini.com/" TargetMode="External"/><Relationship Id="rId4" Type="http://schemas.openxmlformats.org/officeDocument/2006/relationships/hyperlink" Target="Re%20albani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Nipoti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Numitore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 Romolo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fondò Roma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I re albani</a:t>
            </a:r>
            <a:endParaRPr lang="it-IT" kern="100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Romolo e la fondazione di Roma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dirty="0"/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Romolo e Remo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5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6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A14378C7-B566-ABA2-7BB3-1B973AB8105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708</TotalTime>
  <Words>44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106</cp:revision>
  <dcterms:created xsi:type="dcterms:W3CDTF">2024-12-08T18:36:31Z</dcterms:created>
  <dcterms:modified xsi:type="dcterms:W3CDTF">2025-01-05T16:42:39Z</dcterms:modified>
</cp:coreProperties>
</file>