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Deucalione%20e%20Pirr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Epimet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osmogonia.pptx" TargetMode="External"/><Relationship Id="rId4" Type="http://schemas.openxmlformats.org/officeDocument/2006/relationships/hyperlink" Target="Demiurg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del Titano Giapeto e fratello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Epimeteo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padre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Deucalione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E’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impegnato (lui, o il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Demiurgo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nella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Cosmogonia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nella creazione dell’uomo.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Prometeo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83D25C0-9212-A3D4-689E-C59952883D9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53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2025-01-05T13:06:44Z</dcterms:modified>
</cp:coreProperties>
</file>