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Ercole%20e%20il%20cinghiale%20di%20Erimant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 e il cinghiale di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Erimanto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Cinghiale di </a:t>
            </a:r>
            <a:r>
              <a:rPr lang="it-IT" sz="2400" b="1" dirty="0" err="1">
                <a:solidFill>
                  <a:schemeClr val="tx1"/>
                </a:solidFill>
              </a:rPr>
              <a:t>Erimanto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E3345D5-A9FE-9113-90AF-04AD11BDD4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34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32</cp:revision>
  <dcterms:created xsi:type="dcterms:W3CDTF">2024-12-08T18:36:31Z</dcterms:created>
  <dcterms:modified xsi:type="dcterms:W3CDTF">2025-01-04T13:59:17Z</dcterms:modified>
</cp:coreProperties>
</file>