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Divinizzazione%20di%20Romolo%20ed%20Ersil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Romolo%20e%20la%20fondaz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Moglie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Romolo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Verrà divinizzata assieme a lui, con il nome di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Ora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Divinizzazione di Romolo ed Ersilia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Ersilia / Ora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FF829AB-6C61-EB61-C3EC-A2C522E485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48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56</cp:revision>
  <dcterms:created xsi:type="dcterms:W3CDTF">2024-12-08T18:36:31Z</dcterms:created>
  <dcterms:modified xsi:type="dcterms:W3CDTF">2025-01-04T15:33:30Z</dcterms:modified>
</cp:coreProperties>
</file>