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Diana.pptx" TargetMode="External"/><Relationship Id="rId3" Type="http://schemas.openxmlformats.org/officeDocument/2006/relationships/hyperlink" Target="Egeria.pptx" TargetMode="External"/><Relationship Id="rId7" Type="http://schemas.openxmlformats.org/officeDocument/2006/relationships/hyperlink" Target="Apollo.pptx" TargetMode="External"/><Relationship Id="rId12" Type="http://schemas.openxmlformats.org/officeDocument/2006/relationships/image" Target="../media/image2.svg"/><Relationship Id="rId2" Type="http://schemas.openxmlformats.org/officeDocument/2006/relationships/hyperlink" Target="Rom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Teseo.pptx" TargetMode="External"/><Relationship Id="rId11" Type="http://schemas.openxmlformats.org/officeDocument/2006/relationships/image" Target="../media/image1.png"/><Relationship Id="rId5" Type="http://schemas.openxmlformats.org/officeDocument/2006/relationships/hyperlink" Target="Fedra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Lutto%20di%20Egeria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15.497-546</a:t>
            </a:r>
            <a:r>
              <a:rPr lang="it-IT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(vedi: </a:t>
            </a:r>
            <a:r>
              <a:rPr lang="it-IT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Roma</a:t>
            </a:r>
            <a:r>
              <a:rPr lang="it-IT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E’ difficile da credere, ma quello che sta parlando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Egeria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Il lutto di Egeria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è Ippolito, amato dalla matrigna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Fedra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da lei falsamente accusato, scacciato e maledetto dal padre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Teseo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Mentre va in esilio, il suo carro precipita giù da uno scoglio, e Ippolito si sfracella (497-529). Morto, ritorna in vita grazie ad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Diana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trasforma nel vecchio </a:t>
            </a:r>
            <a:r>
              <a:rPr lang="it-IT" sz="18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Virbio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lo porta nel Lazio, dove serve la dea (530-546)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Virbio</a:t>
            </a:r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/ Ippolito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Virbio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DBC6862-A74E-2EA9-AEF0-95914B3137F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</TotalTime>
  <Words>126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77</cp:revision>
  <dcterms:created xsi:type="dcterms:W3CDTF">2024-12-08T18:36:31Z</dcterms:created>
  <dcterms:modified xsi:type="dcterms:W3CDTF">2025-01-06T18:45:44Z</dcterms:modified>
</cp:coreProperties>
</file>