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otta%20di%20Enea%20da%20Scilla%20e%20Cariddi%20a%20Pitecus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Regina di Cartagine.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Rotta di Enea da Scilla e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Cariddi a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Didone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7584955-06E6-97A1-ECDD-E996767AFA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2025-01-04T14:45:40Z</dcterms:modified>
</cp:coreProperties>
</file>