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Nettuno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Aracn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Giunone.pptx" TargetMode="External"/><Relationship Id="rId5" Type="http://schemas.openxmlformats.org/officeDocument/2006/relationships/hyperlink" Target="Giove.pptx" TargetMode="External"/><Relationship Id="rId10" Type="http://schemas.openxmlformats.org/officeDocument/2006/relationships/hyperlink" Target="http://www.latinopratico.it/" TargetMode="External"/><Relationship Id="rId4" Type="http://schemas.openxmlformats.org/officeDocument/2006/relationships/hyperlink" Target="Minerva.pptx" TargetMode="External"/><Relationship Id="rId9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6.70-102</a:t>
            </a: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Fa parte della storia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Aracne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Rappresenta la contesa tra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Nettuno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Minerva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stessa per la sovranità sull’Attica e il diritto di dare il nome alla città di Atene. Lo scenario è l’Areopago; dodici dei siedono come giudici, 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Giove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nel mezzo, con l’aspetto di un re (74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).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Nettuno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colpisce una roccia con il tridente, e ne sgorga una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sorgente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(75-77).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Minerva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in armi, percuote il suolo con la lancia, e ne nasce un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ulivo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(78-81). Gli dei stupiscono, e la vittoria è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Minerva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(82). </a:t>
            </a:r>
          </a:p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Come ammonimento alla rivale, aggiunge quattro sfide agli angoli della tela. Nel primo angolo sono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Rodope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ed Emo, prima uomini, ora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montagne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(87-89). Nel secondo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Gerana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prima regina dei Pigmei, poi sconfitta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da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Giunone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 ora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gru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(90-92). Nel terzo è Antigone, trasformata da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Giunone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cicogna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(93-97). Nel quarto Cinira, abbracciato ai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gradini del tempio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che un tempo erano le sue figlie (98-100). Nell’orlo esterno rappresenta rami d’ulivo, segno di pace.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Arazzo di Minerva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9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0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5" name="Sottotitolo scheda">
            <a:extLst>
              <a:ext uri="{FF2B5EF4-FFF2-40B4-BE49-F238E27FC236}">
                <a16:creationId xmlns:a16="http://schemas.microsoft.com/office/drawing/2014/main" id="{672BD6BC-9C3A-A357-0CDA-727B1D786EAC}"/>
              </a:ext>
            </a:extLst>
          </p:cNvPr>
          <p:cNvSpPr txBox="1"/>
          <p:nvPr/>
        </p:nvSpPr>
        <p:spPr>
          <a:xfrm>
            <a:off x="324981" y="18036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221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46</cp:revision>
  <dcterms:created xsi:type="dcterms:W3CDTF">2024-12-08T18:36:31Z</dcterms:created>
  <dcterms:modified xsi:type="dcterms:W3CDTF">2025-01-04T11:36:33Z</dcterms:modified>
</cp:coreProperties>
</file>