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roserpina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Minerva%20e%20le%20Muse.pptx" TargetMode="External"/><Relationship Id="rId7" Type="http://schemas.openxmlformats.org/officeDocument/2006/relationships/hyperlink" Target="Acheloo.pptx" TargetMode="External"/><Relationship Id="rId12" Type="http://schemas.openxmlformats.org/officeDocument/2006/relationships/hyperlink" Target="Ciclo%20tebano.pptx" TargetMode="External"/><Relationship Id="rId2" Type="http://schemas.openxmlformats.org/officeDocument/2006/relationships/hyperlink" Target="Ratto%20di%20Proserpi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lliop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Mus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scalafo.pptx" TargetMode="External"/><Relationship Id="rId9" Type="http://schemas.openxmlformats.org/officeDocument/2006/relationships/hyperlink" Target="Rotta%20di%20Enea%20da%20Scilla%20e%20Cariddi%20a%20Pitecusa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551-563.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Ratto di 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Minerva e le 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Narrata la storia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Ascalafo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Musa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Calliope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nota che lui ha meritato la sua punizione; allora si chiede, perché mai le Sirene (figlie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di una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Musa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hanno volto di donna e zampe d’uccello? Forse perché coglievano fiori assieme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Proserpina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 No. Dopo aver cercato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Proserpina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tutto il mondo, chiesero di poter volare come uccelli e poter continuare a cantare con voce umana, perché anche il mare provasse il vostro affanno.</a:t>
            </a: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Rotta di Enea da Scilla e Cariddi a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Sirene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63262" y="1604503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Calliope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AE26C3A-7691-5159-0563-833C1B9F653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150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2025-01-06T18:04:41Z</dcterms:modified>
</cp:coreProperties>
</file>