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inerva%20e%20le%20Muse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Mus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Una delle nove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Muse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4000"/>
              </a:lnSpc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Minerva e le Muse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Urania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A460F3AA-49F0-A702-1154-F886B35CE6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34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51</cp:revision>
  <dcterms:created xsi:type="dcterms:W3CDTF">2024-12-08T18:36:31Z</dcterms:created>
  <dcterms:modified xsi:type="dcterms:W3CDTF">2025-01-05T18:01:43Z</dcterms:modified>
</cp:coreProperties>
</file>