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Fu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Una delle tre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Furie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Megera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222E534-FF78-2CBF-7355-A44DDF5A8C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2025-01-05T09:42:14Z</dcterms:modified>
</cp:coreProperties>
</file>