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Cicno%20figlio%20di%20Nettun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chil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Nettuno.pptx" TargetMode="External"/><Relationship Id="rId9" Type="http://schemas.openxmlformats.org/officeDocument/2006/relationships/hyperlink" Target="Guerra%20di%20Tro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endParaRPr lang="it-IT" sz="1800" b="1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b="1">
                <a:solidFill>
                  <a:schemeClr val="tx1"/>
                </a:solidFill>
              </a:rPr>
              <a:t>75-145</a:t>
            </a:r>
            <a:endParaRPr lang="it-IT" sz="1800" b="1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scontrano. Le lance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hanno effetto sul nemico, che essendo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invulnerabile; ma anche i colpi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riescono ad abbattere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Stupito di non riuscire a ferire il nemico,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uccide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(un semplice soldato Licio) per provare la propria forza a se stesso (116-122); scaglia allora un’altra lancia contro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 nuovo senza effetto. Passa allora al corpo a corpo; la lotta è impari, e il troiano indietreggia.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 per soffocare il nemico stringendogli il collo con i lacci dell’elmo (141-143),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salva il figlio trasformandolo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cigno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vola via.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Achille e Cicno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7AE8106-1105-5194-06E1-6E0AA25D2FC1}"/>
              </a:ext>
            </a:extLst>
          </p:cNvPr>
          <p:cNvSpPr txBox="1"/>
          <p:nvPr/>
        </p:nvSpPr>
        <p:spPr>
          <a:xfrm>
            <a:off x="324000" y="1572768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9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156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67</cp:revision>
  <dcterms:created xsi:type="dcterms:W3CDTF">2024-12-08T18:36:31Z</dcterms:created>
  <dcterms:modified xsi:type="dcterms:W3CDTF">2025-01-06T18:29:06Z</dcterms:modified>
</cp:coreProperties>
</file>