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Ercole%20e%20il%20toro%20di%20Cret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Ercole e il toro di Creta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Toro di Creta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6A4451D-3FC9-4A81-EBBE-F32B9D8E5A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33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43</cp:revision>
  <dcterms:created xsi:type="dcterms:W3CDTF">2024-12-08T18:36:31Z</dcterms:created>
  <dcterms:modified xsi:type="dcterms:W3CDTF">2025-01-05T17:46:50Z</dcterms:modified>
</cp:coreProperties>
</file>