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74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Viaggio%20di%20Enea.pptx" TargetMode="External"/><Relationship Id="rId7" Type="http://schemas.openxmlformats.org/officeDocument/2006/relationships/hyperlink" Target="http://www.latinopratico.it/" TargetMode="External"/><Relationship Id="rId2" Type="http://schemas.openxmlformats.org/officeDocument/2006/relationships/hyperlink" Target="Apoll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raverini.com/" TargetMode="Externa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Figlio e sacerdote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Apollo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, re di Delo.</a:t>
            </a:r>
          </a:p>
          <a:p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Il viaggio di Enea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dirty="0"/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Anio</a:t>
            </a:r>
            <a:endParaRPr lang="it-IT" sz="2400" b="1" dirty="0">
              <a:solidFill>
                <a:schemeClr val="tx1"/>
              </a:solidFill>
            </a:endParaRP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6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7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700</TotalTime>
  <Words>39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92</cp:revision>
  <dcterms:created xsi:type="dcterms:W3CDTF">2024-12-08T18:36:31Z</dcterms:created>
  <dcterms:modified xsi:type="dcterms:W3CDTF">2025-01-04T11:13:59Z</dcterms:modified>
</cp:coreProperties>
</file>