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Prometeo.pptx" TargetMode="External"/><Relationship Id="rId7" Type="http://schemas.openxmlformats.org/officeDocument/2006/relationships/hyperlink" Target="Arazzo%20di%20Aracne.pptx" TargetMode="External"/><Relationship Id="rId12" Type="http://schemas.openxmlformats.org/officeDocument/2006/relationships/hyperlink" Target="Origini.pptx" TargetMode="External"/><Relationship Id="rId2" Type="http://schemas.openxmlformats.org/officeDocument/2006/relationships/hyperlink" Target="Diluv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Temi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Giov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Epimete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1.313-415</a:t>
            </a:r>
            <a:endParaRPr lang="it-IT" b="1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Tutti muoiono nel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diluvio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tranne Deucalione (figlio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Prometeo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e Pirra (figlia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Epimeteo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che con la loro zattera approdano sul Parnaso, l’unica cima non sommersa dall’acqua.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vede la loro innocenza e pone fine al diluvio. Pregano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Temi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li aiuti a ripopolare la terra; la dea ordina loro di gettarsi dietro le spalle le “ossa della grande madre” (383). Deucalione capisce che la grande madre è la Terra, e le sue ossa sono in realtà i sassi: da essi prende forma il nuovo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genere umano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Gli altri esseri viventi rinascono per generazione spontanea (416-437).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Arazzo di Aracne</a:t>
            </a:r>
            <a:endParaRPr lang="it-IT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Deucalione</a:t>
            </a:r>
            <a:r>
              <a:rPr lang="it-IT" sz="2400" b="1" dirty="0">
                <a:solidFill>
                  <a:schemeClr val="tx1"/>
                </a:solidFill>
              </a:rPr>
              <a:t> e </a:t>
            </a:r>
            <a:r>
              <a:rPr lang="it-IT" sz="2400" b="1" dirty="0" err="1">
                <a:solidFill>
                  <a:schemeClr val="tx1"/>
                </a:solidFill>
              </a:rPr>
              <a:t>Pirra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63A0347-CAC8-4120-1635-7A671643979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ottotitolo scheda">
            <a:extLst>
              <a:ext uri="{FF2B5EF4-FFF2-40B4-BE49-F238E27FC236}">
                <a16:creationId xmlns:a16="http://schemas.microsoft.com/office/drawing/2014/main" id="{BFFDB3E5-A16F-44F4-D727-FD631BB3FD56}"/>
              </a:ext>
            </a:extLst>
          </p:cNvPr>
          <p:cNvSpPr txBox="1"/>
          <p:nvPr/>
        </p:nvSpPr>
        <p:spPr>
          <a:xfrm>
            <a:off x="324000" y="165108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(parte di </a:t>
            </a:r>
            <a:r>
              <a:rPr lang="it-IT">
                <a:solidFill>
                  <a:schemeClr val="tx1"/>
                </a:solidFill>
                <a:hlinkClick r:id="rId12" action="ppaction://hlinkpres?slideindex=1&amp;slidetitle="/>
              </a:rPr>
              <a:t>Miti delle origini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152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2025-01-06T17:44:23Z</dcterms:modified>
</cp:coreProperties>
</file>