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toria%20di%20Glauco.pptx" TargetMode="External"/><Relationship Id="rId13" Type="http://schemas.openxmlformats.org/officeDocument/2006/relationships/hyperlink" Target="Storia%20della%20Sibilla.pptx" TargetMode="External"/><Relationship Id="rId18" Type="http://schemas.openxmlformats.org/officeDocument/2006/relationships/hyperlink" Target="Enea%20nel%20Lazio.pptx" TargetMode="External"/><Relationship Id="rId26" Type="http://schemas.openxmlformats.org/officeDocument/2006/relationships/image" Target="../media/image2.svg"/><Relationship Id="rId3" Type="http://schemas.openxmlformats.org/officeDocument/2006/relationships/hyperlink" Target="Figlie%20di%20Anio.pptx" TargetMode="External"/><Relationship Id="rId21" Type="http://schemas.openxmlformats.org/officeDocument/2006/relationships/hyperlink" Target="Navi%20troiane.pptx" TargetMode="External"/><Relationship Id="rId7" Type="http://schemas.openxmlformats.org/officeDocument/2006/relationships/hyperlink" Target="Aci,%20Galatea%20e%20Polifemo.pptx" TargetMode="External"/><Relationship Id="rId12" Type="http://schemas.openxmlformats.org/officeDocument/2006/relationships/hyperlink" Target="Enea%20e%20la%20Sibilla%20.pptx" TargetMode="External"/><Relationship Id="rId17" Type="http://schemas.openxmlformats.org/officeDocument/2006/relationships/hyperlink" Target="Pico%20e%20Canente.pptx" TargetMode="External"/><Relationship Id="rId25" Type="http://schemas.openxmlformats.org/officeDocument/2006/relationships/image" Target="../media/image1.png"/><Relationship Id="rId2" Type="http://schemas.openxmlformats.org/officeDocument/2006/relationships/hyperlink" Target="Viaggio%20di%20Enea.pptx" TargetMode="External"/><Relationship Id="rId16" Type="http://schemas.openxmlformats.org/officeDocument/2006/relationships/hyperlink" Target="Storia%20di%20Macareo.pptx" TargetMode="External"/><Relationship Id="rId20" Type="http://schemas.openxmlformats.org/officeDocument/2006/relationships/hyperlink" Target="Pastore%20apu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cilla%20e%20Glauco.pptx" TargetMode="External"/><Relationship Id="rId11" Type="http://schemas.openxmlformats.org/officeDocument/2006/relationships/hyperlink" Target="Rotta%20di%20Enea%20da%20Pitecusa%20a%20Gaeta.pptx" TargetMode="External"/><Relationship Id="rId24" Type="http://schemas.openxmlformats.org/officeDocument/2006/relationships/hyperlink" Target="http://www.latinopratico.it/" TargetMode="External"/><Relationship Id="rId5" Type="http://schemas.openxmlformats.org/officeDocument/2006/relationships/hyperlink" Target="Rotta%20di%20Enea%20da%20Delo%20a%20Zancle.pptx" TargetMode="External"/><Relationship Id="rId15" Type="http://schemas.openxmlformats.org/officeDocument/2006/relationships/hyperlink" Target="Storia%20di%20Achemenide.pptx" TargetMode="External"/><Relationship Id="rId23" Type="http://schemas.openxmlformats.org/officeDocument/2006/relationships/hyperlink" Target="http://www.graverini.com/" TargetMode="External"/><Relationship Id="rId10" Type="http://schemas.openxmlformats.org/officeDocument/2006/relationships/hyperlink" Target="Storia%20di%20Pitecusa.pptx" TargetMode="External"/><Relationship Id="rId19" Type="http://schemas.openxmlformats.org/officeDocument/2006/relationships/hyperlink" Target="Racconto%20di%20Diomede.pptx" TargetMode="External"/><Relationship Id="rId4" Type="http://schemas.openxmlformats.org/officeDocument/2006/relationships/hyperlink" Target="Cratere%20di%20Terse.pptx" TargetMode="External"/><Relationship Id="rId9" Type="http://schemas.openxmlformats.org/officeDocument/2006/relationships/hyperlink" Target="Rotta%20di%20Enea%20da%20Scilla%20e%20Cariddi%20a%20Pitecusa.pptx" TargetMode="External"/><Relationship Id="rId14" Type="http://schemas.openxmlformats.org/officeDocument/2006/relationships/hyperlink" Target="Storia%20di%20Macareo%20e%20Achemenide.pptx" TargetMode="External"/><Relationship Id="rId22" Type="http://schemas.openxmlformats.org/officeDocument/2006/relationships/hyperlink" Target="Divinizzazione%20di%20En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2" spcCol="360000" rtlCol="0" anchor="t" anchorCtr="0"/>
          <a:lstStyle/>
          <a:p>
            <a:pPr>
              <a:spcBef>
                <a:spcPts val="300"/>
              </a:spcBef>
            </a:pPr>
            <a:r>
              <a:rPr lang="it-IT" b="1" dirty="0">
                <a:solidFill>
                  <a:schemeClr val="tx1"/>
                </a:solidFill>
                <a:hlinkClick r:id="rId2" action="ppaction://hlinkpres?slideindex=1&amp;slidetitle="/>
              </a:rPr>
              <a:t>Il viaggio di Enea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13.623-14.444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  <a:p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 figlie di </a:t>
            </a:r>
            <a:r>
              <a:rPr lang="it-IT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Anio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13.643-666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lvl="1"/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Il cratere di Terse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13.685-701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lvl="1"/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da Delo a </a:t>
            </a:r>
            <a:r>
              <a:rPr lang="it-IT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Zancle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13.702-965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Scilla e Glauco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13.732-14.74)</a:t>
            </a:r>
            <a:endParaRPr lang="it-IT" dirty="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1"/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Aci, Galatea, Polifemo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13.750-897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216000" lvl="1"/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Storia di Glauco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13.917-965</a:t>
            </a:r>
            <a:r>
              <a:rPr lang="it-IT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Fino a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Pitecusa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108000" lvl="1"/>
            <a:r>
              <a:rPr lang="it-IT" kern="100" dirty="0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Storia di </a:t>
            </a:r>
            <a:r>
              <a:rPr lang="it-IT" kern="100" dirty="0" err="1">
                <a:solidFill>
                  <a:schemeClr val="tx1"/>
                </a:solidFill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Pitecusa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14.91-100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Fino a Gaeta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14.101-444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108000"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hlinkClick r:id="rId12" action="ppaction://hlinkpres?slideindex=1&amp;slidetitle="/>
              </a:rPr>
              <a:t>Enea e la Sibilla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14.105-157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</a:endParaRPr>
          </a:p>
          <a:p>
            <a:pPr marL="216000" lvl="2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Storia dell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 Sibilla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14.130-153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8000"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Macareo e Achemenide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14.158-440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Achemenide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14.167-220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Macareo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14.223-440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24000" lvl="3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Pico e Canente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14.320-434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>
              <a:spcBef>
                <a:spcPts val="12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Enea nel Lazio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14.445-608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Storia di 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464-511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Il pastore apulo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517-526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Le navi troiane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530-565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lvl="2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Divinizzazione di 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585-608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Ciclo di Enea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6395E2D-EA50-1734-36EF-904DBFCA3533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154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2025-01-04T13:49:58Z</dcterms:modified>
</cp:coreProperties>
</file>