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tlant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Deucalione%20e%20Pir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Iolao%20e%20i%20figli%20di%20Calliro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Dea dell’ordine e della giustizia.</a:t>
            </a:r>
          </a:p>
          <a:p>
            <a:endParaRPr lang="it-IT" sz="180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Deucalione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Pirra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Atlante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Iolao e i figli di Calliroe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Temi (Themis)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30477AF-755C-A564-A215-1C0F50F216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2025-01-06T12:12:28Z</dcterms:modified>
</cp:coreProperties>
</file>