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ontesa%20per%20le%20armi%20di%20Achil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anto%20di%20Orf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162-219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arde d’amore per lo spartano Giacinto, al punto da abbandonare cetra e arco per seguire il giovane nelle sue battute di caccia. A mezzogiorno, si danno al lancio del disco.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lancia per primo; Giacinto, nella foga di correre a raccogliere il disco, è colpito da un rimbalzo dell’attrezzo.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dio della medicina, è impotente a curarlo, e il ragazzo muore afflosciandosi come un fiore appassito (187-195). Il sangue sparso al suolo diventa un fiore, il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giacinto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simile al giglio, ma rosso porpora.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scrive sui suoi petali il suo dolore: AI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Sparta è fiera di aver dato i natali a Giacinto, e ogni anno celebra feste in suo onore.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Contesa per le armi di Achille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Giacinto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A5208FF-9747-DF37-A02E-E3BBADA638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172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2025-01-04T16:46:12Z</dcterms:modified>
</cp:coreProperties>
</file>