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riam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Nett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chille%20e%20Cicno.pptx" TargetMode="External"/><Relationship Id="rId5" Type="http://schemas.openxmlformats.org/officeDocument/2006/relationships/hyperlink" Target="Primi%20scontri%20a%20Troi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uerra%20di%20Troia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e alleato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’ invulnerabile alle ferite.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Primi scontri nella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Achille e Cicno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Cicno (figlio di Nettuno)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0D2CD97-3A40-C907-D68E-0AD4AB5DD4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58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2025-01-04T13:53:33Z</dcterms:modified>
</cp:coreProperties>
</file>