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Peleo%20e%20Teti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Lupo%20pietrificat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Mandriano; racconta 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storia del lupo pietrificato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Peleo e Teti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Onetore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15084F6-501B-09DA-F38D-3981D8458E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37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49</cp:revision>
  <dcterms:created xsi:type="dcterms:W3CDTF">2024-12-08T18:36:31Z</dcterms:created>
  <dcterms:modified xsi:type="dcterms:W3CDTF">2025-01-05T10:41:25Z</dcterms:modified>
</cp:coreProperties>
</file>