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Fineo%20indovino.pptx" TargetMode="External"/><Relationship Id="rId7" Type="http://schemas.openxmlformats.org/officeDocument/2006/relationships/hyperlink" Target="Argonauti%20e%20Medea.pptx" TargetMode="External"/><Relationship Id="rId2" Type="http://schemas.openxmlformats.org/officeDocument/2006/relationships/hyperlink" Target="Ciclo%20Atenie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edea%20in%20Colchid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Zet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Calai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7.1-6 Partenza degli </a:t>
            </a:r>
            <a:r>
              <a:rPr lang="it-IT" sz="18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Atgonauti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Ciclo Ateniese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</a:rPr>
              <a:t>Hanno già incontrato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Fineo</a:t>
            </a:r>
            <a:r>
              <a:rPr lang="it-IT" dirty="0">
                <a:solidFill>
                  <a:schemeClr val="tx1"/>
                </a:solidFill>
              </a:rPr>
              <a:t>, che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Calai</a:t>
            </a:r>
            <a:r>
              <a:rPr lang="it-IT" dirty="0">
                <a:solidFill>
                  <a:schemeClr val="tx1"/>
                </a:solidFill>
              </a:rPr>
              <a:t> e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Zete</a:t>
            </a:r>
            <a:r>
              <a:rPr lang="it-IT" dirty="0">
                <a:solidFill>
                  <a:schemeClr val="tx1"/>
                </a:solidFill>
              </a:rPr>
              <a:t> avevano liberato dalle Arpie (2-4). Giunti in Colchide, a </a:t>
            </a:r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Giasone</a:t>
            </a:r>
            <a:r>
              <a:rPr lang="it-IT" dirty="0">
                <a:solidFill>
                  <a:schemeClr val="tx1"/>
                </a:solidFill>
              </a:rPr>
              <a:t> e agli Argonauti sono imposte dure prove.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anche: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Argonauti e Medea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Calai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Zete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Argonauti («</a:t>
            </a:r>
            <a:r>
              <a:rPr lang="it-IT" sz="2400" b="1" dirty="0" err="1">
                <a:solidFill>
                  <a:schemeClr val="tx1"/>
                </a:solidFill>
              </a:rPr>
              <a:t>Minii</a:t>
            </a:r>
            <a:r>
              <a:rPr lang="it-IT" sz="2400" b="1" dirty="0">
                <a:solidFill>
                  <a:schemeClr val="tx1"/>
                </a:solidFill>
              </a:rPr>
              <a:t>»)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868F6FF0-65F7-4E44-C256-2A20BA698A5A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(narratore principale)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79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2025-01-06T08:13:51Z</dcterms:modified>
</cp:coreProperties>
</file>