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Mida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Mida%20e%20il%20dono%20di%20Bac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Tmolo.pptx" TargetMode="External"/><Relationship Id="rId5" Type="http://schemas.openxmlformats.org/officeDocument/2006/relationships/hyperlink" Target="Apoll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Pan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11.146-193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Dopo la sua disavventura con il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dono di 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odia le ricchezze e vive nei boschi onorando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Pan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Un giorno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Pan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sfidò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nel canto, credendosi superiore; giudice sarà il dio-monte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Tmolo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Pan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comincia a suonare, e il barbaro suono del suo flauto incanta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per caso era lì presente (161-162). Poi tocca ad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la dolcezza della sua lira convince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Tmolo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dichiararlo vincitore (170-171).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dichiara il verdetto ingiusto,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trasforma le sue orecchie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orecchie d’asino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(176-179).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vergognandosene, le nasconde sotto una mitra di porpora, ma un servo incaricato di tagliargli i capelli le vede; muore dalla voglia di rivelare il segreto ma non osa, per cui scava una buca per terra e lo sussurra lì dentro, poi ricopre il buco. Da lì nasce un gruppo di canne, che dopo esser cresciute per un anno, mosse dal vento, rivelano il segreto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Mida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Le orecchie di Mida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3FB0B06-49B1-802A-48A7-5448DD8BDA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</TotalTime>
  <Words>204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71</cp:revision>
  <dcterms:created xsi:type="dcterms:W3CDTF">2024-12-08T18:36:31Z</dcterms:created>
  <dcterms:modified xsi:type="dcterms:W3CDTF">2025-01-05T11:01:26Z</dcterms:modified>
</cp:coreProperties>
</file>