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Volo%20di%20Medea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Deucalione%20e%20Pir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Scampò al diluvio universale, oltre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Deucalione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Cerambo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BBB369C-1342-250E-94D7-4D6CE509AC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2025-01-04T13:39:09Z</dcterms:modified>
</cp:coreProperties>
</file>