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If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Sposò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Ifi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/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Iante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D93FB89-980D-EB3F-9E45-C9E8D98A30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26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44</cp:revision>
  <dcterms:created xsi:type="dcterms:W3CDTF">2024-12-08T18:36:31Z</dcterms:created>
  <dcterms:modified xsi:type="dcterms:W3CDTF">2025-01-04T17:06:35Z</dcterms:modified>
</cp:coreProperties>
</file>