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Ercole.pptx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Leone%20di%20Neme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9.197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Uccise un terribile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leone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viveva vicino a Nemea. Era invulnerabile, quindi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 soffocò.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il leone di Nemea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8630AF0-5453-5F0B-78B8-563F07BF7D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69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81</cp:revision>
  <dcterms:created xsi:type="dcterms:W3CDTF">2024-12-08T18:36:31Z</dcterms:created>
  <dcterms:modified xsi:type="dcterms:W3CDTF">2025-01-04T15:20:59Z</dcterms:modified>
</cp:coreProperties>
</file>