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Pluton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Cerer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Orfeo.pptx" TargetMode="External"/><Relationship Id="rId5" Type="http://schemas.openxmlformats.org/officeDocument/2006/relationships/hyperlink" Target="Arazzo%20di%20Aracne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Ratto%20di%20Proserpina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Figlia di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Cerere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rapita e portata negli inferi da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Plutone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4000"/>
              </a:lnSpc>
            </a:pPr>
            <a:endParaRPr lang="it-IT" b="1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Ratto di Proserpina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4000"/>
              </a:lnSpc>
            </a:pPr>
            <a:endParaRPr lang="it-IT" b="1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 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anche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Arazzo di Aracne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Orfeo</a:t>
            </a:r>
            <a:endParaRPr lang="it-IT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</a:pP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Proserpina (Persefone)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9AB2D74A-80E5-0D16-BE8D-202DBAF241C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51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60</cp:revision>
  <dcterms:created xsi:type="dcterms:W3CDTF">2024-12-08T18:36:31Z</dcterms:created>
  <dcterms:modified xsi:type="dcterms:W3CDTF">2025-01-05T13:07:07Z</dcterms:modified>
</cp:coreProperties>
</file>