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Gigantomachia%20della%20Pieride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Semele.pptx" TargetMode="External"/><Relationship Id="rId7" Type="http://schemas.openxmlformats.org/officeDocument/2006/relationships/hyperlink" Target="Ino%20e%20Atamante.pptx" TargetMode="External"/><Relationship Id="rId12" Type="http://schemas.openxmlformats.org/officeDocument/2006/relationships/hyperlink" Target="Mida%20e%20il%20dono%20di%20Bacco.pptx" TargetMode="External"/><Relationship Id="rId2" Type="http://schemas.openxmlformats.org/officeDocument/2006/relationships/hyperlink" Target="Giove.pptx" TargetMode="External"/><Relationship Id="rId16" Type="http://schemas.openxmlformats.org/officeDocument/2006/relationships/hyperlink" Target="http://www.latinopratico.i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inieidi.pptx" TargetMode="External"/><Relationship Id="rId11" Type="http://schemas.openxmlformats.org/officeDocument/2006/relationships/hyperlink" Target="Orfeo.pptx" TargetMode="External"/><Relationship Id="rId5" Type="http://schemas.openxmlformats.org/officeDocument/2006/relationships/hyperlink" Target="Penteo.pptx" TargetMode="External"/><Relationship Id="rId15" Type="http://schemas.openxmlformats.org/officeDocument/2006/relationships/hyperlink" Target="http://www.graverini.com/" TargetMode="External"/><Relationship Id="rId10" Type="http://schemas.openxmlformats.org/officeDocument/2006/relationships/hyperlink" Target="Volo%20di%20Medea.pptx" TargetMode="External"/><Relationship Id="rId4" Type="http://schemas.openxmlformats.org/officeDocument/2006/relationships/hyperlink" Target="Giunone.pptx" TargetMode="External"/><Relationship Id="rId9" Type="http://schemas.openxmlformats.org/officeDocument/2006/relationships/hyperlink" Target="Arazzo%20di%20Aracne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Semele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Alla morte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Semele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provocata dalle gelosia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Giove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le strappa il figlio dal grembo e se lo cuce nella coscia, portando a termine la gravidanza.</a:t>
            </a:r>
          </a:p>
          <a:p>
            <a:pPr>
              <a:lnSpc>
                <a:spcPct val="115000"/>
              </a:lnSpc>
            </a:pPr>
            <a:r>
              <a:rPr lang="it-IT" b="1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Penteo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Minieidi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Ino e </a:t>
            </a:r>
            <a:r>
              <a:rPr lang="it-IT" kern="100" dirty="0" err="1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Atamante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Gigantomachia della Pieride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Arazzo di Aracne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Volo di Medea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11" action="ppaction://hlinkpres?slideindex=1&amp;slidetitle="/>
              </a:rPr>
              <a:t>Orfeo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Mida e il dono di Bacco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Bacco (Dioniso)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86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2025-01-04T12:15:22Z</dcterms:modified>
</cp:coreProperties>
</file>