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Ino%20e%20Atamant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Satur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lcmeo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Alletto,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Tisifone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Megera. Dette anche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Erinni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Eumenidi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nate dal sangue di Urano evirato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Saturno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Atamante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Alcmeone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Furie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783D2E3-513B-186C-9A36-04B770554B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2025-01-04T16:08:14Z</dcterms:modified>
</cp:coreProperties>
</file>