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eneo%20e%20la%20centauromach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irit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Piritoo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Ceneo e la Centauromachia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Ippodame</a:t>
            </a:r>
            <a:r>
              <a:rPr lang="it-IT" sz="2400" b="1" dirty="0">
                <a:solidFill>
                  <a:schemeClr val="tx1"/>
                </a:solidFill>
              </a:rPr>
              <a:t> / </a:t>
            </a:r>
            <a:r>
              <a:rPr lang="it-IT" sz="2400" b="1" dirty="0" err="1">
                <a:solidFill>
                  <a:schemeClr val="tx1"/>
                </a:solidFill>
              </a:rPr>
              <a:t>Ippodamia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660375D-E82A-101A-6974-3CE5A3789C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35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2025-01-04T17:28:17Z</dcterms:modified>
</cp:coreProperties>
</file>