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Elia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Eliadi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Ambra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2025-01-04T11:04:37Z</dcterms:modified>
</cp:coreProperties>
</file>