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Osirid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Isi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If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Iside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Osiride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Arpocrate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35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2025-01-04T11:48:46Z</dcterms:modified>
</cp:coreProperties>
</file>