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Pomona%20e%20Vertum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Pomona e Vertumno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Vertumno	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72431AB-8A45-FCC2-6FEB-ACC59FA240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2025-01-05T17:48:18Z</dcterms:modified>
</cp:coreProperties>
</file>