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Lutto%20di%20Egeri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Rom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Taget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15.565-621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Specchiandosi nell’acqua, il Romano Cipo si accorse di avere due corna sulla fronte; Il suo stupore fu grande come quello delle ninfe che videro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Egeria trasformata in fonte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Cipo sacrifica agli dei e consulta un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aruspice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etrusco per capire il significato del prodigio (565-576); l’aruspice gli predice che diventerà re di Roma (577-585). Cipo rifiuta la predizione; nasconde le corna sotto una corona di alloro, convoca il popolo e il senato, ed esorta tutti a scacciare un uomo con due corna sulla fronte che vuole farsi re e ridurre tutti in schiavitù (586-602). Il popolo rumoreggia, e chiede chi sia quell’uomo; al che Cipo rivela le sue corna (603-611). </a:t>
            </a:r>
          </a:p>
          <a:p>
            <a:pPr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Cipo è bandito dalla città, ma i Romani gli donano tanta terra quanta ne poteva contornare in un giorno con un carro trainato da buoi, e scolpiscono due corna come le sue sulle porte di bronzo della città. 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Cipo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6037155-CE74-EEAB-A76E-2F2E7CB7E0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2475</TotalTime>
  <Words>195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97</cp:revision>
  <dcterms:created xsi:type="dcterms:W3CDTF">2024-12-08T18:36:31Z</dcterms:created>
  <dcterms:modified xsi:type="dcterms:W3CDTF">2025-01-04T14:00:39Z</dcterms:modified>
</cp:coreProperties>
</file>