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inotaur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Minoss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Moglie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Minosse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re di Creta. Dall’amore di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Pasifae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 un toro nacque il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Minotauro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Pasifae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5E68624-9789-803B-7447-560D1F95E1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41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26</cp:revision>
  <dcterms:created xsi:type="dcterms:W3CDTF">2024-12-08T18:36:31Z</dcterms:created>
  <dcterms:modified xsi:type="dcterms:W3CDTF">2025-01-05T11:33:44Z</dcterms:modified>
</cp:coreProperties>
</file>