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Melanippe%20ed%20Eurime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Melanippe ed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Eurimede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Eurimede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6480898-A9F7-3322-9EB1-C16E542AF7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2025-01-04T15:41:57Z</dcterms:modified>
</cp:coreProperties>
</file>