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isittone%20e%20Mest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Erisittone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Mestra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Mestra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2E03EDB-CA05-CCF3-3BEC-3F8010E30B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2025-01-05T09:45:48Z</dcterms:modified>
</cp:coreProperties>
</file>