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os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Ded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siculo. Accolse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fuga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Cocalo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C410B15-8762-EAEE-E317-70677316B8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2025-01-04T14:11:10Z</dcterms:modified>
</cp:coreProperties>
</file>