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atinopratico.it/" TargetMode="External"/><Relationship Id="rId3" Type="http://schemas.openxmlformats.org/officeDocument/2006/relationships/hyperlink" Target="Lotte%20alle%20nozze%20di%20Perseo.pptx" TargetMode="External"/><Relationship Id="rId7" Type="http://schemas.openxmlformats.org/officeDocument/2006/relationships/hyperlink" Target="http://www.graverini.com/" TargetMode="External"/><Relationship Id="rId2" Type="http://schemas.openxmlformats.org/officeDocument/2006/relationships/hyperlink" Target="Andromed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Acrisio.pptx" TargetMode="External"/><Relationship Id="rId5" Type="http://schemas.openxmlformats.org/officeDocument/2006/relationships/hyperlink" Target="Preto.pptx" TargetMode="External"/><Relationship Id="rId10" Type="http://schemas.openxmlformats.org/officeDocument/2006/relationships/image" Target="../media/image2.svg"/><Relationship Id="rId4" Type="http://schemas.openxmlformats.org/officeDocument/2006/relationships/hyperlink" Target="Perseo.pptx" TargetMode="External"/><Relationship Id="rId9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5.236-241</a:t>
            </a:r>
          </a:p>
          <a:p>
            <a:pPr>
              <a:spcBef>
                <a:spcPts val="600"/>
              </a:spcBef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Dopo le nozze con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Andromeda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le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lotte al banchetto nuziale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Perseo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assieme alla moglie torna nella patria Argolide, dove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pietrifica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Preto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per vendicare l’affronto subito da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Acrisio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(nonno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Perseo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 fratello gemello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Preto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).</a:t>
            </a: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Perseo ad Argo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7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8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9024F684-DD5D-7CCB-E73F-41E1F15F9D51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6" name="Sottotitolo scheda">
            <a:extLst>
              <a:ext uri="{FF2B5EF4-FFF2-40B4-BE49-F238E27FC236}">
                <a16:creationId xmlns:a16="http://schemas.microsoft.com/office/drawing/2014/main" id="{C5C714CB-2044-FE7C-C0E3-709913B4FC9E}"/>
              </a:ext>
            </a:extLst>
          </p:cNvPr>
          <p:cNvSpPr txBox="1"/>
          <p:nvPr/>
        </p:nvSpPr>
        <p:spPr>
          <a:xfrm>
            <a:off x="324981" y="18036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1A85DFA7-9C2E-0C4A-2EAF-53BE1054864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C3902ACC-F519-957E-7581-987A1BE0E2E4}"/>
              </a:ext>
            </a:extLst>
          </p:cNvPr>
          <p:cNvSpPr txBox="1"/>
          <p:nvPr/>
        </p:nvSpPr>
        <p:spPr>
          <a:xfrm>
            <a:off x="324000" y="1587211"/>
            <a:ext cx="1162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/>
              <a:t>(parte del </a:t>
            </a:r>
            <a:r>
              <a:rPr lang="it-IT">
                <a:hlinkClick r:id="rId4" action="ppaction://hlinkpres?slideindex=1&amp;slidetitle="/>
              </a:rPr>
              <a:t>Ciclo di Perseo</a:t>
            </a:r>
            <a:r>
              <a:rPr lang="it-IT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</TotalTime>
  <Words>74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44</cp:revision>
  <dcterms:created xsi:type="dcterms:W3CDTF">2024-12-08T18:36:31Z</dcterms:created>
  <dcterms:modified xsi:type="dcterms:W3CDTF">2025-01-06T18:09:43Z</dcterms:modified>
</cp:coreProperties>
</file>