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Cefalo%20cerca%20aiuti%20contro%20Minosse.pptx" TargetMode="External"/><Relationship Id="rId7" Type="http://schemas.openxmlformats.org/officeDocument/2006/relationships/hyperlink" Target="Lelape.pptx" TargetMode="External"/><Relationship Id="rId2" Type="http://schemas.openxmlformats.org/officeDocument/2006/relationships/hyperlink" Target="Cefalo%20e%20Procr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efalo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Edipo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Tese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7.759-793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Cefalo e Procri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Cefalo cerca aiuti contro 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Teseo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Edipo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ebbe vinto la Sfinge, un altro flagello opprime Tebe: una volpe imprendibile che fa strage di greggi. Viene chiamato in aiuto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col suo cane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Lelape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L’inseguimento è senza fine, trattandosi di un cane che cattura sempre la sua preda che corre dietro a una volpe imprendibile: un dio lo monumentalizza prima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scagli il suo giavellotto,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pietrificando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 due animali (790-793).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Cefalo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 Procri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62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Giavellotto </a:t>
            </a:r>
            <a:r>
              <a:rPr lang="it-IT" sz="2400" b="1">
                <a:solidFill>
                  <a:schemeClr val="tx1"/>
                </a:solidFill>
              </a:rPr>
              <a:t>di Cefalo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148CEF72-0B98-C721-FF02-7FFF0C6505E3}"/>
              </a:ext>
            </a:extLst>
          </p:cNvPr>
          <p:cNvSpPr txBox="1"/>
          <p:nvPr/>
        </p:nvSpPr>
        <p:spPr>
          <a:xfrm>
            <a:off x="324000" y="1498819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(narrato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7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06A54CF-5461-D37A-D713-C5CCA0F9F0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141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2025-01-06T18:17:03Z</dcterms:modified>
</cp:coreProperties>
</file>