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Venere.pptx" TargetMode="External"/><Relationship Id="rId7" Type="http://schemas.openxmlformats.org/officeDocument/2006/relationships/hyperlink" Target="Ciclo%20tebano.pptx" TargetMode="External"/><Relationship Id="rId2" Type="http://schemas.openxmlformats.org/officeDocument/2006/relationships/hyperlink" Target="S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Bacc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Minieidi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Leucoto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4.167-273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tutto vede, svela a Vulcano la tresca di sua moglie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Marte. Venere, per vendetta, fa innamorare il Sole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Leucotoe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(194); per lei il dio ripudia la ninfa Clizia. Il Sole assume le sembianze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Eurinome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si reca da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Leucotoe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rimasti soli, si rivela e la stupra (226-233). </a:t>
            </a:r>
            <a:b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Clizia è gelosa, e rivela la tresca al padre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Leucotoe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Orcamo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irato, seppellisce la figlia sotto un alto monte di sabbia. Inutilmente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dissotterra e cerca di riportarla in vita. Cosparge il corpo di nettare odoroso; il corpo si scioglie, impregna la terra del suo profumo, e ne germoglia l’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incenso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Clizia si strugge per la separazione dal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si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girasole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(266-270). Tra l’uditorio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Leuconoe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(le due sorelle e le ancelle) alcune trovano la storia inverosimile, altre pensano che tutto sia possibile per gli dei –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è certo un dio (273).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di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Leuconoe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Sole, </a:t>
            </a:r>
            <a:r>
              <a:rPr lang="it-IT" sz="2400" b="1" dirty="0" err="1">
                <a:solidFill>
                  <a:schemeClr val="tx1"/>
                </a:solidFill>
              </a:rPr>
              <a:t>Leucotoe</a:t>
            </a:r>
            <a:r>
              <a:rPr lang="it-IT" sz="2400" b="1" dirty="0">
                <a:solidFill>
                  <a:schemeClr val="tx1"/>
                </a:solidFill>
              </a:rPr>
              <a:t> e Clizia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A8907DC-2458-8599-205A-EBB9F197EA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225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2025-01-06T17:55:27Z</dcterms:modified>
</cp:coreProperties>
</file>