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rcole.pptx" TargetMode="External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Fatiche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Amazzoni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Ippolita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9.188-189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Fatiche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 impadronì della cintura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Ippolita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regina delle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Amazzoni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e la cintura di Ippolita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37D42DA-17CC-6B3F-3BFA-EF5ABFD50DC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</TotalTime>
  <Words>63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74</cp:revision>
  <dcterms:created xsi:type="dcterms:W3CDTF">2024-12-08T18:36:31Z</dcterms:created>
  <dcterms:modified xsi:type="dcterms:W3CDTF">2025-01-04T15:22:53Z</dcterms:modified>
</cp:coreProperties>
</file>