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Giacinto.pptx" TargetMode="External"/><Relationship Id="rId13" Type="http://schemas.openxmlformats.org/officeDocument/2006/relationships/hyperlink" Target="Guerra%20di%20Troia.pptx" TargetMode="External"/><Relationship Id="rId3" Type="http://schemas.openxmlformats.org/officeDocument/2006/relationships/hyperlink" Target="Aiace%20Telamonio.pptx" TargetMode="External"/><Relationship Id="rId7" Type="http://schemas.openxmlformats.org/officeDocument/2006/relationships/hyperlink" Target="Discorso%20di%20Uliss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Achil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iscorso%20di%20Aiac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Agamennone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Uliss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12.620-13.398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  <a:hlinkClick r:id="rId2" action="ppaction://hlinkpres?slideindex=1&amp;slidetitle="/>
            </a:endParaRP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armi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sono contese tra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Aiace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Telamonio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Agamennone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rimette il giudizio all’assemblea dei capi Argivi (12.620-628).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due eroi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perorano la propria causa:</a:t>
            </a:r>
          </a:p>
          <a:p>
            <a:pPr marL="216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Discorso di Aiace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(13.5-122)</a:t>
            </a:r>
          </a:p>
          <a:p>
            <a:pPr marL="216000">
              <a:lnSpc>
                <a:spcPct val="114000"/>
              </a:lnSpc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Discorso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di Ulisse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13.128-381)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Le armi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vengono assegnate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Ulisse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; Aiace, in un accesso d’ira, si uccide con la spada. Dal suo sangue nasce lo stesso fiore nato dal sangue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8" action="ppaction://hlinkpres?slideindex=1&amp;slidetitle="/>
              </a:rPr>
              <a:t>Giacinto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con scritto sopra il medesimo lamento (382-398).</a:t>
            </a: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Contesa per le armi di Achille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C678D4E-7ADD-991B-550E-7F9630AC896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C9A72EB-3AD2-55DB-6AD7-104D08BC3593}"/>
              </a:ext>
            </a:extLst>
          </p:cNvPr>
          <p:cNvSpPr txBox="1"/>
          <p:nvPr/>
        </p:nvSpPr>
        <p:spPr>
          <a:xfrm>
            <a:off x="324000" y="1524620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3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123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76</cp:revision>
  <dcterms:created xsi:type="dcterms:W3CDTF">2024-12-08T18:36:31Z</dcterms:created>
  <dcterms:modified xsi:type="dcterms:W3CDTF">2025-01-06T18:32:04Z</dcterms:modified>
</cp:coreProperties>
</file>