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svg"/><Relationship Id="rId3" Type="http://schemas.openxmlformats.org/officeDocument/2006/relationships/hyperlink" Target="Teseo.pptx" TargetMode="External"/><Relationship Id="rId7" Type="http://schemas.openxmlformats.org/officeDocument/2006/relationships/image" Target="../media/image1.png"/><Relationship Id="rId2" Type="http://schemas.openxmlformats.org/officeDocument/2006/relationships/hyperlink" Target="Teseo%20ospite%20di%20Acheloo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latinopratico.it/" TargetMode="External"/><Relationship Id="rId5" Type="http://schemas.openxmlformats.org/officeDocument/2006/relationships/hyperlink" Target="http://www.graverini.com/" TargetMode="External"/><Relationship Id="rId4" Type="http://schemas.openxmlformats.org/officeDocument/2006/relationships/hyperlink" Target="Acheloo.pptx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116000" rIns="360000" bIns="360000" numCol="1" spcCol="360000" rtlCol="0" anchor="t" anchorCtr="0"/>
          <a:lstStyle/>
          <a:p>
            <a:r>
              <a:rPr lang="it-IT" b="1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8.</a:t>
            </a:r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577-589</a:t>
            </a:r>
            <a:r>
              <a:rPr lang="it-IT" dirty="0">
                <a:solidFill>
                  <a:schemeClr val="tx1"/>
                </a:solidFill>
              </a:rPr>
              <a:t>.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Fa parte 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Teseo ospite di Acheloo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a sua volta parte 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Ciclo di Teseo</a:t>
            </a:r>
            <a:endParaRPr lang="it-IT" sz="18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  <a:spcBef>
                <a:spcPts val="600"/>
              </a:spcBef>
            </a:pP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Quelle su cui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Teseo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ha chiesto informazioni sono cinque isole. Erano Naiadi, che offrirono sacrifici agli dei del posto, dimenticandosi 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Acheloo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 Il fiume, irato, gonfiò le sue acque trascinando a mare le ninfe e molta terra. Quella terra ha formato le </a:t>
            </a:r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isole </a:t>
            </a:r>
            <a:r>
              <a:rPr lang="it-IT" sz="1800" b="1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Echinadi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</a:t>
            </a:r>
            <a:endParaRPr lang="it-IT" sz="1800" b="1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Le </a:t>
            </a:r>
            <a:r>
              <a:rPr lang="it-IT" sz="2400" b="1" dirty="0" err="1">
                <a:solidFill>
                  <a:schemeClr val="tx1"/>
                </a:solidFill>
              </a:rPr>
              <a:t>Echinadi</a:t>
            </a:r>
            <a:endParaRPr lang="it-IT" sz="2400" b="1" dirty="0">
              <a:solidFill>
                <a:schemeClr val="tx1"/>
              </a:solidFill>
            </a:endParaRP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5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6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4" name="Sottotitolo scheda">
            <a:extLst>
              <a:ext uri="{FF2B5EF4-FFF2-40B4-BE49-F238E27FC236}">
                <a16:creationId xmlns:a16="http://schemas.microsoft.com/office/drawing/2014/main" id="{9024F684-DD5D-7CCB-E73F-41E1F15F9D51}"/>
              </a:ext>
            </a:extLst>
          </p:cNvPr>
          <p:cNvSpPr txBox="1"/>
          <p:nvPr/>
        </p:nvSpPr>
        <p:spPr>
          <a:xfrm>
            <a:off x="328029" y="16512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>
                <a:solidFill>
                  <a:schemeClr val="tx1"/>
                </a:solidFill>
              </a:rPr>
              <a:t>(racconto </a:t>
            </a:r>
            <a:r>
              <a:rPr lang="it-IT" dirty="0">
                <a:solidFill>
                  <a:schemeClr val="tx1"/>
                </a:solidFill>
              </a:rPr>
              <a:t>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Acheloo</a:t>
            </a:r>
            <a:r>
              <a:rPr lang="it-IT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5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2B1D1E99-0842-A5C1-3A45-3A0ED241467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546</TotalTime>
  <Words>99</Words>
  <Application>Microsoft Office PowerPoint</Application>
  <PresentationFormat>Widescreen</PresentationFormat>
  <Paragraphs>6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48</cp:revision>
  <dcterms:created xsi:type="dcterms:W3CDTF">2024-12-08T18:36:31Z</dcterms:created>
  <dcterms:modified xsi:type="dcterms:W3CDTF">2025-01-06T09:07:52Z</dcterms:modified>
</cp:coreProperties>
</file>