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rcole%20e%20l'Idra%20di%20Lerna.pptx" TargetMode="External"/><Relationship Id="rId7" Type="http://schemas.openxmlformats.org/officeDocument/2006/relationships/hyperlink" Target="Iolao%20e%20i%20figli%20di%20Calliroe.pptx" TargetMode="External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lcmena%20e%20Iol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Eb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Magar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Amico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aiutò ad uccidere l’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Idra di Lerna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ne sposò l’ex-moglie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Megara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Fu ringiovanito dalla dea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 e l’Idra di Lerna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Alcmena e Iole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Iolao e i figli di Calliroe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Iolao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6F5A0A8-6A37-B01A-21C3-356A5AE2EA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63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2025-01-04T17:25:36Z</dcterms:modified>
</cp:coreProperties>
</file>