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Teseo%20ed%20Egeo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Tes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Re di Eleusi, che sfidava i passanti a una gara di lotta e li </a:t>
            </a:r>
            <a:r>
              <a:rPr lang="it-IT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uccideva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Fu ucciso da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Teseo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Teseo ed Egeo</a:t>
            </a:r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Cercione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35F80239-6C45-E1A1-BB3A-E24EA3837D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50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70</cp:revision>
  <dcterms:created xsi:type="dcterms:W3CDTF">2024-12-08T18:36:31Z</dcterms:created>
  <dcterms:modified xsi:type="dcterms:W3CDTF">2025-01-04T13:41:11Z</dcterms:modified>
</cp:coreProperties>
</file>