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geo.pptx" TargetMode="External"/><Relationship Id="rId3" Type="http://schemas.openxmlformats.org/officeDocument/2006/relationships/hyperlink" Target="Giasone.pptx" TargetMode="External"/><Relationship Id="rId7" Type="http://schemas.openxmlformats.org/officeDocument/2006/relationships/hyperlink" Target="Alcion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ene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Perifant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Giov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b="1" dirty="0">
                <a:solidFill>
                  <a:schemeClr val="tx1"/>
                </a:solidFill>
              </a:rPr>
              <a:t>391-403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della storia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Corinto,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uccide la nuova sposa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incendia la reggia e uccide i figli (394-397). Fugge ad Atene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 aveva mutato il 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Perifante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aquila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le moglie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Fene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avvoltoio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e la dissoluta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Alcione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Scirone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nipote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Polipemone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fu mutata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dove sposa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Egeo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Medea a Corinto e Atene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99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2025-01-06T18:13:42Z</dcterms:modified>
</cp:coreProperties>
</file>