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Bubasti.pptx" TargetMode="External"/><Relationship Id="rId13" Type="http://schemas.openxmlformats.org/officeDocument/2006/relationships/hyperlink" Target="Giunone.pptx" TargetMode="External"/><Relationship Id="rId18" Type="http://schemas.openxmlformats.org/officeDocument/2006/relationships/image" Target="../media/image1.png"/><Relationship Id="rId3" Type="http://schemas.openxmlformats.org/officeDocument/2006/relationships/hyperlink" Target="Ligdo.pptx" TargetMode="External"/><Relationship Id="rId7" Type="http://schemas.openxmlformats.org/officeDocument/2006/relationships/hyperlink" Target="Anubi.pptx" TargetMode="External"/><Relationship Id="rId12" Type="http://schemas.openxmlformats.org/officeDocument/2006/relationships/hyperlink" Target="Iante.pptx" TargetMode="External"/><Relationship Id="rId17" Type="http://schemas.openxmlformats.org/officeDocument/2006/relationships/hyperlink" Target="http://www.latinopratico.it/" TargetMode="External"/><Relationship Id="rId2" Type="http://schemas.openxmlformats.org/officeDocument/2006/relationships/hyperlink" Target="Biblide%20e%20Cauno.pptx" TargetMode="External"/><Relationship Id="rId16" Type="http://schemas.openxmlformats.org/officeDocument/2006/relationships/hyperlink" Target="http://www.graverini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Io.pptx" TargetMode="External"/><Relationship Id="rId11" Type="http://schemas.openxmlformats.org/officeDocument/2006/relationships/hyperlink" Target="Osiride.pptx" TargetMode="External"/><Relationship Id="rId5" Type="http://schemas.openxmlformats.org/officeDocument/2006/relationships/hyperlink" Target="Iside.pptx" TargetMode="External"/><Relationship Id="rId15" Type="http://schemas.openxmlformats.org/officeDocument/2006/relationships/hyperlink" Target="Venere.pptx" TargetMode="External"/><Relationship Id="rId10" Type="http://schemas.openxmlformats.org/officeDocument/2006/relationships/hyperlink" Target="Arpocrate.pptx" TargetMode="External"/><Relationship Id="rId19" Type="http://schemas.openxmlformats.org/officeDocument/2006/relationships/image" Target="../media/image2.svg"/><Relationship Id="rId4" Type="http://schemas.openxmlformats.org/officeDocument/2006/relationships/hyperlink" Target="Teletusa.pptx" TargetMode="External"/><Relationship Id="rId9" Type="http://schemas.openxmlformats.org/officeDocument/2006/relationships/hyperlink" Target="Api.pptx" TargetMode="External"/><Relationship Id="rId14" Type="http://schemas.openxmlformats.org/officeDocument/2006/relationships/hyperlink" Target="Imene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666-797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Creta non si farebbe altro che parlare del portento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Biblide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se non fosse per quello che accadde 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Ifi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Ligdo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uomo onesto ma povero, dice alla moglie incinta,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Teletusa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se partorirà una femmina dovranno eliminarla, dato che non ci sono i mezzi per mantenerla. La donna è disperata. 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 appare in sogno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Iside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(identificata con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accompagnata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Anubi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Bubasti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Api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Arpocrate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Osiride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un serpente velenoso; la dea dice di partorire con fiducia, e accogliere il neonato a prescindere dal sesso (696-701). Nasce una femmina,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Teletusa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alleva come un maschio (704-707). Quando ha 12 ani,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Ligdo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fidanza Ifi con la bella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Iante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i due si innamorano (720). 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Ifi si rende conto del problema, e si sfoga in un monologo: sarà inutile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pronuba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Imeneo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presentino alle nozze (726-763).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Teletusa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prega Iside di risolvere il problema (773-781). Ifi diventa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maschio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il giorno dopo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Imeneo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prendono parte al rito nuziale.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Ifi </a:t>
            </a:r>
            <a:r>
              <a:rPr lang="it-IT" sz="2400" b="1">
                <a:solidFill>
                  <a:schemeClr val="tx1"/>
                </a:solidFill>
              </a:rPr>
              <a:t>e Iante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49B7673-96C7-F808-8EFD-F06A319B787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223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87</cp:revision>
  <dcterms:created xsi:type="dcterms:W3CDTF">2024-12-08T18:36:31Z</dcterms:created>
  <dcterms:modified xsi:type="dcterms:W3CDTF">2025-01-04T18:07:08Z</dcterms:modified>
</cp:coreProperties>
</file>