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gli%20uccelli%20dello%20Stin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gli uccelli dello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Stinfalo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Uccelli dello </a:t>
            </a:r>
            <a:r>
              <a:rPr lang="it-IT" sz="2400" b="1" dirty="0" err="1">
                <a:solidFill>
                  <a:schemeClr val="tx1"/>
                </a:solidFill>
              </a:rPr>
              <a:t>Stinfalo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6712E2F-3BB4-FA2F-C460-EEA107D97B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2025-01-05T11:36:56Z</dcterms:modified>
</cp:coreProperties>
</file>