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risittone%20e%20Mestr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Erisittone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Mestra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Fame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555A8F3-0364-137D-8133-DA2ED8D678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28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2025-01-04T15:54:58Z</dcterms:modified>
</cp:coreProperties>
</file>