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Tere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Procne%20e%20Filomel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di Atene. Per ricompensarlo di averlo aiutato in guerra, dette sua figlia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Procne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sposa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re di Tracia.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Procne e Filomela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Pandione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58B5F63-1C9E-95F7-73B9-AC0FAE6A2B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52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29</cp:revision>
  <dcterms:created xsi:type="dcterms:W3CDTF">2024-12-08T18:36:31Z</dcterms:created>
  <dcterms:modified xsi:type="dcterms:W3CDTF">2025-01-05T13:20:27Z</dcterms:modified>
</cp:coreProperties>
</file>