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Bacc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Orf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11.1-66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dirty="0">
                <a:solidFill>
                  <a:schemeClr val="tx1"/>
                </a:solidFill>
              </a:rPr>
              <a:t>Furiose per l’indifferenza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Orfeo</a:t>
            </a:r>
            <a:r>
              <a:rPr lang="it-IT" dirty="0">
                <a:solidFill>
                  <a:schemeClr val="tx1"/>
                </a:solidFill>
              </a:rPr>
              <a:t> verso di loro e in preda a furia bacchica, lo fanno a pezzi. Saranno trasformate da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Bacco</a:t>
            </a:r>
            <a:r>
              <a:rPr lang="it-IT" dirty="0">
                <a:solidFill>
                  <a:schemeClr val="tx1"/>
                </a:solidFill>
              </a:rPr>
              <a:t> in </a:t>
            </a:r>
            <a:r>
              <a:rPr lang="it-IT" b="1" dirty="0">
                <a:solidFill>
                  <a:schemeClr val="tx1"/>
                </a:solidFill>
              </a:rPr>
              <a:t>alberi</a:t>
            </a:r>
            <a:r>
              <a:rPr lang="it-IT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Orfeo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Donne di Tracia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6A9C6EE-979D-93B4-DB38-49D8FCDD61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2025-01-06T09:07:02Z</dcterms:modified>
</cp:coreProperties>
</file>