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unico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Viaggio%20di%20Enea.pptx" TargetMode="External"/><Relationship Id="rId7" Type="http://schemas.openxmlformats.org/officeDocument/2006/relationships/hyperlink" Target="Giove.pptx" TargetMode="External"/><Relationship Id="rId12" Type="http://schemas.openxmlformats.org/officeDocument/2006/relationships/hyperlink" Target="Storia%20di%20Glauco.pptx" TargetMode="External"/><Relationship Id="rId2" Type="http://schemas.openxmlformats.org/officeDocument/2006/relationships/hyperlink" Target="Ciclo%20di%20Enea.pptx" TargetMode="Externa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Apollo.pptx" TargetMode="External"/><Relationship Id="rId11" Type="http://schemas.openxmlformats.org/officeDocument/2006/relationships/hyperlink" Target="Aci,%20Galatea%20e%20Polifemo.pptx" TargetMode="External"/><Relationship Id="rId5" Type="http://schemas.openxmlformats.org/officeDocument/2006/relationships/hyperlink" Target="Cragaleo.pptx" TargetMode="External"/><Relationship Id="rId15" Type="http://schemas.openxmlformats.org/officeDocument/2006/relationships/image" Target="../media/image1.png"/><Relationship Id="rId10" Type="http://schemas.openxmlformats.org/officeDocument/2006/relationships/hyperlink" Target="Scilla%20e%20Glauco.pptx" TargetMode="External"/><Relationship Id="rId4" Type="http://schemas.openxmlformats.org/officeDocument/2006/relationships/hyperlink" Target="Aello.pptx" TargetMode="External"/><Relationship Id="rId9" Type="http://schemas.openxmlformats.org/officeDocument/2006/relationships/hyperlink" Target="Scilla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13.702-965</a:t>
            </a:r>
            <a:r>
              <a:rPr lang="it-IT" sz="1800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it-IT">
                <a:solidFill>
                  <a:schemeClr val="tx1"/>
                </a:solidFill>
              </a:rPr>
              <a:t> 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un breve sosta a Creta, 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viaggio di 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prosegue e i Troiani fanno rotta verso l’Italia (702-708). Una tempesta li sbatte nelle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Strofadi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dove l’arpia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Aello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li perseguita (709-710). Passano Itaca e vedono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Ambracia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il pastore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Cragaleo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pietrificato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non contento di come aveva risolto una disputa tra alcuni dei (713-715); Dodona con la sua quercia parlante sacra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 il golfo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Caonia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dove i figli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Munico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re dei Molossi furono trasformati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(716-718). Toccano la terra dei Feaci e sbarcano 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Butroto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Epiro, dove c’è una copia di Troia; e da lì vanno in Sicilia, 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Zancle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vicino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Scilla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Cariddi (719-734).</a:t>
            </a:r>
          </a:p>
          <a:p>
            <a:pPr lvl="1"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Scilla e Glauco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(13.732-14.74)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2"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Aci, Galatea e Polifemo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(13.750-897)</a:t>
            </a:r>
          </a:p>
          <a:p>
            <a:pPr lvl="2"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Storia di Glauco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(13.917-965)</a:t>
            </a: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Rotta di Enea da Delo a </a:t>
            </a:r>
            <a:r>
              <a:rPr lang="it-IT" sz="2400" b="1" dirty="0" err="1">
                <a:solidFill>
                  <a:schemeClr val="tx1"/>
                </a:solidFill>
              </a:rPr>
              <a:t>Zancle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7875847-97E5-E1B2-E021-851D9C2BC29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1964</TotalTime>
  <Words>190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88</cp:revision>
  <dcterms:created xsi:type="dcterms:W3CDTF">2024-12-08T18:36:31Z</dcterms:created>
  <dcterms:modified xsi:type="dcterms:W3CDTF">2025-01-06T18:36:28Z</dcterms:modified>
</cp:coreProperties>
</file>