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Nis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Scill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Minoss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L’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cui fu mutata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Scilla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dopo aver tradito il padre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Niso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aver consegnato la città di Megara 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Minosse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Ciri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86C25E5-8484-9DA4-F372-CBD7939815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46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26</cp:revision>
  <dcterms:created xsi:type="dcterms:W3CDTF">2024-12-08T18:36:31Z</dcterms:created>
  <dcterms:modified xsi:type="dcterms:W3CDTF">2025-01-06T08:44:30Z</dcterms:modified>
</cp:coreProperties>
</file>