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verini.com/" TargetMode="External"/><Relationship Id="rId2" Type="http://schemas.openxmlformats.org/officeDocument/2006/relationships/hyperlink" Target="Volo%20di%20Medea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://www.latinopratico.i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Figlia di </a:t>
            </a:r>
            <a:r>
              <a:rPr lang="it-IT" sz="1800" kern="100" dirty="0" err="1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Alcidamante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, fu mutata in </a:t>
            </a:r>
            <a:r>
              <a:rPr lang="it-IT" sz="1800" b="1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colomba</a:t>
            </a:r>
            <a:r>
              <a:rPr lang="it-IT" sz="1800" kern="100" dirty="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 a </a:t>
            </a:r>
            <a:r>
              <a:rPr lang="it-IT" sz="1800" kern="100"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Cartea.</a:t>
            </a:r>
            <a:endParaRPr lang="it-IT" sz="1800" kern="100" dirty="0"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Volo di Medea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err="1">
                <a:solidFill>
                  <a:schemeClr val="tx1"/>
                </a:solidFill>
              </a:rPr>
              <a:t>Ctesilla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3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4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BE7AE36C-244F-9A5D-BD3C-03ABB0CB49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43</cp:revision>
  <dcterms:created xsi:type="dcterms:W3CDTF">2024-12-08T18:36:31Z</dcterms:created>
  <dcterms:modified xsi:type="dcterms:W3CDTF">2025-01-04T14:33:08Z</dcterms:modified>
</cp:coreProperties>
</file>