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ole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Ciclo%20di%20Ercole.pptx" TargetMode="External"/><Relationship Id="rId7" Type="http://schemas.openxmlformats.org/officeDocument/2006/relationships/hyperlink" Target="Anfiss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Alcmena%20e%20I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ndremon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poll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urito.pptx" TargetMode="External"/><Relationship Id="rId9" Type="http://schemas.openxmlformats.org/officeDocument/2006/relationships/hyperlink" Target="Priap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9.281-323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Dialogo tra Alcmena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Iole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Driope, 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 stuprata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sposò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Andremone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 giorno Driope si reca sulla riva di un lago per offrire ghirlande alle Ninfe, portando il figlioletto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Anfisso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 meno di un anno (336-339).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Iole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era presente, vide Driope cogliere un fiore di loto, facendo stillare gocce di sangue dall’albero: era una volta la ninfa Loti, mutata in albero mentre fuggiva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Priapo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Driope, atterrita, vuole scappare, ma diventa albero di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anche lei. Arrivano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Andremone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assistono alla trasformazione. Con le sue ultime parole,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Driope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loro di prendersi cura del figlio.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Driope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(Racconto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8" action="ppaction://hlinkpres?slideindex=1&amp;slidetitle="/>
              </a:rPr>
              <a:t>Iole</a:t>
            </a:r>
            <a:r>
              <a:rPr lang="it-IT" dirty="0"/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B80E37B-9C03-B3F1-C8DD-33CF9638933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165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87</cp:revision>
  <dcterms:created xsi:type="dcterms:W3CDTF">2024-12-08T18:36:31Z</dcterms:created>
  <dcterms:modified xsi:type="dcterms:W3CDTF">2025-01-06T18:23:57Z</dcterms:modified>
</cp:coreProperties>
</file>