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Giove.pptx" TargetMode="External"/><Relationship Id="rId7" Type="http://schemas.openxmlformats.org/officeDocument/2006/relationships/hyperlink" Target="Alcmena%20e%20Iole.pptx" TargetMode="External"/><Relationship Id="rId2" Type="http://schemas.openxmlformats.org/officeDocument/2006/relationships/hyperlink" Target="Anfitr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orte%20e%20divinizzazione%20di%20Ercol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Radamant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rcol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Anfitrione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amò assumendo l’aspetto del marito, e dalla loro unione nacque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Dopo la morte di Anfitrione, sposò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Radamanto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Alcmena e Iole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Alcmena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61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2025-01-04T10:53:58Z</dcterms:modified>
</cp:coreProperties>
</file>