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Orizi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Erett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Borea%20e%20Orizi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Eretteo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di Atene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sorella di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Orizia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Borea e Orizia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Procri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81BAB8E-266E-2D69-B738-71385560D8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40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32</cp:revision>
  <dcterms:created xsi:type="dcterms:W3CDTF">2024-12-08T18:36:31Z</dcterms:created>
  <dcterms:modified xsi:type="dcterms:W3CDTF">2025-01-05T13:06:14Z</dcterms:modified>
</cp:coreProperties>
</file>