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eti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Fetonte.pptx" TargetMode="External"/><Relationship Id="rId7" Type="http://schemas.openxmlformats.org/officeDocument/2006/relationships/hyperlink" Target="Giunon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cad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Diana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Licaone.pptx" TargetMode="External"/><Relationship Id="rId9" Type="http://schemas.openxmlformats.org/officeDocument/2006/relationships/hyperlink" Target="Ocea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2.401-530</a:t>
            </a:r>
            <a:endParaRPr lang="it-IT" sz="1800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percorrendo il mondo per riparare i danni provocati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Fetonte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va in Arcadia e vede una bellissima ragazza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Nonacre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dedita alla caccia: è Callisto,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Licaone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 avvicinarla si trasforma in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nonostante le resistenze della ragazza, la stupra e se ne torna in cielo. La ragazza fugge inorridita, per poi riunirsi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(quella vera) e alle sue ninfe. Dopo nove mesi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dea vergine, si accorge che Callisto è incinta, e la scaccia. Callisto partorisce un maschio,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Arcade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(469).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 la gelosia, la trasforma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In forma animale, Callisto continua a vagare intorno alla sua casa; il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Arcade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15 anni, non la riconosce, e impaurito sta per trafiggerla con una freccia.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impedisce lo scempio trasformando madre e figlio in stelle accoppiate.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gelosa, prende la cosa come un insulto e se ne lamenta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Teti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Oceano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Callisto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205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2025-01-06T08:31:32Z</dcterms:modified>
</cp:coreProperties>
</file>