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Ercole%20e%20le%20cavalle%20di%20Diomed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le cavalle di 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Cavalli di Diomede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2025-01-04T13:29:03Z</dcterms:modified>
</cp:coreProperties>
</file>