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Galate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Teti%20figlia%20di%20Ner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Peleo%20e%20Tet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marina, capace di assumere molte forme diverse. Padre delle Nereidi, tra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Teti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Galatea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Peleo e Teti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Nereo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D9D3D41-78FA-C889-CD9E-AF46A82B0C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48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2025-01-05T10:37:56Z</dcterms:modified>
</cp:coreProperties>
</file>