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Roma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Romolo%20e%20la%20fondazion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Re dei Sabini. Dopo che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Romolo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lo vinse in guerra, fuse i due popoli associandoselo nel regno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Roma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b="1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Vedi: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Romolo e la fondazione di Roma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Tito Tazio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63EA9C04-7FC4-5C52-80DA-B96225CDA4A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421</TotalTime>
  <Words>54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51</cp:revision>
  <dcterms:created xsi:type="dcterms:W3CDTF">2024-12-08T18:36:31Z</dcterms:created>
  <dcterms:modified xsi:type="dcterms:W3CDTF">2025-01-05T17:57:34Z</dcterms:modified>
</cp:coreProperties>
</file>