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C4E8"/>
    <a:srgbClr val="FF9933"/>
    <a:srgbClr val="FF9966"/>
    <a:srgbClr val="84E291"/>
    <a:srgbClr val="DD6DC2"/>
    <a:srgbClr val="F7DDF1"/>
    <a:srgbClr val="ED8855"/>
    <a:srgbClr val="DDC5C5"/>
    <a:srgbClr val="DCE3F8"/>
    <a:srgbClr val="C4C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18761-3577-A363-5008-3C67AAA6BB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C41DC63-0B11-370C-B3B9-CF8C1D63CA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AA1ED7E-7C28-661B-FCAB-0C598838E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2014BF8-36BB-AB69-57D8-B16B510EF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AABE63-0121-5944-5BFE-03FB31B37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8720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598AB1-41CF-2C1D-E8B3-600600C9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6B4759C-62E1-DD92-1039-CB4448FF5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30ADB49-4E24-0EEF-8B21-48ADD0E38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AE7EF2-0122-FCD4-E709-2975A7B7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303591-2F09-93D3-BD72-E85E93328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75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3F96813-8DA2-0527-3760-22A343DA77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63EDBAD-A0FE-A571-E8DB-9B83DFC142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1C3DC4-81EC-598E-72E3-77786AD7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7AE80B-9BE1-BB2F-9BD9-2266B9F9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C7361D-1BBD-965A-2765-B0FEFC7C0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373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354BEE-5186-A760-4C05-7C3D34775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BA784A-895F-F303-01D3-409BBE81B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4B70206-A215-7381-AA83-E30582999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21384A-45EF-A07C-CD12-729992A3D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EC350A-A723-C913-C34D-803FA5427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9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B0F988-0767-5E53-B7C3-D33486E57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A636528-9835-2DE5-9883-4B7212CCE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3C3A9DE-F8F8-BA6F-0329-E0F22085C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7812CE-E8E1-B965-0468-0B41673C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05433C-A408-09A1-DF5F-BC2156D13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427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8E2AAF-F8BD-B0BB-A36F-326B56152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5CC633-19BB-F97B-4E7D-E148469CDA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85F46E2-088B-B7CF-C5B9-3A9DB5874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633BF9-AD28-5AA3-D434-F01913392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6F8D48-0A23-4698-A4DF-421D6B2C9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7A3A679-5CDF-6A8B-FEC2-139CAA1DD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80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A7FA44-BFFA-B37D-09F8-15B5717B9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19B4E49-C362-EAB1-F692-AE8ADBEC2B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240F5D7-3794-B3D0-189F-226DB8D2A7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7D2AA03-5F84-912E-CBC3-1E1D2A2AB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FAB33B8-1C6C-9581-D6BB-8A0C899A1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35E89C3-A120-6277-1A3D-CC199AAA0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BEF8C84-F72D-4486-4782-07615DE65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3940D73-1098-5E95-C602-3F09A50B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90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0CE0C9-BBC8-75AD-5953-EC558CAD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C22E31C-2028-E215-8008-E204E4499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25142FB-CEB9-B775-4B43-E76C70135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BFD3EAC-BF06-BB60-1871-BD7CBF4DC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726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148889B-DD60-0317-A413-BCE34A6C5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BE5CDD6-FEF9-BE17-CF85-661E3E6D3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753FE4F-431C-E547-B799-2710A82D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6268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AF40C-D917-A20F-54B3-6941D0442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1197695-9C04-70AB-8263-10E51E9A1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D907970-C69B-1BC0-8C36-C14E6A801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B2C77E-953B-88A1-F0AF-6A5667E70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C22EB8-C0CF-1C13-41C2-4DD991DFF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9D3A86B-4577-5AC3-CD04-6DDACA8EE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8DD874-10C3-6B6E-819F-ED0B1D69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757F1CA-2A0C-1056-7700-BA6F5483FC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235481C-AE25-3889-50AE-4CF369107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6339B5E-157D-9674-10FA-52FA75405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2EC7020-A249-54C1-5C26-62116C5FC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D12FC87-A4F4-3F96-9CEF-6C823D149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295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3568D1A-EC10-207B-3CA7-E22047C7F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5843A6-7C0F-ED2D-EB2D-43127A3E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759BA66-F1BB-E4FF-A919-B6663EEFB5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FAE86D-0088-4198-83F7-8D0DD762B10F}" type="datetimeFigureOut">
              <a:rPr lang="it-IT" smtClean="0"/>
              <a:t>07/01/2025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DF4968-74B6-559C-B1DE-795EFBBDB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240B5A-A2D8-910F-EEA2-AE9D357CCC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844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hyperlink" Target="pages/Cerbero.pptx" TargetMode="External"/><Relationship Id="rId299" Type="http://schemas.openxmlformats.org/officeDocument/2006/relationships/hyperlink" Target="pages/Leone%20di%20Nemea.pptx" TargetMode="External"/><Relationship Id="rId21" Type="http://schemas.openxmlformats.org/officeDocument/2006/relationships/hyperlink" Target="pages/Aiace%20figlio%20di%20Oileo.pptx" TargetMode="External"/><Relationship Id="rId63" Type="http://schemas.openxmlformats.org/officeDocument/2006/relationships/hyperlink" Target="pages/Ascalafo.pptx" TargetMode="External"/><Relationship Id="rId159" Type="http://schemas.openxmlformats.org/officeDocument/2006/relationships/hyperlink" Target="pages/Dafne.pptx" TargetMode="External"/><Relationship Id="rId324" Type="http://schemas.openxmlformats.org/officeDocument/2006/relationships/hyperlink" Target="pages/Mestra.pptx" TargetMode="External"/><Relationship Id="rId366" Type="http://schemas.openxmlformats.org/officeDocument/2006/relationships/hyperlink" Target="pages/Palamede.pptx" TargetMode="External"/><Relationship Id="rId170" Type="http://schemas.openxmlformats.org/officeDocument/2006/relationships/hyperlink" Target="pages/Diluvio.pptx" TargetMode="External"/><Relationship Id="rId226" Type="http://schemas.openxmlformats.org/officeDocument/2006/relationships/hyperlink" Target="pages/Fame.pptx" TargetMode="External"/><Relationship Id="rId433" Type="http://schemas.openxmlformats.org/officeDocument/2006/relationships/hyperlink" Target="pages/Scilla%20(mostro).pptx" TargetMode="External"/><Relationship Id="rId268" Type="http://schemas.openxmlformats.org/officeDocument/2006/relationships/hyperlink" Target="pages/Ilo.pptx" TargetMode="External"/><Relationship Id="rId475" Type="http://schemas.openxmlformats.org/officeDocument/2006/relationships/hyperlink" Target="pages/Trittolemo%20e%20Linco.pptx" TargetMode="External"/><Relationship Id="rId32" Type="http://schemas.openxmlformats.org/officeDocument/2006/relationships/hyperlink" Target="pages/Alletto.pptx" TargetMode="External"/><Relationship Id="rId74" Type="http://schemas.openxmlformats.org/officeDocument/2006/relationships/hyperlink" Target="pages/Ercole%20e%20le%20stalle%20di%20Augia.pptx" TargetMode="External"/><Relationship Id="rId128" Type="http://schemas.openxmlformats.org/officeDocument/2006/relationships/hyperlink" Target="pages/Cicno%20figlio%20di%20Irie.pptx" TargetMode="External"/><Relationship Id="rId335" Type="http://schemas.openxmlformats.org/officeDocument/2006/relationships/hyperlink" Target="pages/Miscelo.pptx" TargetMode="External"/><Relationship Id="rId377" Type="http://schemas.openxmlformats.org/officeDocument/2006/relationships/hyperlink" Target="pages/Pavone.pptx" TargetMode="External"/><Relationship Id="rId5" Type="http://schemas.openxmlformats.org/officeDocument/2006/relationships/hyperlink" Target="pages/Acete.pptx" TargetMode="External"/><Relationship Id="rId181" Type="http://schemas.openxmlformats.org/officeDocument/2006/relationships/hyperlink" Target="pages/Echione%20figlio%20di%20Mercurio.pptx" TargetMode="External"/><Relationship Id="rId237" Type="http://schemas.openxmlformats.org/officeDocument/2006/relationships/hyperlink" Target="pages/Fineo.pptx" TargetMode="External"/><Relationship Id="rId402" Type="http://schemas.openxmlformats.org/officeDocument/2006/relationships/hyperlink" Target="pages/Polifemo.pptx" TargetMode="External"/><Relationship Id="rId279" Type="http://schemas.openxmlformats.org/officeDocument/2006/relationships/hyperlink" Target="pages/Ippodamante.pptx" TargetMode="External"/><Relationship Id="rId444" Type="http://schemas.openxmlformats.org/officeDocument/2006/relationships/hyperlink" Target="pages/Sini.pptx" TargetMode="External"/><Relationship Id="rId486" Type="http://schemas.openxmlformats.org/officeDocument/2006/relationships/hyperlink" Target="http://www.graverini.com/" TargetMode="External"/><Relationship Id="rId43" Type="http://schemas.openxmlformats.org/officeDocument/2006/relationships/hyperlink" Target="pages/Anfisso.pptx" TargetMode="External"/><Relationship Id="rId139" Type="http://schemas.openxmlformats.org/officeDocument/2006/relationships/hyperlink" Target="pages/Civetta.pptx" TargetMode="External"/><Relationship Id="rId290" Type="http://schemas.openxmlformats.org/officeDocument/2006/relationships/hyperlink" Target="pages/Lancia%20di%20Romolo.pptx" TargetMode="External"/><Relationship Id="rId304" Type="http://schemas.openxmlformats.org/officeDocument/2006/relationships/hyperlink" Target="pages/Licaone.pptx" TargetMode="External"/><Relationship Id="rId346" Type="http://schemas.openxmlformats.org/officeDocument/2006/relationships/hyperlink" Target="pages/Nesso.pptx" TargetMode="External"/><Relationship Id="rId388" Type="http://schemas.openxmlformats.org/officeDocument/2006/relationships/hyperlink" Target="pages/Perimele.pptx" TargetMode="External"/><Relationship Id="rId85" Type="http://schemas.openxmlformats.org/officeDocument/2006/relationships/hyperlink" Target="pages/Belo.pptx" TargetMode="External"/><Relationship Id="rId150" Type="http://schemas.openxmlformats.org/officeDocument/2006/relationships/hyperlink" Target="pages/Corvo.pptx" TargetMode="External"/><Relationship Id="rId192" Type="http://schemas.openxmlformats.org/officeDocument/2006/relationships/hyperlink" Target="pages/Eliadi.pptx" TargetMode="External"/><Relationship Id="rId206" Type="http://schemas.openxmlformats.org/officeDocument/2006/relationships/hyperlink" Target="pages/Erse.pptx" TargetMode="External"/><Relationship Id="rId413" Type="http://schemas.openxmlformats.org/officeDocument/2006/relationships/hyperlink" Target="pages/Proemio.pptx" TargetMode="External"/><Relationship Id="rId248" Type="http://schemas.openxmlformats.org/officeDocument/2006/relationships/hyperlink" Target="pages/Giano.pptx" TargetMode="External"/><Relationship Id="rId455" Type="http://schemas.openxmlformats.org/officeDocument/2006/relationships/hyperlink" Target="pages/Telchini.pptx" TargetMode="External"/><Relationship Id="rId12" Type="http://schemas.openxmlformats.org/officeDocument/2006/relationships/hyperlink" Target="pages/Acrisio.pptx" TargetMode="External"/><Relationship Id="rId108" Type="http://schemas.openxmlformats.org/officeDocument/2006/relationships/hyperlink" Target="pages/Cefeo.pptx" TargetMode="External"/><Relationship Id="rId315" Type="http://schemas.openxmlformats.org/officeDocument/2006/relationships/hyperlink" Target="pages/Medusa.pptx" TargetMode="External"/><Relationship Id="rId357" Type="http://schemas.openxmlformats.org/officeDocument/2006/relationships/hyperlink" Target="pages/Ociroe.pptx" TargetMode="External"/><Relationship Id="rId54" Type="http://schemas.openxmlformats.org/officeDocument/2006/relationships/hyperlink" Target="pages/Marte.pptx" TargetMode="External"/><Relationship Id="rId96" Type="http://schemas.openxmlformats.org/officeDocument/2006/relationships/hyperlink" Target="pages/Calliope.pptx" TargetMode="External"/><Relationship Id="rId161" Type="http://schemas.openxmlformats.org/officeDocument/2006/relationships/hyperlink" Target="pages/Danaidi.pptx" TargetMode="External"/><Relationship Id="rId217" Type="http://schemas.openxmlformats.org/officeDocument/2006/relationships/hyperlink" Target="pages/Euridice.pptx" TargetMode="External"/><Relationship Id="rId399" Type="http://schemas.openxmlformats.org/officeDocument/2006/relationships/hyperlink" Target="pages/Pitteo.pptx" TargetMode="External"/><Relationship Id="rId259" Type="http://schemas.openxmlformats.org/officeDocument/2006/relationships/hyperlink" Target="pages/Guerra%20di%20Troia.pptx" TargetMode="External"/><Relationship Id="rId424" Type="http://schemas.openxmlformats.org/officeDocument/2006/relationships/hyperlink" Target="pages/Re%20e%20regina%20di%20Calauria.pptx" TargetMode="External"/><Relationship Id="rId466" Type="http://schemas.openxmlformats.org/officeDocument/2006/relationships/hyperlink" Target="pages/Tiresia.pptx" TargetMode="External"/><Relationship Id="rId23" Type="http://schemas.openxmlformats.org/officeDocument/2006/relationships/hyperlink" Target="pages/Alba.pptx" TargetMode="External"/><Relationship Id="rId119" Type="http://schemas.openxmlformats.org/officeDocument/2006/relationships/hyperlink" Target="pages/Cerere.pptx" TargetMode="External"/><Relationship Id="rId270" Type="http://schemas.openxmlformats.org/officeDocument/2006/relationships/hyperlink" Target="pages/Imeneo.pptx" TargetMode="External"/><Relationship Id="rId326" Type="http://schemas.openxmlformats.org/officeDocument/2006/relationships/hyperlink" Target="pages/Ermes.pptx" TargetMode="External"/><Relationship Id="rId65" Type="http://schemas.openxmlformats.org/officeDocument/2006/relationships/hyperlink" Target="pages/Assaraco.pptx" TargetMode="External"/><Relationship Id="rId130" Type="http://schemas.openxmlformats.org/officeDocument/2006/relationships/hyperlink" Target="pages/Cicno.pptx" TargetMode="External"/><Relationship Id="rId368" Type="http://schemas.openxmlformats.org/officeDocument/2006/relationships/hyperlink" Target="pages/Palinuro.pptx" TargetMode="External"/><Relationship Id="rId172" Type="http://schemas.openxmlformats.org/officeDocument/2006/relationships/hyperlink" Target="pages/Diomede.pptx" TargetMode="External"/><Relationship Id="rId228" Type="http://schemas.openxmlformats.org/officeDocument/2006/relationships/hyperlink" Target="pages/Fedra.pptx" TargetMode="External"/><Relationship Id="rId435" Type="http://schemas.openxmlformats.org/officeDocument/2006/relationships/hyperlink" Target="pages/Scirone.pptx" TargetMode="External"/><Relationship Id="rId477" Type="http://schemas.openxmlformats.org/officeDocument/2006/relationships/hyperlink" Target="pages/Uccelli%20dello%20Stinfalo.pptx" TargetMode="External"/><Relationship Id="rId281" Type="http://schemas.openxmlformats.org/officeDocument/2006/relationships/hyperlink" Target="pages/Ippolita.pptx" TargetMode="External"/><Relationship Id="rId337" Type="http://schemas.openxmlformats.org/officeDocument/2006/relationships/hyperlink" Target="pages/Munico.pptx" TargetMode="External"/><Relationship Id="rId34" Type="http://schemas.openxmlformats.org/officeDocument/2006/relationships/hyperlink" Target="pages/Amazzoni.pptx" TargetMode="External"/><Relationship Id="rId76" Type="http://schemas.openxmlformats.org/officeDocument/2006/relationships/hyperlink" Target="pages/Aurora.pptx" TargetMode="External"/><Relationship Id="rId141" Type="http://schemas.openxmlformats.org/officeDocument/2006/relationships/hyperlink" Target="pages/Clito.pptx" TargetMode="External"/><Relationship Id="rId379" Type="http://schemas.openxmlformats.org/officeDocument/2006/relationships/hyperlink" Target="pages/Peleo%20e%20Teti.pptx" TargetMode="External"/><Relationship Id="rId7" Type="http://schemas.openxmlformats.org/officeDocument/2006/relationships/hyperlink" Target="pages/Achemenide.pptx" TargetMode="External"/><Relationship Id="rId183" Type="http://schemas.openxmlformats.org/officeDocument/2006/relationships/hyperlink" Target="pages/Eco.pptx" TargetMode="External"/><Relationship Id="rId239" Type="http://schemas.openxmlformats.org/officeDocument/2006/relationships/hyperlink" Target="pages/Foco.pptx" TargetMode="External"/><Relationship Id="rId390" Type="http://schemas.openxmlformats.org/officeDocument/2006/relationships/hyperlink" Target="pages/Peste%20di%20Egina.pptx" TargetMode="External"/><Relationship Id="rId404" Type="http://schemas.openxmlformats.org/officeDocument/2006/relationships/hyperlink" Target="pages/Polissena.pptx" TargetMode="External"/><Relationship Id="rId446" Type="http://schemas.openxmlformats.org/officeDocument/2006/relationships/hyperlink" Target="pages/Siringa.pptx" TargetMode="External"/><Relationship Id="rId250" Type="http://schemas.openxmlformats.org/officeDocument/2006/relationships/hyperlink" Target="pages/Giavellotto%20di%20Cefalo.pptx" TargetMode="External"/><Relationship Id="rId292" Type="http://schemas.openxmlformats.org/officeDocument/2006/relationships/hyperlink" Target="pages/Latino%20(re%20albano).pptx" TargetMode="External"/><Relationship Id="rId306" Type="http://schemas.openxmlformats.org/officeDocument/2006/relationships/hyperlink" Target="pages/Ligdo.pptx" TargetMode="External"/><Relationship Id="rId488" Type="http://schemas.openxmlformats.org/officeDocument/2006/relationships/image" Target="../media/image1.png"/><Relationship Id="rId45" Type="http://schemas.openxmlformats.org/officeDocument/2006/relationships/hyperlink" Target="pages/Anio.pptx" TargetMode="External"/><Relationship Id="rId87" Type="http://schemas.openxmlformats.org/officeDocument/2006/relationships/hyperlink" Target="pages/Biblide%20e%20Cauno.pptx" TargetMode="External"/><Relationship Id="rId110" Type="http://schemas.openxmlformats.org/officeDocument/2006/relationships/hyperlink" Target="pages/Ceice.pptx" TargetMode="External"/><Relationship Id="rId348" Type="http://schemas.openxmlformats.org/officeDocument/2006/relationships/hyperlink" Target="pages/Nettuno.pptx" TargetMode="External"/><Relationship Id="rId152" Type="http://schemas.openxmlformats.org/officeDocument/2006/relationships/hyperlink" Target="pages/Cragaleo.pptx" TargetMode="External"/><Relationship Id="rId194" Type="http://schemas.openxmlformats.org/officeDocument/2006/relationships/hyperlink" Target="pages/Eneo.pptx" TargetMode="External"/><Relationship Id="rId208" Type="http://schemas.openxmlformats.org/officeDocument/2006/relationships/hyperlink" Target="pages/Ersilia.pptx" TargetMode="External"/><Relationship Id="rId415" Type="http://schemas.openxmlformats.org/officeDocument/2006/relationships/hyperlink" Target="pages/Propetidi.pptx" TargetMode="External"/><Relationship Id="rId457" Type="http://schemas.openxmlformats.org/officeDocument/2006/relationships/hyperlink" Target="pages/Teletusa.pptx" TargetMode="External"/><Relationship Id="rId261" Type="http://schemas.openxmlformats.org/officeDocument/2006/relationships/hyperlink" Target="pages/Iante.pptx" TargetMode="External"/><Relationship Id="rId14" Type="http://schemas.openxmlformats.org/officeDocument/2006/relationships/hyperlink" Target="pages/Plutone.pptx" TargetMode="External"/><Relationship Id="rId56" Type="http://schemas.openxmlformats.org/officeDocument/2006/relationships/hyperlink" Target="pages/Argo.pptx" TargetMode="External"/><Relationship Id="rId317" Type="http://schemas.openxmlformats.org/officeDocument/2006/relationships/hyperlink" Target="pages/Melanippe%20ed%20Eurimede.pptx" TargetMode="External"/><Relationship Id="rId359" Type="http://schemas.openxmlformats.org/officeDocument/2006/relationships/hyperlink" Target="pages/Oineo.pptx" TargetMode="External"/><Relationship Id="rId98" Type="http://schemas.openxmlformats.org/officeDocument/2006/relationships/hyperlink" Target="pages/Callisto.pptx" TargetMode="External"/><Relationship Id="rId121" Type="http://schemas.openxmlformats.org/officeDocument/2006/relationships/hyperlink" Target="pages/Divinizzazione%20di%20Cesare.pptx" TargetMode="External"/><Relationship Id="rId163" Type="http://schemas.openxmlformats.org/officeDocument/2006/relationships/hyperlink" Target="pages/Dedalo.pptx" TargetMode="External"/><Relationship Id="rId219" Type="http://schemas.openxmlformats.org/officeDocument/2006/relationships/hyperlink" Target="pages/Eurimede.pptx" TargetMode="External"/><Relationship Id="rId370" Type="http://schemas.openxmlformats.org/officeDocument/2006/relationships/hyperlink" Target="pages/Pallante.pptx" TargetMode="External"/><Relationship Id="rId426" Type="http://schemas.openxmlformats.org/officeDocument/2006/relationships/hyperlink" Target="pages/Remolo.pptx" TargetMode="External"/><Relationship Id="rId230" Type="http://schemas.openxmlformats.org/officeDocument/2006/relationships/hyperlink" Target="pages/Fetonte.pptx" TargetMode="External"/><Relationship Id="rId468" Type="http://schemas.openxmlformats.org/officeDocument/2006/relationships/hyperlink" Target="pages/Tito%20Tazio.pptx" TargetMode="External"/><Relationship Id="rId25" Type="http://schemas.openxmlformats.org/officeDocument/2006/relationships/hyperlink" Target="pages/Alcione%20moglie%20di%20Ceice.pptx" TargetMode="External"/><Relationship Id="rId67" Type="http://schemas.openxmlformats.org/officeDocument/2006/relationships/hyperlink" Target="pages/Astrea.pptx" TargetMode="External"/><Relationship Id="rId272" Type="http://schemas.openxmlformats.org/officeDocument/2006/relationships/hyperlink" Target="pages/Indigete.pptx" TargetMode="External"/><Relationship Id="rId328" Type="http://schemas.openxmlformats.org/officeDocument/2006/relationships/hyperlink" Target="pages/Mileto.pptx" TargetMode="External"/><Relationship Id="rId132" Type="http://schemas.openxmlformats.org/officeDocument/2006/relationships/hyperlink" Target="pages/Cinghiale%20calidonio.pptx" TargetMode="External"/><Relationship Id="rId174" Type="http://schemas.openxmlformats.org/officeDocument/2006/relationships/hyperlink" Target="pages/Dolone.pptx" TargetMode="External"/><Relationship Id="rId381" Type="http://schemas.openxmlformats.org/officeDocument/2006/relationships/hyperlink" Target="pages/Pelope.pptx" TargetMode="External"/><Relationship Id="rId241" Type="http://schemas.openxmlformats.org/officeDocument/2006/relationships/hyperlink" Target="pages/Uomini%20nati%20da%20funghi.pptx" TargetMode="External"/><Relationship Id="rId437" Type="http://schemas.openxmlformats.org/officeDocument/2006/relationships/hyperlink" Target="pages/Semele.pptx" TargetMode="External"/><Relationship Id="rId479" Type="http://schemas.openxmlformats.org/officeDocument/2006/relationships/hyperlink" Target="pages/Urania.pptx" TargetMode="External"/><Relationship Id="rId36" Type="http://schemas.openxmlformats.org/officeDocument/2006/relationships/hyperlink" Target="pages/Amulio.pptx" TargetMode="External"/><Relationship Id="rId283" Type="http://schemas.openxmlformats.org/officeDocument/2006/relationships/hyperlink" Target="pages/Ippomene.pptx" TargetMode="External"/><Relationship Id="rId339" Type="http://schemas.openxmlformats.org/officeDocument/2006/relationships/hyperlink" Target="pages/Muse.pptx" TargetMode="External"/><Relationship Id="rId78" Type="http://schemas.openxmlformats.org/officeDocument/2006/relationships/hyperlink" Target="pages/Autonoe.pptx" TargetMode="External"/><Relationship Id="rId101" Type="http://schemas.openxmlformats.org/officeDocument/2006/relationships/hyperlink" Target="pages/Capi.pptx" TargetMode="External"/><Relationship Id="rId143" Type="http://schemas.openxmlformats.org/officeDocument/2006/relationships/hyperlink" Target="pages/Cocalo.pptx" TargetMode="External"/><Relationship Id="rId185" Type="http://schemas.openxmlformats.org/officeDocument/2006/relationships/hyperlink" Target="pages/Edipo.pptx" TargetMode="External"/><Relationship Id="rId350" Type="http://schemas.openxmlformats.org/officeDocument/2006/relationships/hyperlink" Target="pages/Niobe.pptx" TargetMode="External"/><Relationship Id="rId406" Type="http://schemas.openxmlformats.org/officeDocument/2006/relationships/hyperlink" Target="pages/Pomona%20e%20Vertumno.pptx" TargetMode="External"/><Relationship Id="rId9" Type="http://schemas.openxmlformats.org/officeDocument/2006/relationships/hyperlink" Target="pages/Aci.pptx" TargetMode="External"/><Relationship Id="rId210" Type="http://schemas.openxmlformats.org/officeDocument/2006/relationships/hyperlink" Target="pages/Esculapio.pptx" TargetMode="External"/><Relationship Id="rId392" Type="http://schemas.openxmlformats.org/officeDocument/2006/relationships/hyperlink" Target="pages/Pieridi.pptx" TargetMode="External"/><Relationship Id="rId448" Type="http://schemas.openxmlformats.org/officeDocument/2006/relationships/hyperlink" Target="pages/Sole.pptx" TargetMode="External"/><Relationship Id="rId252" Type="http://schemas.openxmlformats.org/officeDocument/2006/relationships/hyperlink" Target="pages/Gigantomachia.pptx" TargetMode="External"/><Relationship Id="rId294" Type="http://schemas.openxmlformats.org/officeDocument/2006/relationships/hyperlink" Target="pages/Latona.pptx" TargetMode="External"/><Relationship Id="rId308" Type="http://schemas.openxmlformats.org/officeDocument/2006/relationships/hyperlink" Target="pages/Liriope.pptx" TargetMode="External"/><Relationship Id="rId47" Type="http://schemas.openxmlformats.org/officeDocument/2006/relationships/hyperlink" Target="pages/Antifate.pptx" TargetMode="External"/><Relationship Id="rId89" Type="http://schemas.openxmlformats.org/officeDocument/2006/relationships/hyperlink" Target="pages/Bubasti.pptx" TargetMode="External"/><Relationship Id="rId112" Type="http://schemas.openxmlformats.org/officeDocument/2006/relationships/hyperlink" Target="pages/Ceni.pptx" TargetMode="External"/><Relationship Id="rId154" Type="http://schemas.openxmlformats.org/officeDocument/2006/relationships/hyperlink" Target="pages/Crisaore.pptx" TargetMode="External"/><Relationship Id="rId361" Type="http://schemas.openxmlformats.org/officeDocument/2006/relationships/hyperlink" Target="pages/Orecchie%20di%20Mida.pptx" TargetMode="External"/><Relationship Id="rId196" Type="http://schemas.openxmlformats.org/officeDocument/2006/relationships/hyperlink" Target="pages/Epafo.pptx" TargetMode="External"/><Relationship Id="rId417" Type="http://schemas.openxmlformats.org/officeDocument/2006/relationships/hyperlink" Target="pages/Proteo.pptx" TargetMode="External"/><Relationship Id="rId459" Type="http://schemas.openxmlformats.org/officeDocument/2006/relationships/hyperlink" Target="pages/Tereo.pptx" TargetMode="External"/><Relationship Id="rId16" Type="http://schemas.openxmlformats.org/officeDocument/2006/relationships/hyperlink" Target="pages/Aello.pptx" TargetMode="External"/><Relationship Id="rId221" Type="http://schemas.openxmlformats.org/officeDocument/2006/relationships/hyperlink" Target="pages/Eurito%20centauro.pptx" TargetMode="External"/><Relationship Id="rId263" Type="http://schemas.openxmlformats.org/officeDocument/2006/relationships/hyperlink" Target="pages/Ida.pptx" TargetMode="External"/><Relationship Id="rId319" Type="http://schemas.openxmlformats.org/officeDocument/2006/relationships/hyperlink" Target="pages/Melicerte.pptx" TargetMode="External"/><Relationship Id="rId470" Type="http://schemas.openxmlformats.org/officeDocument/2006/relationships/hyperlink" Target="pages/Tizio.pptx" TargetMode="External"/><Relationship Id="rId58" Type="http://schemas.openxmlformats.org/officeDocument/2006/relationships/hyperlink" Target="pages/Arianna.pptx" TargetMode="External"/><Relationship Id="rId123" Type="http://schemas.openxmlformats.org/officeDocument/2006/relationships/hyperlink" Target="pages/Chione.pptx" TargetMode="External"/><Relationship Id="rId330" Type="http://schemas.openxmlformats.org/officeDocument/2006/relationships/hyperlink" Target="pages/Minieidi.pptx" TargetMode="External"/><Relationship Id="rId165" Type="http://schemas.openxmlformats.org/officeDocument/2006/relationships/hyperlink" Target="pages/Demiurgo.pptx" TargetMode="External"/><Relationship Id="rId372" Type="http://schemas.openxmlformats.org/officeDocument/2006/relationships/hyperlink" Target="pages/Pandione.pptx" TargetMode="External"/><Relationship Id="rId428" Type="http://schemas.openxmlformats.org/officeDocument/2006/relationships/hyperlink" Target="pages/Reto.pptx" TargetMode="External"/><Relationship Id="rId232" Type="http://schemas.openxmlformats.org/officeDocument/2006/relationships/hyperlink" Target="pages/Figlio%20di%20Eumelo.pptx" TargetMode="External"/><Relationship Id="rId274" Type="http://schemas.openxmlformats.org/officeDocument/2006/relationships/hyperlink" Target="pages/Invidia.pptx" TargetMode="External"/><Relationship Id="rId481" Type="http://schemas.openxmlformats.org/officeDocument/2006/relationships/hyperlink" Target="pages/Venulo.pptx" TargetMode="External"/><Relationship Id="rId27" Type="http://schemas.openxmlformats.org/officeDocument/2006/relationships/hyperlink" Target="pages/Alcmena.pptx" TargetMode="External"/><Relationship Id="rId69" Type="http://schemas.openxmlformats.org/officeDocument/2006/relationships/hyperlink" Target="pages/Atamante.pptx" TargetMode="External"/><Relationship Id="rId134" Type="http://schemas.openxmlformats.org/officeDocument/2006/relationships/hyperlink" Target="pages/Cinira%20e%20Mirra.pptx" TargetMode="External"/><Relationship Id="rId80" Type="http://schemas.openxmlformats.org/officeDocument/2006/relationships/hyperlink" Target="pages/Baccanti.pptx" TargetMode="External"/><Relationship Id="rId176" Type="http://schemas.openxmlformats.org/officeDocument/2006/relationships/hyperlink" Target="pages/Donne%20di%20Tracia.pptx" TargetMode="External"/><Relationship Id="rId341" Type="http://schemas.openxmlformats.org/officeDocument/2006/relationships/hyperlink" Target="pages/Navi%20troiane.pptx" TargetMode="External"/><Relationship Id="rId383" Type="http://schemas.openxmlformats.org/officeDocument/2006/relationships/hyperlink" Target="pages/Penteo.pptx" TargetMode="External"/><Relationship Id="rId439" Type="http://schemas.openxmlformats.org/officeDocument/2006/relationships/hyperlink" Target="pages/Serpente%20pietrificato.pptx" TargetMode="External"/><Relationship Id="rId201" Type="http://schemas.openxmlformats.org/officeDocument/2006/relationships/hyperlink" Target="pages/Eretteo.pptx" TargetMode="External"/><Relationship Id="rId243" Type="http://schemas.openxmlformats.org/officeDocument/2006/relationships/hyperlink" Target="pages/Galantide.pptx" TargetMode="External"/><Relationship Id="rId285" Type="http://schemas.openxmlformats.org/officeDocument/2006/relationships/hyperlink" Target="pages/Irie.pptx" TargetMode="External"/><Relationship Id="rId450" Type="http://schemas.openxmlformats.org/officeDocument/2006/relationships/hyperlink" Target="pages/Sparti.pptx" TargetMode="External"/><Relationship Id="rId38" Type="http://schemas.openxmlformats.org/officeDocument/2006/relationships/hyperlink" Target="pages/Anchise.pptx" TargetMode="External"/><Relationship Id="rId103" Type="http://schemas.openxmlformats.org/officeDocument/2006/relationships/hyperlink" Target="pages/Cassiopea.pptx" TargetMode="External"/><Relationship Id="rId310" Type="http://schemas.openxmlformats.org/officeDocument/2006/relationships/hyperlink" Target="pages/Lupo%20pietrificato.pptx" TargetMode="External"/><Relationship Id="rId91" Type="http://schemas.openxmlformats.org/officeDocument/2006/relationships/hyperlink" Target="pages/Buti.pptx" TargetMode="External"/><Relationship Id="rId145" Type="http://schemas.openxmlformats.org/officeDocument/2006/relationships/hyperlink" Target="pages/Contadini%20di%20Licia.pptx" TargetMode="External"/><Relationship Id="rId187" Type="http://schemas.openxmlformats.org/officeDocument/2006/relationships/hyperlink" Target="pages/Egeo.pptx" TargetMode="External"/><Relationship Id="rId352" Type="http://schemas.openxmlformats.org/officeDocument/2006/relationships/hyperlink" Target="pages/Niso.pptx" TargetMode="External"/><Relationship Id="rId394" Type="http://schemas.openxmlformats.org/officeDocument/2006/relationships/hyperlink" Target="pages/Piramo%20e%20Tisbe.pptx" TargetMode="External"/><Relationship Id="rId408" Type="http://schemas.openxmlformats.org/officeDocument/2006/relationships/hyperlink" Target="pages/Priamo.pptx" TargetMode="External"/><Relationship Id="rId212" Type="http://schemas.openxmlformats.org/officeDocument/2006/relationships/hyperlink" Target="pages/Esone.pptx" TargetMode="External"/><Relationship Id="rId254" Type="http://schemas.openxmlformats.org/officeDocument/2006/relationships/hyperlink" Target="pages/Giove.pptx" TargetMode="External"/><Relationship Id="rId49" Type="http://schemas.openxmlformats.org/officeDocument/2006/relationships/hyperlink" Target="pages/Anubi.pptx" TargetMode="External"/><Relationship Id="rId114" Type="http://schemas.openxmlformats.org/officeDocument/2006/relationships/hyperlink" Target="pages/Centauromachia.pptx" TargetMode="External"/><Relationship Id="rId296" Type="http://schemas.openxmlformats.org/officeDocument/2006/relationships/hyperlink" Target="pages/Learco.pptx" TargetMode="External"/><Relationship Id="rId461" Type="http://schemas.openxmlformats.org/officeDocument/2006/relationships/hyperlink" Target="pages/Teseo.pptx" TargetMode="External"/><Relationship Id="rId60" Type="http://schemas.openxmlformats.org/officeDocument/2006/relationships/hyperlink" Target="pages/Armonia.pptx" TargetMode="External"/><Relationship Id="rId156" Type="http://schemas.openxmlformats.org/officeDocument/2006/relationships/hyperlink" Target="pages/Crotone.pptx" TargetMode="External"/><Relationship Id="rId198" Type="http://schemas.openxmlformats.org/officeDocument/2006/relationships/hyperlink" Target="pages/Epimeteo.pptx" TargetMode="External"/><Relationship Id="rId321" Type="http://schemas.openxmlformats.org/officeDocument/2006/relationships/hyperlink" Target="pages/Memnonidi.pptx" TargetMode="External"/><Relationship Id="rId363" Type="http://schemas.openxmlformats.org/officeDocument/2006/relationships/hyperlink" Target="pages/Orizia.pptx" TargetMode="External"/><Relationship Id="rId419" Type="http://schemas.openxmlformats.org/officeDocument/2006/relationships/hyperlink" Target="pages/Psamate.pptx" TargetMode="External"/><Relationship Id="rId223" Type="http://schemas.openxmlformats.org/officeDocument/2006/relationships/hyperlink" Target="pages/Europa.pptx" TargetMode="External"/><Relationship Id="rId430" Type="http://schemas.openxmlformats.org/officeDocument/2006/relationships/hyperlink" Target="pages/Romolo%20e%20Remo.pptx" TargetMode="External"/><Relationship Id="rId18" Type="http://schemas.openxmlformats.org/officeDocument/2006/relationships/hyperlink" Target="pages/Agave.pptx" TargetMode="External"/><Relationship Id="rId265" Type="http://schemas.openxmlformats.org/officeDocument/2006/relationships/hyperlink" Target="pages/Ifi%20(di%20Cipro).pptx" TargetMode="External"/><Relationship Id="rId472" Type="http://schemas.openxmlformats.org/officeDocument/2006/relationships/hyperlink" Target="pages/Tmolo.pptx" TargetMode="External"/><Relationship Id="rId125" Type="http://schemas.openxmlformats.org/officeDocument/2006/relationships/hyperlink" Target="pages/Ciane.pptx" TargetMode="External"/><Relationship Id="rId167" Type="http://schemas.openxmlformats.org/officeDocument/2006/relationships/hyperlink" Target="pages/Deucalione%20e%20Pirra.pptx" TargetMode="External"/><Relationship Id="rId332" Type="http://schemas.openxmlformats.org/officeDocument/2006/relationships/hyperlink" Target="pages/Minotauro.pptx" TargetMode="External"/><Relationship Id="rId374" Type="http://schemas.openxmlformats.org/officeDocument/2006/relationships/hyperlink" Target="pages/Paride.pptx" TargetMode="External"/><Relationship Id="rId71" Type="http://schemas.openxmlformats.org/officeDocument/2006/relationships/hyperlink" Target="pages/Minerva.pptx" TargetMode="External"/><Relationship Id="rId234" Type="http://schemas.openxmlformats.org/officeDocument/2006/relationships/hyperlink" Target="pages/Filomela.pptx" TargetMode="External"/><Relationship Id="rId2" Type="http://schemas.openxmlformats.org/officeDocument/2006/relationships/hyperlink" Target="pages/Abante.pptx" TargetMode="External"/><Relationship Id="rId29" Type="http://schemas.openxmlformats.org/officeDocument/2006/relationships/hyperlink" Target="pages/Alemone.pptx" TargetMode="External"/><Relationship Id="rId276" Type="http://schemas.openxmlformats.org/officeDocument/2006/relationships/hyperlink" Target="pages/Iolao.pptx" TargetMode="External"/><Relationship Id="rId441" Type="http://schemas.openxmlformats.org/officeDocument/2006/relationships/hyperlink" Target="pages/Sibilla.pptx" TargetMode="External"/><Relationship Id="rId483" Type="http://schemas.openxmlformats.org/officeDocument/2006/relationships/hyperlink" Target="pages/Vitello%20del%20figlio%20di%20Bacco.pptx" TargetMode="External"/><Relationship Id="rId40" Type="http://schemas.openxmlformats.org/officeDocument/2006/relationships/hyperlink" Target="pages/Andro.pptx" TargetMode="External"/><Relationship Id="rId136" Type="http://schemas.openxmlformats.org/officeDocument/2006/relationships/hyperlink" Target="pages/Cipresso.pptx" TargetMode="External"/><Relationship Id="rId178" Type="http://schemas.openxmlformats.org/officeDocument/2006/relationships/hyperlink" Target="pages/Eaco.pptx" TargetMode="External"/><Relationship Id="rId301" Type="http://schemas.openxmlformats.org/officeDocument/2006/relationships/hyperlink" Target="pages/Leucotoe.pptx" TargetMode="External"/><Relationship Id="rId343" Type="http://schemas.openxmlformats.org/officeDocument/2006/relationships/hyperlink" Target="pages/Neottolemo.pptx" TargetMode="External"/><Relationship Id="rId82" Type="http://schemas.openxmlformats.org/officeDocument/2006/relationships/hyperlink" Target="pages/Batto.pptx" TargetMode="External"/><Relationship Id="rId203" Type="http://schemas.openxmlformats.org/officeDocument/2006/relationships/hyperlink" Target="pages/Erisittone.pptx" TargetMode="External"/><Relationship Id="rId385" Type="http://schemas.openxmlformats.org/officeDocument/2006/relationships/hyperlink" Target="pages/Periclimeno.pptx" TargetMode="External"/><Relationship Id="rId245" Type="http://schemas.openxmlformats.org/officeDocument/2006/relationships/hyperlink" Target="pages/Ganimede.pptx" TargetMode="External"/><Relationship Id="rId287" Type="http://schemas.openxmlformats.org/officeDocument/2006/relationships/hyperlink" Target="pages/Ismenidi.pptx" TargetMode="External"/><Relationship Id="rId410" Type="http://schemas.openxmlformats.org/officeDocument/2006/relationships/hyperlink" Target="pages/Procne%20e%20Filomela.pptx" TargetMode="External"/><Relationship Id="rId452" Type="http://schemas.openxmlformats.org/officeDocument/2006/relationships/hyperlink" Target="pages/Tantalo.pptx" TargetMode="External"/><Relationship Id="rId105" Type="http://schemas.openxmlformats.org/officeDocument/2006/relationships/hyperlink" Target="pages/Cauno.pptx" TargetMode="External"/><Relationship Id="rId147" Type="http://schemas.openxmlformats.org/officeDocument/2006/relationships/hyperlink" Target="pages/Cornacchia.pptx" TargetMode="External"/><Relationship Id="rId312" Type="http://schemas.openxmlformats.org/officeDocument/2006/relationships/hyperlink" Target="pages/Manto.pptx" TargetMode="External"/><Relationship Id="rId354" Type="http://schemas.openxmlformats.org/officeDocument/2006/relationships/hyperlink" Target="pages/Numa%20Pompilio.pptx" TargetMode="External"/><Relationship Id="rId51" Type="http://schemas.openxmlformats.org/officeDocument/2006/relationships/hyperlink" Target="pages/Apollo.pptx" TargetMode="External"/><Relationship Id="rId93" Type="http://schemas.openxmlformats.org/officeDocument/2006/relationships/hyperlink" Target="pages/Caieta.pptx" TargetMode="External"/><Relationship Id="rId189" Type="http://schemas.openxmlformats.org/officeDocument/2006/relationships/hyperlink" Target="pages/Egina.pptx" TargetMode="External"/><Relationship Id="rId396" Type="http://schemas.openxmlformats.org/officeDocument/2006/relationships/hyperlink" Target="pages/Piritoo.pptx" TargetMode="External"/><Relationship Id="rId214" Type="http://schemas.openxmlformats.org/officeDocument/2006/relationships/hyperlink" Target="pages/Mito%20delle%20et&#224;.pptx" TargetMode="External"/><Relationship Id="rId256" Type="http://schemas.openxmlformats.org/officeDocument/2006/relationships/hyperlink" Target="pages/Glauco.pptx" TargetMode="External"/><Relationship Id="rId298" Type="http://schemas.openxmlformats.org/officeDocument/2006/relationships/hyperlink" Target="pages/Lelege.pptx" TargetMode="External"/><Relationship Id="rId421" Type="http://schemas.openxmlformats.org/officeDocument/2006/relationships/hyperlink" Target="pages/Radamanto.pptx" TargetMode="External"/><Relationship Id="rId463" Type="http://schemas.openxmlformats.org/officeDocument/2006/relationships/hyperlink" Target="pages/Teti.pptx" TargetMode="External"/><Relationship Id="rId116" Type="http://schemas.openxmlformats.org/officeDocument/2006/relationships/hyperlink" Target="pages/Cerasti.pptx" TargetMode="External"/><Relationship Id="rId158" Type="http://schemas.openxmlformats.org/officeDocument/2006/relationships/hyperlink" Target="pages/Cupido.pptx" TargetMode="External"/><Relationship Id="rId323" Type="http://schemas.openxmlformats.org/officeDocument/2006/relationships/hyperlink" Target="pages/Menete.pptx" TargetMode="External"/><Relationship Id="rId20" Type="http://schemas.openxmlformats.org/officeDocument/2006/relationships/hyperlink" Target="pages/Aglauro.pptx" TargetMode="External"/><Relationship Id="rId41" Type="http://schemas.openxmlformats.org/officeDocument/2006/relationships/hyperlink" Target="pages/Androgeo.pptx" TargetMode="External"/><Relationship Id="rId62" Type="http://schemas.openxmlformats.org/officeDocument/2006/relationships/hyperlink" Target="pages/Arpocrate.pptx" TargetMode="External"/><Relationship Id="rId83" Type="http://schemas.openxmlformats.org/officeDocument/2006/relationships/hyperlink" Target="pages/Filemone%20e%20Bauci.pptx" TargetMode="External"/><Relationship Id="rId179" Type="http://schemas.openxmlformats.org/officeDocument/2006/relationships/hyperlink" Target="pages/Ebe.pptx" TargetMode="External"/><Relationship Id="rId365" Type="http://schemas.openxmlformats.org/officeDocument/2006/relationships/hyperlink" Target="pages/Pafo.pptx" TargetMode="External"/><Relationship Id="rId386" Type="http://schemas.openxmlformats.org/officeDocument/2006/relationships/hyperlink" Target="pages/Perifante.pptx" TargetMode="External"/><Relationship Id="rId190" Type="http://schemas.openxmlformats.org/officeDocument/2006/relationships/hyperlink" Target="pages/Elena.pptx" TargetMode="External"/><Relationship Id="rId204" Type="http://schemas.openxmlformats.org/officeDocument/2006/relationships/hyperlink" Target="pages/Erittonio.pptx" TargetMode="External"/><Relationship Id="rId225" Type="http://schemas.openxmlformats.org/officeDocument/2006/relationships/hyperlink" Target="pages/Evippe.pptx" TargetMode="External"/><Relationship Id="rId246" Type="http://schemas.openxmlformats.org/officeDocument/2006/relationships/hyperlink" Target="pages/Gerione.pptx" TargetMode="External"/><Relationship Id="rId267" Type="http://schemas.openxmlformats.org/officeDocument/2006/relationships/hyperlink" Target="pages/Ifigenia.pptx" TargetMode="External"/><Relationship Id="rId288" Type="http://schemas.openxmlformats.org/officeDocument/2006/relationships/hyperlink" Target="pages/Issione.pptx" TargetMode="External"/><Relationship Id="rId411" Type="http://schemas.openxmlformats.org/officeDocument/2006/relationships/hyperlink" Target="pages/Procri.pptx" TargetMode="External"/><Relationship Id="rId432" Type="http://schemas.openxmlformats.org/officeDocument/2006/relationships/hyperlink" Target="pages/Sarpedonte.pptx" TargetMode="External"/><Relationship Id="rId453" Type="http://schemas.openxmlformats.org/officeDocument/2006/relationships/hyperlink" Target="pages/Tarpea.pptx" TargetMode="External"/><Relationship Id="rId474" Type="http://schemas.openxmlformats.org/officeDocument/2006/relationships/hyperlink" Target="pages/Toro%20di%20Maratona.pptx" TargetMode="External"/><Relationship Id="rId106" Type="http://schemas.openxmlformats.org/officeDocument/2006/relationships/hyperlink" Target="pages/Ercole%20e%20le%20cavalle%20di%20Diomede.pptx" TargetMode="External"/><Relationship Id="rId127" Type="http://schemas.openxmlformats.org/officeDocument/2006/relationships/hyperlink" Target="pages/Cibele.pptx" TargetMode="External"/><Relationship Id="rId313" Type="http://schemas.openxmlformats.org/officeDocument/2006/relationships/hyperlink" Target="pages/Marsia.pptx" TargetMode="External"/><Relationship Id="rId10" Type="http://schemas.openxmlformats.org/officeDocument/2006/relationships/hyperlink" Target="pages/Acmone.pptx" TargetMode="External"/><Relationship Id="rId31" Type="http://schemas.openxmlformats.org/officeDocument/2006/relationships/hyperlink" Target="pages/Alfeo.pptx" TargetMode="External"/><Relationship Id="rId52" Type="http://schemas.openxmlformats.org/officeDocument/2006/relationships/hyperlink" Target="pages/Aracne.pptx" TargetMode="External"/><Relationship Id="rId73" Type="http://schemas.openxmlformats.org/officeDocument/2006/relationships/hyperlink" Target="pages/Atteone.pptx" TargetMode="External"/><Relationship Id="rId94" Type="http://schemas.openxmlformats.org/officeDocument/2006/relationships/hyperlink" Target="pages/Calai.pptx" TargetMode="External"/><Relationship Id="rId148" Type="http://schemas.openxmlformats.org/officeDocument/2006/relationships/hyperlink" Target="pages/Corno%20dell'abbondanza.pptx" TargetMode="External"/><Relationship Id="rId169" Type="http://schemas.openxmlformats.org/officeDocument/2006/relationships/hyperlink" Target="pages/Didone.pptx" TargetMode="External"/><Relationship Id="rId334" Type="http://schemas.openxmlformats.org/officeDocument/2006/relationships/hyperlink" Target="pages/Mirra.pptx" TargetMode="External"/><Relationship Id="rId355" Type="http://schemas.openxmlformats.org/officeDocument/2006/relationships/hyperlink" Target="pages/Numitore.pptx" TargetMode="External"/><Relationship Id="rId376" Type="http://schemas.openxmlformats.org/officeDocument/2006/relationships/hyperlink" Target="pages/Pastore%20apulo.pptx" TargetMode="External"/><Relationship Id="rId397" Type="http://schemas.openxmlformats.org/officeDocument/2006/relationships/hyperlink" Target="pages/Pitagora.pptx" TargetMode="External"/><Relationship Id="rId4" Type="http://schemas.openxmlformats.org/officeDocument/2006/relationships/hyperlink" Target="pages/Aceste.pptx" TargetMode="External"/><Relationship Id="rId180" Type="http://schemas.openxmlformats.org/officeDocument/2006/relationships/hyperlink" Target="pages/Echinadi.pptx" TargetMode="External"/><Relationship Id="rId215" Type="http://schemas.openxmlformats.org/officeDocument/2006/relationships/hyperlink" Target="pages/Ettore.pptx" TargetMode="External"/><Relationship Id="rId236" Type="http://schemas.openxmlformats.org/officeDocument/2006/relationships/hyperlink" Target="pages/Fineo%20indovino.pptx" TargetMode="External"/><Relationship Id="rId257" Type="http://schemas.openxmlformats.org/officeDocument/2006/relationships/hyperlink" Target="pages/Gorgoni.pptx" TargetMode="External"/><Relationship Id="rId278" Type="http://schemas.openxmlformats.org/officeDocument/2006/relationships/hyperlink" Target="pages/Ippocrene.pptx" TargetMode="External"/><Relationship Id="rId401" Type="http://schemas.openxmlformats.org/officeDocument/2006/relationships/hyperlink" Target="pages/Polidoro.pptx" TargetMode="External"/><Relationship Id="rId422" Type="http://schemas.openxmlformats.org/officeDocument/2006/relationships/hyperlink" Target="pages/Ratto%20di%20Proserpina.pptx" TargetMode="External"/><Relationship Id="rId443" Type="http://schemas.openxmlformats.org/officeDocument/2006/relationships/hyperlink" Target="pages/Silvio.pptx" TargetMode="External"/><Relationship Id="rId464" Type="http://schemas.openxmlformats.org/officeDocument/2006/relationships/hyperlink" Target="pages/Teucro.pptx" TargetMode="External"/><Relationship Id="rId303" Type="http://schemas.openxmlformats.org/officeDocument/2006/relationships/hyperlink" Target="pages/Lica.pptx" TargetMode="External"/><Relationship Id="rId485" Type="http://schemas.openxmlformats.org/officeDocument/2006/relationships/hyperlink" Target="pages/Zete.pptx" TargetMode="External"/><Relationship Id="rId42" Type="http://schemas.openxmlformats.org/officeDocument/2006/relationships/hyperlink" Target="pages/Andromeda.pptx" TargetMode="External"/><Relationship Id="rId84" Type="http://schemas.openxmlformats.org/officeDocument/2006/relationships/hyperlink" Target="pages/Bellona.pptx" TargetMode="External"/><Relationship Id="rId138" Type="http://schemas.openxmlformats.org/officeDocument/2006/relationships/hyperlink" Target="pages/Ciri.pptx" TargetMode="External"/><Relationship Id="rId345" Type="http://schemas.openxmlformats.org/officeDocument/2006/relationships/hyperlink" Target="pages/Nereo.pptx" TargetMode="External"/><Relationship Id="rId387" Type="http://schemas.openxmlformats.org/officeDocument/2006/relationships/hyperlink" Target="pages/Perifete.pptx" TargetMode="External"/><Relationship Id="rId191" Type="http://schemas.openxmlformats.org/officeDocument/2006/relationships/hyperlink" Target="pages/Eleno.pptx" TargetMode="External"/><Relationship Id="rId205" Type="http://schemas.openxmlformats.org/officeDocument/2006/relationships/hyperlink" Target="pages/Ermafrodito.pptx" TargetMode="External"/><Relationship Id="rId247" Type="http://schemas.openxmlformats.org/officeDocument/2006/relationships/hyperlink" Target="pages/Giacinto.pptx" TargetMode="External"/><Relationship Id="rId412" Type="http://schemas.openxmlformats.org/officeDocument/2006/relationships/hyperlink" Target="pages/Procruste.pptx" TargetMode="External"/><Relationship Id="rId107" Type="http://schemas.openxmlformats.org/officeDocument/2006/relationships/hyperlink" Target="pages/Cefalo.pptx" TargetMode="External"/><Relationship Id="rId289" Type="http://schemas.openxmlformats.org/officeDocument/2006/relationships/hyperlink" Target="pages/Iti.pptx" TargetMode="External"/><Relationship Id="rId454" Type="http://schemas.openxmlformats.org/officeDocument/2006/relationships/hyperlink" Target="pages/Telamone.pptx" TargetMode="External"/><Relationship Id="rId11" Type="http://schemas.openxmlformats.org/officeDocument/2006/relationships/hyperlink" Target="pages/Aconito.pptx" TargetMode="External"/><Relationship Id="rId53" Type="http://schemas.openxmlformats.org/officeDocument/2006/relationships/hyperlink" Target="pages/Arcade.pptx" TargetMode="External"/><Relationship Id="rId149" Type="http://schemas.openxmlformats.org/officeDocument/2006/relationships/hyperlink" Target="pages/Coronide.pptx" TargetMode="External"/><Relationship Id="rId314" Type="http://schemas.openxmlformats.org/officeDocument/2006/relationships/hyperlink" Target="pages/Medea.pptx" TargetMode="External"/><Relationship Id="rId356" Type="http://schemas.openxmlformats.org/officeDocument/2006/relationships/hyperlink" Target="pages/Oceano.pptx" TargetMode="External"/><Relationship Id="rId398" Type="http://schemas.openxmlformats.org/officeDocument/2006/relationships/hyperlink" Target="pages/Pitone.pptx" TargetMode="External"/><Relationship Id="rId95" Type="http://schemas.openxmlformats.org/officeDocument/2006/relationships/hyperlink" Target="pages/Calcante.pptx" TargetMode="External"/><Relationship Id="rId160" Type="http://schemas.openxmlformats.org/officeDocument/2006/relationships/hyperlink" Target="pages/Danae.pptx" TargetMode="External"/><Relationship Id="rId216" Type="http://schemas.openxmlformats.org/officeDocument/2006/relationships/hyperlink" Target="pages/Euforbo.pptx" TargetMode="External"/><Relationship Id="rId423" Type="http://schemas.openxmlformats.org/officeDocument/2006/relationships/hyperlink" Target="pages/Re%20albani.pptx" TargetMode="External"/><Relationship Id="rId258" Type="http://schemas.openxmlformats.org/officeDocument/2006/relationships/hyperlink" Target="pages/Graie.pptx" TargetMode="External"/><Relationship Id="rId465" Type="http://schemas.openxmlformats.org/officeDocument/2006/relationships/hyperlink" Target="pages/Tiberino.pptx" TargetMode="External"/><Relationship Id="rId22" Type="http://schemas.openxmlformats.org/officeDocument/2006/relationships/hyperlink" Target="pages/Aiace%20Telamonio.pptx" TargetMode="External"/><Relationship Id="rId64" Type="http://schemas.openxmlformats.org/officeDocument/2006/relationships/hyperlink" Target="pages/Ascanio.pptx" TargetMode="External"/><Relationship Id="rId118" Type="http://schemas.openxmlformats.org/officeDocument/2006/relationships/hyperlink" Target="pages/Cercione.pptx" TargetMode="External"/><Relationship Id="rId325" Type="http://schemas.openxmlformats.org/officeDocument/2006/relationships/hyperlink" Target="pages/Cane%20Mera.pptx" TargetMode="External"/><Relationship Id="rId367" Type="http://schemas.openxmlformats.org/officeDocument/2006/relationships/hyperlink" Target="pages/Palemone.pptx" TargetMode="External"/><Relationship Id="rId171" Type="http://schemas.openxmlformats.org/officeDocument/2006/relationships/hyperlink" Target="pages/Diomede%20figlio%20di%20Tideo.pptx" TargetMode="External"/><Relationship Id="rId227" Type="http://schemas.openxmlformats.org/officeDocument/2006/relationships/hyperlink" Target="pages/Fantaso.pptx" TargetMode="External"/><Relationship Id="rId269" Type="http://schemas.openxmlformats.org/officeDocument/2006/relationships/hyperlink" Target="pages/Ilonome.pptx" TargetMode="External"/><Relationship Id="rId434" Type="http://schemas.openxmlformats.org/officeDocument/2006/relationships/hyperlink" Target="pages/Scilla.pptx" TargetMode="External"/><Relationship Id="rId476" Type="http://schemas.openxmlformats.org/officeDocument/2006/relationships/hyperlink" Target="pages/Turno.pptx" TargetMode="External"/><Relationship Id="rId33" Type="http://schemas.openxmlformats.org/officeDocument/2006/relationships/hyperlink" Target="pages/Altea.pptx" TargetMode="External"/><Relationship Id="rId129" Type="http://schemas.openxmlformats.org/officeDocument/2006/relationships/hyperlink" Target="pages/Cicno%20figlio%20di%20Nettuno.pptx" TargetMode="External"/><Relationship Id="rId280" Type="http://schemas.openxmlformats.org/officeDocument/2006/relationships/hyperlink" Target="pages/Ippodame.pptx" TargetMode="External"/><Relationship Id="rId336" Type="http://schemas.openxmlformats.org/officeDocument/2006/relationships/hyperlink" Target="pages/Morfeo.pptx" TargetMode="External"/><Relationship Id="rId75" Type="http://schemas.openxmlformats.org/officeDocument/2006/relationships/hyperlink" Target="pages/Lodi%20di%20Augusto.pptx" TargetMode="External"/><Relationship Id="rId140" Type="http://schemas.openxmlformats.org/officeDocument/2006/relationships/hyperlink" Target="pages/Climene.pptx" TargetMode="External"/><Relationship Id="rId182" Type="http://schemas.openxmlformats.org/officeDocument/2006/relationships/hyperlink" Target="pages/Echione.pptx" TargetMode="External"/><Relationship Id="rId378" Type="http://schemas.openxmlformats.org/officeDocument/2006/relationships/hyperlink" Target="pages/Pegaso.pptx" TargetMode="External"/><Relationship Id="rId403" Type="http://schemas.openxmlformats.org/officeDocument/2006/relationships/hyperlink" Target="pages/Polimestore.pptx" TargetMode="External"/><Relationship Id="rId6" Type="http://schemas.openxmlformats.org/officeDocument/2006/relationships/hyperlink" Target="pages/Acheloo.pptx" TargetMode="External"/><Relationship Id="rId238" Type="http://schemas.openxmlformats.org/officeDocument/2006/relationships/hyperlink" Target="pages/Icelo.pptx" TargetMode="External"/><Relationship Id="rId445" Type="http://schemas.openxmlformats.org/officeDocument/2006/relationships/hyperlink" Target="pages/Sirene.pptx" TargetMode="External"/><Relationship Id="rId487" Type="http://schemas.openxmlformats.org/officeDocument/2006/relationships/hyperlink" Target="http://www.latinopratico.it/" TargetMode="External"/><Relationship Id="rId291" Type="http://schemas.openxmlformats.org/officeDocument/2006/relationships/hyperlink" Target="pages/Laomedonte.pptx" TargetMode="External"/><Relationship Id="rId305" Type="http://schemas.openxmlformats.org/officeDocument/2006/relationships/hyperlink" Target="pages/Lico.pptx" TargetMode="External"/><Relationship Id="rId347" Type="http://schemas.openxmlformats.org/officeDocument/2006/relationships/hyperlink" Target="pages/Nestore.pptx" TargetMode="External"/><Relationship Id="rId44" Type="http://schemas.openxmlformats.org/officeDocument/2006/relationships/hyperlink" Target="pages/Anfitrione.pptx" TargetMode="External"/><Relationship Id="rId86" Type="http://schemas.openxmlformats.org/officeDocument/2006/relationships/hyperlink" Target="pages/Beroe.pptx" TargetMode="External"/><Relationship Id="rId151" Type="http://schemas.openxmlformats.org/officeDocument/2006/relationships/hyperlink" Target="pages/Cosmogonia.pptx" TargetMode="External"/><Relationship Id="rId389" Type="http://schemas.openxmlformats.org/officeDocument/2006/relationships/hyperlink" Target="pages/Perseo.pptx" TargetMode="External"/><Relationship Id="rId193" Type="http://schemas.openxmlformats.org/officeDocument/2006/relationships/hyperlink" Target="pages/Enea.pptx" TargetMode="External"/><Relationship Id="rId207" Type="http://schemas.openxmlformats.org/officeDocument/2006/relationships/hyperlink" Target="pages/Ersenore.pptx" TargetMode="External"/><Relationship Id="rId249" Type="http://schemas.openxmlformats.org/officeDocument/2006/relationships/hyperlink" Target="pages/Giasone.pptx" TargetMode="External"/><Relationship Id="rId414" Type="http://schemas.openxmlformats.org/officeDocument/2006/relationships/hyperlink" Target="pages/Prometeo.pptx" TargetMode="External"/><Relationship Id="rId456" Type="http://schemas.openxmlformats.org/officeDocument/2006/relationships/hyperlink" Target="pages/Telemo.pptx" TargetMode="External"/><Relationship Id="rId13" Type="http://schemas.openxmlformats.org/officeDocument/2006/relationships/hyperlink" Target="pages/Acrota.pptx" TargetMode="External"/><Relationship Id="rId109" Type="http://schemas.openxmlformats.org/officeDocument/2006/relationships/hyperlink" Target="pages/Cefiso.pptx" TargetMode="External"/><Relationship Id="rId260" Type="http://schemas.openxmlformats.org/officeDocument/2006/relationships/hyperlink" Target="pages/Vesta.pptx" TargetMode="External"/><Relationship Id="rId316" Type="http://schemas.openxmlformats.org/officeDocument/2006/relationships/hyperlink" Target="pages/Megera.pptx" TargetMode="External"/><Relationship Id="rId55" Type="http://schemas.openxmlformats.org/officeDocument/2006/relationships/hyperlink" Target="pages/Aretusa.pptx" TargetMode="External"/><Relationship Id="rId97" Type="http://schemas.openxmlformats.org/officeDocument/2006/relationships/hyperlink" Target="pages/Calliroe.pptx" TargetMode="External"/><Relationship Id="rId120" Type="http://schemas.openxmlformats.org/officeDocument/2006/relationships/hyperlink" Target="pages/Cerva%20di%20Cerinea.pptx" TargetMode="External"/><Relationship Id="rId358" Type="http://schemas.openxmlformats.org/officeDocument/2006/relationships/hyperlink" Target="pages/Ofelte.pptx" TargetMode="External"/><Relationship Id="rId162" Type="http://schemas.openxmlformats.org/officeDocument/2006/relationships/hyperlink" Target="pages/Dedalione.pptx" TargetMode="External"/><Relationship Id="rId218" Type="http://schemas.openxmlformats.org/officeDocument/2006/relationships/hyperlink" Target="pages/Euriloco.pptx" TargetMode="External"/><Relationship Id="rId425" Type="http://schemas.openxmlformats.org/officeDocument/2006/relationships/hyperlink" Target="pages/Remo.pptx" TargetMode="External"/><Relationship Id="rId467" Type="http://schemas.openxmlformats.org/officeDocument/2006/relationships/hyperlink" Target="pages/Tisifone.pptx" TargetMode="External"/><Relationship Id="rId271" Type="http://schemas.openxmlformats.org/officeDocument/2006/relationships/hyperlink" Target="pages/Inaco.pptx" TargetMode="External"/><Relationship Id="rId24" Type="http://schemas.openxmlformats.org/officeDocument/2006/relationships/hyperlink" Target="pages/Alcinoo.pptx" TargetMode="External"/><Relationship Id="rId66" Type="http://schemas.openxmlformats.org/officeDocument/2006/relationships/hyperlink" Target="pages/Astianatte.pptx" TargetMode="External"/><Relationship Id="rId131" Type="http://schemas.openxmlformats.org/officeDocument/2006/relationships/hyperlink" Target="pages/Cillaro%20e%20Ilonome.pptx" TargetMode="External"/><Relationship Id="rId327" Type="http://schemas.openxmlformats.org/officeDocument/2006/relationships/hyperlink" Target="pages/Mida.pptx" TargetMode="External"/><Relationship Id="rId369" Type="http://schemas.openxmlformats.org/officeDocument/2006/relationships/hyperlink" Target="pages/Palladio.pptx" TargetMode="External"/><Relationship Id="rId173" Type="http://schemas.openxmlformats.org/officeDocument/2006/relationships/hyperlink" Target="pages/Dioscuri.pptx" TargetMode="External"/><Relationship Id="rId229" Type="http://schemas.openxmlformats.org/officeDocument/2006/relationships/hyperlink" Target="pages/Fene.pptx" TargetMode="External"/><Relationship Id="rId380" Type="http://schemas.openxmlformats.org/officeDocument/2006/relationships/hyperlink" Target="pages/Pelia.pptx" TargetMode="External"/><Relationship Id="rId436" Type="http://schemas.openxmlformats.org/officeDocument/2006/relationships/hyperlink" Target="pages/Scrofa%20di%20Crommione%20.pptx" TargetMode="External"/><Relationship Id="rId240" Type="http://schemas.openxmlformats.org/officeDocument/2006/relationships/hyperlink" Target="pages/Forbante.pptx" TargetMode="External"/><Relationship Id="rId478" Type="http://schemas.openxmlformats.org/officeDocument/2006/relationships/hyperlink" Target="pages/Ulisse.pptx" TargetMode="External"/><Relationship Id="rId35" Type="http://schemas.openxmlformats.org/officeDocument/2006/relationships/hyperlink" Target="pages/Ambra.pptx" TargetMode="External"/><Relationship Id="rId77" Type="http://schemas.openxmlformats.org/officeDocument/2006/relationships/hyperlink" Target="pages/Autolico.pptx" TargetMode="External"/><Relationship Id="rId100" Type="http://schemas.openxmlformats.org/officeDocument/2006/relationships/hyperlink" Target="pages/Capeto.pptx" TargetMode="External"/><Relationship Id="rId282" Type="http://schemas.openxmlformats.org/officeDocument/2006/relationships/hyperlink" Target="pages/Ippolito.pptx" TargetMode="External"/><Relationship Id="rId338" Type="http://schemas.openxmlformats.org/officeDocument/2006/relationships/hyperlink" Target="pages/Mura%20di%20Troia.pptx" TargetMode="External"/><Relationship Id="rId8" Type="http://schemas.openxmlformats.org/officeDocument/2006/relationships/hyperlink" Target="pages/Achille.pptx" TargetMode="External"/><Relationship Id="rId142" Type="http://schemas.openxmlformats.org/officeDocument/2006/relationships/hyperlink" Target="pages/Clizia.pptx" TargetMode="External"/><Relationship Id="rId184" Type="http://schemas.openxmlformats.org/officeDocument/2006/relationships/hyperlink" Target="pages/Ecuba.pptx" TargetMode="External"/><Relationship Id="rId391" Type="http://schemas.openxmlformats.org/officeDocument/2006/relationships/hyperlink" Target="pages/Pico%20e%20Canente.pptx" TargetMode="External"/><Relationship Id="rId405" Type="http://schemas.openxmlformats.org/officeDocument/2006/relationships/hyperlink" Target="pages/Polluce.pptx" TargetMode="External"/><Relationship Id="rId447" Type="http://schemas.openxmlformats.org/officeDocument/2006/relationships/hyperlink" Target="pages/Sisifo.pptx" TargetMode="External"/><Relationship Id="rId251" Type="http://schemas.openxmlformats.org/officeDocument/2006/relationships/hyperlink" Target="pages/Giganti.pptx" TargetMode="External"/><Relationship Id="rId489" Type="http://schemas.openxmlformats.org/officeDocument/2006/relationships/image" Target="../media/image2.svg"/><Relationship Id="rId46" Type="http://schemas.openxmlformats.org/officeDocument/2006/relationships/hyperlink" Target="pages/Anteo.pptx" TargetMode="External"/><Relationship Id="rId293" Type="http://schemas.openxmlformats.org/officeDocument/2006/relationships/hyperlink" Target="pages/Latino.pptx" TargetMode="External"/><Relationship Id="rId307" Type="http://schemas.openxmlformats.org/officeDocument/2006/relationships/hyperlink" Target="pages/Linco.pptx" TargetMode="External"/><Relationship Id="rId349" Type="http://schemas.openxmlformats.org/officeDocument/2006/relationships/hyperlink" Target="pages/Nictimene.pptx" TargetMode="External"/><Relationship Id="rId88" Type="http://schemas.openxmlformats.org/officeDocument/2006/relationships/hyperlink" Target="pages/Borea%20e%20Orizia.pptx" TargetMode="External"/><Relationship Id="rId111" Type="http://schemas.openxmlformats.org/officeDocument/2006/relationships/hyperlink" Target="pages/Ceneo.pptx" TargetMode="External"/><Relationship Id="rId153" Type="http://schemas.openxmlformats.org/officeDocument/2006/relationships/hyperlink" Target="pages/Cratere%20di%20Terse.pptx" TargetMode="External"/><Relationship Id="rId195" Type="http://schemas.openxmlformats.org/officeDocument/2006/relationships/hyperlink" Target="pages/Eolo.pptx" TargetMode="External"/><Relationship Id="rId209" Type="http://schemas.openxmlformats.org/officeDocument/2006/relationships/hyperlink" Target="pages/Esaco.pptx" TargetMode="External"/><Relationship Id="rId360" Type="http://schemas.openxmlformats.org/officeDocument/2006/relationships/hyperlink" Target="pages/Onetore.pptx" TargetMode="External"/><Relationship Id="rId416" Type="http://schemas.openxmlformats.org/officeDocument/2006/relationships/hyperlink" Target="pages/Proserpina.pptx" TargetMode="External"/><Relationship Id="rId220" Type="http://schemas.openxmlformats.org/officeDocument/2006/relationships/hyperlink" Target="pages/Euristeo.pptx" TargetMode="External"/><Relationship Id="rId458" Type="http://schemas.openxmlformats.org/officeDocument/2006/relationships/hyperlink" Target="pages/Temi.pptx" TargetMode="External"/><Relationship Id="rId15" Type="http://schemas.openxmlformats.org/officeDocument/2006/relationships/hyperlink" Target="pages/Adone.pptx" TargetMode="External"/><Relationship Id="rId57" Type="http://schemas.openxmlformats.org/officeDocument/2006/relationships/hyperlink" Target="pages/Argonauti.pptx" TargetMode="External"/><Relationship Id="rId262" Type="http://schemas.openxmlformats.org/officeDocument/2006/relationships/hyperlink" Target="pages/Icaro.pptx" TargetMode="External"/><Relationship Id="rId318" Type="http://schemas.openxmlformats.org/officeDocument/2006/relationships/hyperlink" Target="pages/Meleagro.pptx" TargetMode="External"/><Relationship Id="rId99" Type="http://schemas.openxmlformats.org/officeDocument/2006/relationships/hyperlink" Target="pages/Canente.pptx" TargetMode="External"/><Relationship Id="rId122" Type="http://schemas.openxmlformats.org/officeDocument/2006/relationships/hyperlink" Target="pages/Chimera.pptx" TargetMode="External"/><Relationship Id="rId164" Type="http://schemas.openxmlformats.org/officeDocument/2006/relationships/hyperlink" Target="pages/Deianira.pptx" TargetMode="External"/><Relationship Id="rId371" Type="http://schemas.openxmlformats.org/officeDocument/2006/relationships/hyperlink" Target="pages/Pan.pptx" TargetMode="External"/><Relationship Id="rId427" Type="http://schemas.openxmlformats.org/officeDocument/2006/relationships/hyperlink" Target="pages/Reso.pptx" TargetMode="External"/><Relationship Id="rId469" Type="http://schemas.openxmlformats.org/officeDocument/2006/relationships/hyperlink" Target="pages/Titone.pptx" TargetMode="External"/><Relationship Id="rId26" Type="http://schemas.openxmlformats.org/officeDocument/2006/relationships/hyperlink" Target="pages/Alcione.pptx" TargetMode="External"/><Relationship Id="rId231" Type="http://schemas.openxmlformats.org/officeDocument/2006/relationships/hyperlink" Target="pages/Figlie%20di%20Anio.pptx" TargetMode="External"/><Relationship Id="rId273" Type="http://schemas.openxmlformats.org/officeDocument/2006/relationships/hyperlink" Target="pages/Ino%20e%20Atamante.pptx" TargetMode="External"/><Relationship Id="rId329" Type="http://schemas.openxmlformats.org/officeDocument/2006/relationships/hyperlink" Target="pages/Minia.pptx" TargetMode="External"/><Relationship Id="rId480" Type="http://schemas.openxmlformats.org/officeDocument/2006/relationships/hyperlink" Target="pages/Venere.pptx" TargetMode="External"/><Relationship Id="rId68" Type="http://schemas.openxmlformats.org/officeDocument/2006/relationships/hyperlink" Target="pages/Atalanta.pptx" TargetMode="External"/><Relationship Id="rId133" Type="http://schemas.openxmlformats.org/officeDocument/2006/relationships/hyperlink" Target="pages/Cinghiale%20di%20Erimanto.pptx" TargetMode="External"/><Relationship Id="rId175" Type="http://schemas.openxmlformats.org/officeDocument/2006/relationships/hyperlink" Target="pages/Donne%20di%20Cos.pptx" TargetMode="External"/><Relationship Id="rId340" Type="http://schemas.openxmlformats.org/officeDocument/2006/relationships/hyperlink" Target="pages/Narciso.pptx" TargetMode="External"/><Relationship Id="rId200" Type="http://schemas.openxmlformats.org/officeDocument/2006/relationships/hyperlink" Target="pages/Ercole.pptx" TargetMode="External"/><Relationship Id="rId382" Type="http://schemas.openxmlformats.org/officeDocument/2006/relationships/hyperlink" Target="pages/Peneo.pptx" TargetMode="External"/><Relationship Id="rId438" Type="http://schemas.openxmlformats.org/officeDocument/2006/relationships/hyperlink" Target="pages/Semiramide.pptx" TargetMode="External"/><Relationship Id="rId242" Type="http://schemas.openxmlformats.org/officeDocument/2006/relationships/hyperlink" Target="pages/Gaeta.pptx" TargetMode="External"/><Relationship Id="rId284" Type="http://schemas.openxmlformats.org/officeDocument/2006/relationships/hyperlink" Target="pages/Iride.pptx" TargetMode="External"/><Relationship Id="rId37" Type="http://schemas.openxmlformats.org/officeDocument/2006/relationships/hyperlink" Target="pages/Anassarete.pptx" TargetMode="External"/><Relationship Id="rId79" Type="http://schemas.openxmlformats.org/officeDocument/2006/relationships/hyperlink" Target="pages/Aventino.pptx" TargetMode="External"/><Relationship Id="rId102" Type="http://schemas.openxmlformats.org/officeDocument/2006/relationships/hyperlink" Target="pages/Cassandra.pptx" TargetMode="External"/><Relationship Id="rId144" Type="http://schemas.openxmlformats.org/officeDocument/2006/relationships/hyperlink" Target="pages/Combe.pptx" TargetMode="External"/><Relationship Id="rId90" Type="http://schemas.openxmlformats.org/officeDocument/2006/relationships/hyperlink" Target="pages/Busiride.pptx" TargetMode="External"/><Relationship Id="rId186" Type="http://schemas.openxmlformats.org/officeDocument/2006/relationships/hyperlink" Target="pages/Vulcano.pptx" TargetMode="External"/><Relationship Id="rId351" Type="http://schemas.openxmlformats.org/officeDocument/2006/relationships/hyperlink" Target="pages/Nipote%20di%20Cefiso.pptx" TargetMode="External"/><Relationship Id="rId393" Type="http://schemas.openxmlformats.org/officeDocument/2006/relationships/hyperlink" Target="pages/Pigmalione.pptx" TargetMode="External"/><Relationship Id="rId407" Type="http://schemas.openxmlformats.org/officeDocument/2006/relationships/hyperlink" Target="pages/Preto.pptx" TargetMode="External"/><Relationship Id="rId449" Type="http://schemas.openxmlformats.org/officeDocument/2006/relationships/hyperlink" Target="pages/Sonno.pptx" TargetMode="External"/><Relationship Id="rId211" Type="http://schemas.openxmlformats.org/officeDocument/2006/relationships/hyperlink" Target="pages/Esione.pptx" TargetMode="External"/><Relationship Id="rId253" Type="http://schemas.openxmlformats.org/officeDocument/2006/relationships/hyperlink" Target="pages/Gigantomachia%20della%20Pieride.pptx" TargetMode="External"/><Relationship Id="rId295" Type="http://schemas.openxmlformats.org/officeDocument/2006/relationships/hyperlink" Target="pages/Lavinia.pptx" TargetMode="External"/><Relationship Id="rId309" Type="http://schemas.openxmlformats.org/officeDocument/2006/relationships/hyperlink" Target="pages/Lucina.pptx" TargetMode="External"/><Relationship Id="rId460" Type="http://schemas.openxmlformats.org/officeDocument/2006/relationships/hyperlink" Target="pages/Terse.pptx" TargetMode="External"/><Relationship Id="rId48" Type="http://schemas.openxmlformats.org/officeDocument/2006/relationships/hyperlink" Target="pages/Antiope.pptx" TargetMode="External"/><Relationship Id="rId113" Type="http://schemas.openxmlformats.org/officeDocument/2006/relationships/hyperlink" Target="pages/Centauri.pptx" TargetMode="External"/><Relationship Id="rId320" Type="http://schemas.openxmlformats.org/officeDocument/2006/relationships/hyperlink" Target="pages/Memnone.pptx" TargetMode="External"/><Relationship Id="rId155" Type="http://schemas.openxmlformats.org/officeDocument/2006/relationships/hyperlink" Target="pages/Saturno.pptx" TargetMode="External"/><Relationship Id="rId197" Type="http://schemas.openxmlformats.org/officeDocument/2006/relationships/hyperlink" Target="pages/Epilogo.pptx" TargetMode="External"/><Relationship Id="rId362" Type="http://schemas.openxmlformats.org/officeDocument/2006/relationships/hyperlink" Target="pages/Orfeo.pptx" TargetMode="External"/><Relationship Id="rId418" Type="http://schemas.openxmlformats.org/officeDocument/2006/relationships/hyperlink" Target="pages/Protesilao.pptx" TargetMode="External"/><Relationship Id="rId222" Type="http://schemas.openxmlformats.org/officeDocument/2006/relationships/hyperlink" Target="pages/Eurito.pptx" TargetMode="External"/><Relationship Id="rId264" Type="http://schemas.openxmlformats.org/officeDocument/2006/relationships/hyperlink" Target="pages/Idra%20di%20Lerna.pptx" TargetMode="External"/><Relationship Id="rId471" Type="http://schemas.openxmlformats.org/officeDocument/2006/relationships/hyperlink" Target="pages/Tlepolemo.pptx" TargetMode="External"/><Relationship Id="rId17" Type="http://schemas.openxmlformats.org/officeDocument/2006/relationships/hyperlink" Target="pages/Agamennone.pptx" TargetMode="External"/><Relationship Id="rId59" Type="http://schemas.openxmlformats.org/officeDocument/2006/relationships/hyperlink" Target="pages/Aristeo.pptx" TargetMode="External"/><Relationship Id="rId124" Type="http://schemas.openxmlformats.org/officeDocument/2006/relationships/hyperlink" Target="pages/Chirone.pptx" TargetMode="External"/><Relationship Id="rId70" Type="http://schemas.openxmlformats.org/officeDocument/2006/relationships/hyperlink" Target="pages/Atargatis.pptx" TargetMode="External"/><Relationship Id="rId166" Type="http://schemas.openxmlformats.org/officeDocument/2006/relationships/hyperlink" Target="pages/Derceto.pptx" TargetMode="External"/><Relationship Id="rId331" Type="http://schemas.openxmlformats.org/officeDocument/2006/relationships/hyperlink" Target="pages/Minosse.pptx" TargetMode="External"/><Relationship Id="rId373" Type="http://schemas.openxmlformats.org/officeDocument/2006/relationships/hyperlink" Target="pages/Pandroso.pptx" TargetMode="External"/><Relationship Id="rId429" Type="http://schemas.openxmlformats.org/officeDocument/2006/relationships/hyperlink" Target="pages/Roma.pptx" TargetMode="External"/><Relationship Id="rId1" Type="http://schemas.openxmlformats.org/officeDocument/2006/relationships/slideLayout" Target="../slideLayouts/slideLayout7.xml"/><Relationship Id="rId233" Type="http://schemas.openxmlformats.org/officeDocument/2006/relationships/hyperlink" Target="pages/Filammone.pptx" TargetMode="External"/><Relationship Id="rId440" Type="http://schemas.openxmlformats.org/officeDocument/2006/relationships/hyperlink" Target="pages/Serpenti%20africani.pptx" TargetMode="External"/><Relationship Id="rId28" Type="http://schemas.openxmlformats.org/officeDocument/2006/relationships/hyperlink" Target="pages/Alcmeone.pptx" TargetMode="External"/><Relationship Id="rId275" Type="http://schemas.openxmlformats.org/officeDocument/2006/relationships/hyperlink" Target="pages/Io.pptx" TargetMode="External"/><Relationship Id="rId300" Type="http://schemas.openxmlformats.org/officeDocument/2006/relationships/hyperlink" Target="pages/Lestrigoni.pptx" TargetMode="External"/><Relationship Id="rId482" Type="http://schemas.openxmlformats.org/officeDocument/2006/relationships/hyperlink" Target="pages/Vertumno.pptx" TargetMode="External"/><Relationship Id="rId81" Type="http://schemas.openxmlformats.org/officeDocument/2006/relationships/hyperlink" Target="pages/Bacco.pptx" TargetMode="External"/><Relationship Id="rId135" Type="http://schemas.openxmlformats.org/officeDocument/2006/relationships/hyperlink" Target="pages/Cipo.pptx" TargetMode="External"/><Relationship Id="rId177" Type="http://schemas.openxmlformats.org/officeDocument/2006/relationships/hyperlink" Target="pages/Driope.pptx" TargetMode="External"/><Relationship Id="rId342" Type="http://schemas.openxmlformats.org/officeDocument/2006/relationships/hyperlink" Target="pages/Nemesi.pptx" TargetMode="External"/><Relationship Id="rId384" Type="http://schemas.openxmlformats.org/officeDocument/2006/relationships/hyperlink" Target="pages/Perdice.pptx" TargetMode="External"/><Relationship Id="rId202" Type="http://schemas.openxmlformats.org/officeDocument/2006/relationships/hyperlink" Target="pages/Furie.pptx" TargetMode="External"/><Relationship Id="rId244" Type="http://schemas.openxmlformats.org/officeDocument/2006/relationships/hyperlink" Target="pages/Galatea.pptx" TargetMode="External"/><Relationship Id="rId39" Type="http://schemas.openxmlformats.org/officeDocument/2006/relationships/hyperlink" Target="pages/Andremone.pptx" TargetMode="External"/><Relationship Id="rId286" Type="http://schemas.openxmlformats.org/officeDocument/2006/relationships/hyperlink" Target="pages/Iside.pptx" TargetMode="External"/><Relationship Id="rId451" Type="http://schemas.openxmlformats.org/officeDocument/2006/relationships/hyperlink" Target="pages/Tagete.pptx" TargetMode="External"/><Relationship Id="rId50" Type="http://schemas.openxmlformats.org/officeDocument/2006/relationships/hyperlink" Target="pages/Api.pptx" TargetMode="External"/><Relationship Id="rId104" Type="http://schemas.openxmlformats.org/officeDocument/2006/relationships/hyperlink" Target="pages/Castore%20e%20Polluce.pptx" TargetMode="External"/><Relationship Id="rId146" Type="http://schemas.openxmlformats.org/officeDocument/2006/relationships/hyperlink" Target="pages/Corallo.pptx" TargetMode="External"/><Relationship Id="rId188" Type="http://schemas.openxmlformats.org/officeDocument/2006/relationships/hyperlink" Target="pages/Egeria.pptx" TargetMode="External"/><Relationship Id="rId311" Type="http://schemas.openxmlformats.org/officeDocument/2006/relationships/hyperlink" Target="pages/Macareo.pptx" TargetMode="External"/><Relationship Id="rId353" Type="http://schemas.openxmlformats.org/officeDocument/2006/relationships/hyperlink" Target="pages/Nitteo.pptx" TargetMode="External"/><Relationship Id="rId395" Type="http://schemas.openxmlformats.org/officeDocument/2006/relationships/hyperlink" Target="pages/Pireneo.pptx" TargetMode="External"/><Relationship Id="rId409" Type="http://schemas.openxmlformats.org/officeDocument/2006/relationships/hyperlink" Target="pages/Proca.pptx" TargetMode="External"/><Relationship Id="rId92" Type="http://schemas.openxmlformats.org/officeDocument/2006/relationships/hyperlink" Target="pages/Cadmo.pptx" TargetMode="External"/><Relationship Id="rId213" Type="http://schemas.openxmlformats.org/officeDocument/2006/relationships/hyperlink" Target="pages/Esperidi.pptx" TargetMode="External"/><Relationship Id="rId420" Type="http://schemas.openxmlformats.org/officeDocument/2006/relationships/hyperlink" Target="pages/Quirino.pptx" TargetMode="External"/><Relationship Id="rId255" Type="http://schemas.openxmlformats.org/officeDocument/2006/relationships/hyperlink" Target="pages/Giunone.pptx" TargetMode="External"/><Relationship Id="rId297" Type="http://schemas.openxmlformats.org/officeDocument/2006/relationships/hyperlink" Target="pages/Lelape.pptx" TargetMode="External"/><Relationship Id="rId462" Type="http://schemas.openxmlformats.org/officeDocument/2006/relationships/hyperlink" Target="pages/Teti%20figlia%20di%20Nereo.pptx" TargetMode="External"/><Relationship Id="rId115" Type="http://schemas.openxmlformats.org/officeDocument/2006/relationships/hyperlink" Target="pages/Cerambo.pptx" TargetMode="External"/><Relationship Id="rId157" Type="http://schemas.openxmlformats.org/officeDocument/2006/relationships/hyperlink" Target="pages/Ctesilla.pptx" TargetMode="External"/><Relationship Id="rId322" Type="http://schemas.openxmlformats.org/officeDocument/2006/relationships/hyperlink" Target="pages/Menefrone.pptx" TargetMode="External"/><Relationship Id="rId364" Type="http://schemas.openxmlformats.org/officeDocument/2006/relationships/hyperlink" Target="pages/Osiride.pptx" TargetMode="External"/><Relationship Id="rId61" Type="http://schemas.openxmlformats.org/officeDocument/2006/relationships/hyperlink" Target="pages/Arpie.pptx" TargetMode="External"/><Relationship Id="rId199" Type="http://schemas.openxmlformats.org/officeDocument/2006/relationships/hyperlink" Target="pages/Epito.pptx" TargetMode="External"/><Relationship Id="rId19" Type="http://schemas.openxmlformats.org/officeDocument/2006/relationships/hyperlink" Target="pages/Agenore.pptx" TargetMode="External"/><Relationship Id="rId224" Type="http://schemas.openxmlformats.org/officeDocument/2006/relationships/hyperlink" Target="pages/Evandro.pptx" TargetMode="External"/><Relationship Id="rId266" Type="http://schemas.openxmlformats.org/officeDocument/2006/relationships/hyperlink" Target="pages/Ifi.pptx" TargetMode="External"/><Relationship Id="rId431" Type="http://schemas.openxmlformats.org/officeDocument/2006/relationships/hyperlink" Target="pages/Salmacide%20ed%20Ermafrodito.pptx" TargetMode="External"/><Relationship Id="rId473" Type="http://schemas.openxmlformats.org/officeDocument/2006/relationships/hyperlink" Target="pages/Toro%20di%20Creta.pptx" TargetMode="External"/><Relationship Id="rId30" Type="http://schemas.openxmlformats.org/officeDocument/2006/relationships/hyperlink" Target="pages/Alessiroe.pptx" TargetMode="External"/><Relationship Id="rId126" Type="http://schemas.openxmlformats.org/officeDocument/2006/relationships/hyperlink" Target="pages/Cianea.pptx" TargetMode="External"/><Relationship Id="rId168" Type="http://schemas.openxmlformats.org/officeDocument/2006/relationships/hyperlink" Target="pages/Diana.pptx" TargetMode="External"/><Relationship Id="rId333" Type="http://schemas.openxmlformats.org/officeDocument/2006/relationships/hyperlink" Target="pages/Mirmidoni%20di%20Egina.pptx" TargetMode="External"/><Relationship Id="rId72" Type="http://schemas.openxmlformats.org/officeDocument/2006/relationships/hyperlink" Target="pages/Atlante.pptx" TargetMode="External"/><Relationship Id="rId375" Type="http://schemas.openxmlformats.org/officeDocument/2006/relationships/hyperlink" Target="pages/Pasifae.pptx" TargetMode="External"/><Relationship Id="rId3" Type="http://schemas.openxmlformats.org/officeDocument/2006/relationships/hyperlink" Target="pages/Acasto.pptx" TargetMode="External"/><Relationship Id="rId235" Type="http://schemas.openxmlformats.org/officeDocument/2006/relationships/hyperlink" Target="pages/Filottete.pptx" TargetMode="External"/><Relationship Id="rId277" Type="http://schemas.openxmlformats.org/officeDocument/2006/relationships/hyperlink" Target="pages/Iole.pptx" TargetMode="External"/><Relationship Id="rId400" Type="http://schemas.openxmlformats.org/officeDocument/2006/relationships/hyperlink" Target="pages/Polidette.pptx" TargetMode="External"/><Relationship Id="rId442" Type="http://schemas.openxmlformats.org/officeDocument/2006/relationships/hyperlink" Target="pages/Sileno.pptx" TargetMode="External"/><Relationship Id="rId484" Type="http://schemas.openxmlformats.org/officeDocument/2006/relationships/hyperlink" Target="pages/Volo%20di%20Medea.pptx" TargetMode="External"/><Relationship Id="rId137" Type="http://schemas.openxmlformats.org/officeDocument/2006/relationships/hyperlink" Target="pages/Circe.pptx" TargetMode="External"/><Relationship Id="rId302" Type="http://schemas.openxmlformats.org/officeDocument/2006/relationships/hyperlink" Target="pages/Leucotoe%20(Ino).pptx" TargetMode="External"/><Relationship Id="rId344" Type="http://schemas.openxmlformats.org/officeDocument/2006/relationships/hyperlink" Target="pages/Ercole%20e%20i%20figli%20di%20Nele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">
            <a:extLst>
              <a:ext uri="{FF2B5EF4-FFF2-40B4-BE49-F238E27FC236}">
                <a16:creationId xmlns:a16="http://schemas.microsoft.com/office/drawing/2014/main" id="{D3C7B77D-F8B6-103F-2B16-0EA815C97BD2}"/>
              </a:ext>
            </a:extLst>
          </p:cNvPr>
          <p:cNvSpPr/>
          <p:nvPr/>
        </p:nvSpPr>
        <p:spPr>
          <a:xfrm>
            <a:off x="135374" y="1464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30" name="B">
            <a:extLst>
              <a:ext uri="{FF2B5EF4-FFF2-40B4-BE49-F238E27FC236}">
                <a16:creationId xmlns:a16="http://schemas.microsoft.com/office/drawing/2014/main" id="{827FF77A-6891-03BF-2E9E-E112D40D378A}"/>
              </a:ext>
            </a:extLst>
          </p:cNvPr>
          <p:cNvSpPr/>
          <p:nvPr/>
        </p:nvSpPr>
        <p:spPr>
          <a:xfrm>
            <a:off x="145020" y="1860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31" name="C">
            <a:extLst>
              <a:ext uri="{FF2B5EF4-FFF2-40B4-BE49-F238E27FC236}">
                <a16:creationId xmlns:a16="http://schemas.microsoft.com/office/drawing/2014/main" id="{BF7D1949-7477-42F0-9603-CB0CD952070C}"/>
              </a:ext>
            </a:extLst>
          </p:cNvPr>
          <p:cNvSpPr/>
          <p:nvPr/>
        </p:nvSpPr>
        <p:spPr>
          <a:xfrm>
            <a:off x="145020" y="2256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32" name="D">
            <a:extLst>
              <a:ext uri="{FF2B5EF4-FFF2-40B4-BE49-F238E27FC236}">
                <a16:creationId xmlns:a16="http://schemas.microsoft.com/office/drawing/2014/main" id="{55E41CC8-0192-C13C-4AB2-4E9EB96C6C0C}"/>
              </a:ext>
            </a:extLst>
          </p:cNvPr>
          <p:cNvSpPr/>
          <p:nvPr/>
        </p:nvSpPr>
        <p:spPr>
          <a:xfrm>
            <a:off x="145020" y="2652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33" name="E">
            <a:extLst>
              <a:ext uri="{FF2B5EF4-FFF2-40B4-BE49-F238E27FC236}">
                <a16:creationId xmlns:a16="http://schemas.microsoft.com/office/drawing/2014/main" id="{133DBD43-A84D-6518-0806-871EF34BD47D}"/>
              </a:ext>
            </a:extLst>
          </p:cNvPr>
          <p:cNvSpPr/>
          <p:nvPr/>
        </p:nvSpPr>
        <p:spPr>
          <a:xfrm>
            <a:off x="145020" y="3048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34" name="FG">
            <a:extLst>
              <a:ext uri="{FF2B5EF4-FFF2-40B4-BE49-F238E27FC236}">
                <a16:creationId xmlns:a16="http://schemas.microsoft.com/office/drawing/2014/main" id="{11799898-29D5-D14A-43EF-4B1D10C4FF9C}"/>
              </a:ext>
            </a:extLst>
          </p:cNvPr>
          <p:cNvSpPr/>
          <p:nvPr/>
        </p:nvSpPr>
        <p:spPr>
          <a:xfrm>
            <a:off x="145020" y="3444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F G</a:t>
            </a:r>
          </a:p>
        </p:txBody>
      </p:sp>
      <p:sp>
        <p:nvSpPr>
          <p:cNvPr id="37" name="HIL">
            <a:extLst>
              <a:ext uri="{FF2B5EF4-FFF2-40B4-BE49-F238E27FC236}">
                <a16:creationId xmlns:a16="http://schemas.microsoft.com/office/drawing/2014/main" id="{FD216274-5C53-9EEF-9464-9584CF8FC120}"/>
              </a:ext>
            </a:extLst>
          </p:cNvPr>
          <p:cNvSpPr/>
          <p:nvPr/>
        </p:nvSpPr>
        <p:spPr>
          <a:xfrm>
            <a:off x="145020" y="3840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H I L</a:t>
            </a:r>
          </a:p>
        </p:txBody>
      </p:sp>
      <p:sp>
        <p:nvSpPr>
          <p:cNvPr id="39" name="M">
            <a:extLst>
              <a:ext uri="{FF2B5EF4-FFF2-40B4-BE49-F238E27FC236}">
                <a16:creationId xmlns:a16="http://schemas.microsoft.com/office/drawing/2014/main" id="{55951995-42CE-FB0B-3433-18EFBF2AD7B1}"/>
              </a:ext>
            </a:extLst>
          </p:cNvPr>
          <p:cNvSpPr/>
          <p:nvPr/>
        </p:nvSpPr>
        <p:spPr>
          <a:xfrm>
            <a:off x="145020" y="4236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M</a:t>
            </a:r>
          </a:p>
        </p:txBody>
      </p:sp>
      <p:sp>
        <p:nvSpPr>
          <p:cNvPr id="41" name="NO">
            <a:extLst>
              <a:ext uri="{FF2B5EF4-FFF2-40B4-BE49-F238E27FC236}">
                <a16:creationId xmlns:a16="http://schemas.microsoft.com/office/drawing/2014/main" id="{B0D946BC-F101-FDF8-641E-6997AFEBE7BA}"/>
              </a:ext>
            </a:extLst>
          </p:cNvPr>
          <p:cNvSpPr/>
          <p:nvPr/>
        </p:nvSpPr>
        <p:spPr>
          <a:xfrm>
            <a:off x="145020" y="4632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N O</a:t>
            </a:r>
          </a:p>
        </p:txBody>
      </p:sp>
      <p:sp>
        <p:nvSpPr>
          <p:cNvPr id="42" name="P">
            <a:extLst>
              <a:ext uri="{FF2B5EF4-FFF2-40B4-BE49-F238E27FC236}">
                <a16:creationId xmlns:a16="http://schemas.microsoft.com/office/drawing/2014/main" id="{6A490E75-529E-D85B-4DB9-C399D34F2D7D}"/>
              </a:ext>
            </a:extLst>
          </p:cNvPr>
          <p:cNvSpPr/>
          <p:nvPr/>
        </p:nvSpPr>
        <p:spPr>
          <a:xfrm>
            <a:off x="135374" y="5028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43" name="QRS">
            <a:extLst>
              <a:ext uri="{FF2B5EF4-FFF2-40B4-BE49-F238E27FC236}">
                <a16:creationId xmlns:a16="http://schemas.microsoft.com/office/drawing/2014/main" id="{6037DE02-0C9E-A0CD-8D71-627DDCD392E1}"/>
              </a:ext>
            </a:extLst>
          </p:cNvPr>
          <p:cNvSpPr/>
          <p:nvPr/>
        </p:nvSpPr>
        <p:spPr>
          <a:xfrm>
            <a:off x="135374" y="5424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Q R S</a:t>
            </a:r>
          </a:p>
        </p:txBody>
      </p:sp>
      <p:sp>
        <p:nvSpPr>
          <p:cNvPr id="46" name="TUVZ">
            <a:extLst>
              <a:ext uri="{FF2B5EF4-FFF2-40B4-BE49-F238E27FC236}">
                <a16:creationId xmlns:a16="http://schemas.microsoft.com/office/drawing/2014/main" id="{19695FAE-9892-692F-315C-BD74BBFE855F}"/>
              </a:ext>
            </a:extLst>
          </p:cNvPr>
          <p:cNvSpPr/>
          <p:nvPr/>
        </p:nvSpPr>
        <p:spPr>
          <a:xfrm>
            <a:off x="135374" y="5820372"/>
            <a:ext cx="87989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T U V Z</a:t>
            </a:r>
          </a:p>
        </p:txBody>
      </p:sp>
      <p:sp>
        <p:nvSpPr>
          <p:cNvPr id="51" name="L_A">
            <a:extLst>
              <a:ext uri="{FF2B5EF4-FFF2-40B4-BE49-F238E27FC236}">
                <a16:creationId xmlns:a16="http://schemas.microsoft.com/office/drawing/2014/main" id="{A9D414AD-504D-A098-F4AB-3F6D56459947}"/>
              </a:ext>
            </a:extLst>
          </p:cNvPr>
          <p:cNvSpPr>
            <a:spLocks/>
          </p:cNvSpPr>
          <p:nvPr/>
        </p:nvSpPr>
        <p:spPr>
          <a:xfrm>
            <a:off x="1800000" y="1259999"/>
            <a:ext cx="10080000" cy="5040000"/>
          </a:xfrm>
          <a:prstGeom prst="wedgeRoundRectCallout">
            <a:avLst>
              <a:gd name="adj1" fmla="val -57223"/>
              <a:gd name="adj2" fmla="val -4240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08000" rIns="0" bIns="288000" numCol="5" rtlCol="0" anchor="t" anchorCtr="0"/>
          <a:lstStyle/>
          <a:p>
            <a:r>
              <a:rPr lang="it-IT" sz="1600">
                <a:solidFill>
                  <a:schemeClr val="tx1"/>
                </a:solidFill>
                <a:hlinkClick r:id="rId2" action="ppaction://hlinkpres?slideindex=1&amp;slidetitle="/>
              </a:rPr>
              <a:t>Abante</a:t>
            </a:r>
            <a:endParaRPr lang="it-IT" sz="1600">
              <a:solidFill>
                <a:schemeClr val="tx1"/>
              </a:solidFill>
            </a:endParaRPr>
          </a:p>
          <a:p>
            <a:r>
              <a:rPr lang="it-IT" sz="1600">
                <a:solidFill>
                  <a:schemeClr val="tx1"/>
                </a:solidFill>
                <a:hlinkClick r:id="rId3" action="ppaction://hlinkpres?slideindex=1&amp;slidetitle="/>
              </a:rPr>
              <a:t>Acasto</a:t>
            </a:r>
            <a:endParaRPr lang="it-IT" sz="1600">
              <a:solidFill>
                <a:schemeClr val="tx1"/>
              </a:solidFill>
            </a:endParaRPr>
          </a:p>
          <a:p>
            <a:r>
              <a:rPr lang="it-IT" sz="1600">
                <a:solidFill>
                  <a:schemeClr val="tx1"/>
                </a:solidFill>
                <a:hlinkClick r:id="rId4" action="ppaction://hlinkpres?slideindex=1&amp;slidetitle="/>
              </a:rPr>
              <a:t>Aceste</a:t>
            </a:r>
            <a:endParaRPr lang="it-IT" sz="1600">
              <a:solidFill>
                <a:schemeClr val="tx1"/>
              </a:solidFill>
            </a:endParaRPr>
          </a:p>
          <a:p>
            <a:r>
              <a:rPr lang="it-IT" sz="1600">
                <a:solidFill>
                  <a:schemeClr val="tx1"/>
                </a:solidFill>
                <a:hlinkClick r:id="rId5" action="ppaction://hlinkpres?slideindex=1&amp;slidetitle="/>
              </a:rPr>
              <a:t>Acete</a:t>
            </a:r>
            <a:endParaRPr lang="it-IT" sz="1600">
              <a:solidFill>
                <a:schemeClr val="tx1"/>
              </a:solidFill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Acheloo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Achemenide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Achille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Aci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Acmone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Aconito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Acrisio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Acrota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Ade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Adone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Aello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Agamennone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Agave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Agenore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hlinkClick r:id="rId20" action="ppaction://hlinkpres?slideindex=1&amp;slidetitle="/>
              </a:rPr>
              <a:t>Aglauro</a:t>
            </a:r>
            <a:endParaRPr lang="it-IT" sz="1600">
              <a:solidFill>
                <a:schemeClr val="tx1"/>
              </a:solidFill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1" action="ppaction://hlinkpres?slideindex=1&amp;slidetitle="/>
              </a:rPr>
              <a:t>Aiace </a:t>
            </a:r>
            <a:r>
              <a:rPr lang="it-IT" sz="160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1" action="ppaction://hlinkpres?slideindex=1&amp;slidetitle="/>
              </a:rPr>
              <a:t>Oileo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2" action="ppaction://hlinkpres?slideindex=1&amp;slidetitle="/>
              </a:rPr>
              <a:t>Aiace </a:t>
            </a:r>
            <a:r>
              <a:rPr lang="it-IT" sz="16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2" action="ppaction://hlinkpres?slideindex=1&amp;slidetitle="/>
              </a:rPr>
              <a:t>Telamonio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3" action="ppaction://hlinkpres?slideindex=1&amp;slidetitle="/>
              </a:rPr>
              <a:t>Alba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4" action="ppaction://hlinkpres?slideindex=1&amp;slidetitle="/>
              </a:rPr>
              <a:t>Alcinoo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5" action="ppaction://hlinkpres?slideindex=1&amp;slidetitle="/>
              </a:rPr>
              <a:t>Alcione</a:t>
            </a:r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(m. di </a:t>
            </a:r>
            <a:r>
              <a:rPr lang="it-IT" sz="160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Ceice</a:t>
            </a:r>
            <a:r>
              <a:rPr lang="it-IT" sz="16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6" action="ppaction://hlinkpres?slideindex=1&amp;slidetitle="/>
              </a:rPr>
              <a:t>Alcione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(f. di </a:t>
            </a:r>
            <a:r>
              <a:rPr lang="it-IT" sz="160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Scirone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sz="16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" action="ppaction://hlinkpres?slideindex=1&amp;slidetitle="/>
              </a:rPr>
              <a:t>Alcmena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" action="ppaction://hlinkpres?slideindex=1&amp;slidetitle="/>
              </a:rPr>
              <a:t>Alcmeone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" action="ppaction://hlinkpres?slideindex=1&amp;slidetitle="/>
              </a:rPr>
              <a:t>Alemone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" action="ppaction://hlinkpres?slideindex=1&amp;slidetitle="/>
              </a:rPr>
              <a:t>Alessiroe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" action="ppaction://hlinkpres?slideindex=1&amp;slidetitle="/>
              </a:rPr>
              <a:t>Alfeo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" action="ppaction://hlinkpres?slideindex=1&amp;slidetitle="/>
              </a:rPr>
              <a:t>Alletto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" action="ppaction://hlinkpres?slideindex=1&amp;slidetitle="/>
              </a:rPr>
              <a:t>Altea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" action="ppaction://hlinkpres?slideindex=1&amp;slidetitle="/>
              </a:rPr>
              <a:t>Amazzoni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" action="ppaction://hlinkpres?slideindex=1&amp;slidetitle="/>
              </a:rPr>
              <a:t>Ambra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" action="ppaction://hlinkpres?slideindex=1&amp;slidetitle="/>
              </a:rPr>
              <a:t>Amulio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" action="ppaction://hlinkpres?slideindex=1&amp;slidetitle="/>
              </a:rPr>
              <a:t>Anassarete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" action="ppaction://hlinkpres?slideindex=1&amp;slidetitle="/>
              </a:rPr>
              <a:t>Anchise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" action="ppaction://hlinkpres?slideindex=1&amp;slidetitle="/>
              </a:rPr>
              <a:t>Andremone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" action="ppaction://hlinkpres?slideindex=1&amp;slidetitle="/>
              </a:rPr>
              <a:t>Andro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" action="ppaction://hlinkpres?slideindex=1&amp;slidetitle="/>
              </a:rPr>
              <a:t>Androgeo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" action="ppaction://hlinkpres?slideindex=1&amp;slidetitle="/>
              </a:rPr>
              <a:t>Andromeda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" action="ppaction://hlinkpres?slideindex=1&amp;slidetitle="/>
              </a:rPr>
              <a:t>Anfisso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" action="ppaction://hlinkpres?slideindex=1&amp;slidetitle="/>
              </a:rPr>
              <a:t>Anfitrione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" action="ppaction://hlinkpres?slideindex=1&amp;slidetitle="/>
              </a:rPr>
              <a:t>Anio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" action="ppaction://hlinkpres?slideindex=1&amp;slidetitle="/>
              </a:rPr>
              <a:t>Anteo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" action="ppaction://hlinkpres?slideindex=1&amp;slidetitle="/>
              </a:rPr>
              <a:t>Antifate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" action="ppaction://hlinkpres?slideindex=1&amp;slidetitle="/>
              </a:rPr>
              <a:t>Antiope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9" action="ppaction://hlinkpres?slideindex=1&amp;slidetitle="/>
              </a:rPr>
              <a:t>Anubi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0" action="ppaction://hlinkpres?slideindex=1&amp;slidetitle="/>
              </a:rPr>
              <a:t>Api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1" action="ppaction://hlinkpres?slideindex=1&amp;slidetitle="/>
              </a:rPr>
              <a:t>Apollo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2" action="ppaction://hlinkpres?slideindex=1&amp;slidetitle="/>
              </a:rPr>
              <a:t>Aracne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3" action="ppaction://hlinkpres?slideindex=1&amp;slidetitle="/>
              </a:rPr>
              <a:t>Arcade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4" action="ppaction://hlinkpres?slideindex=1&amp;slidetitle="/>
              </a:rPr>
              <a:t>Ares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5" action="ppaction://hlinkpres?slideindex=1&amp;slidetitle="/>
              </a:rPr>
              <a:t>Aretusa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6" action="ppaction://hlinkpres?slideindex=1&amp;slidetitle="/>
              </a:rPr>
              <a:t>Argo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7" action="ppaction://hlinkpres?slideindex=1&amp;slidetitle="/>
              </a:rPr>
              <a:t>Argonauti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8" action="ppaction://hlinkpres?slideindex=1&amp;slidetitle="/>
              </a:rPr>
              <a:t>Arianna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9" action="ppaction://hlinkpres?slideindex=1&amp;slidetitle="/>
              </a:rPr>
              <a:t>Aristeo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0" action="ppaction://hlinkpres?slideindex=1&amp;slidetitle="/>
              </a:rPr>
              <a:t>Armonia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1" action="ppaction://hlinkpres?slideindex=1&amp;slidetitle="/>
              </a:rPr>
              <a:t>Arpie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2" action="ppaction://hlinkpres?slideindex=1&amp;slidetitle="/>
              </a:rPr>
              <a:t>Arpocrate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3" action="ppaction://hlinkpres?slideindex=1&amp;slidetitle="/>
              </a:rPr>
              <a:t>Ascalafo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4" action="ppaction://hlinkpres?slideindex=1&amp;slidetitle="/>
              </a:rPr>
              <a:t>Ascanio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5" action="ppaction://hlinkpres?slideindex=1&amp;slidetitle="/>
              </a:rPr>
              <a:t>Assaraco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6" action="ppaction://hlinkpres?slideindex=1&amp;slidetitle="/>
              </a:rPr>
              <a:t>Astianatte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7" action="ppaction://hlinkpres?slideindex=1&amp;slidetitle="/>
              </a:rPr>
              <a:t>Astrea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8" action="ppaction://hlinkpres?slideindex=1&amp;slidetitle="/>
              </a:rPr>
              <a:t>Atalanta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9" action="ppaction://hlinkpres?slideindex=1&amp;slidetitle="/>
              </a:rPr>
              <a:t>Atamante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0" action="ppaction://hlinkpres?slideindex=1&amp;slidetitle="/>
              </a:rPr>
              <a:t>Atargatis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1" action="ppaction://hlinkpres?slideindex=1&amp;slidetitle="/>
              </a:rPr>
              <a:t>Atena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2" action="ppaction://hlinkpres?slideindex=1&amp;slidetitle="/>
              </a:rPr>
              <a:t>Atlante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3" action="ppaction://hlinkpres?slideindex=1&amp;slidetitle="/>
              </a:rPr>
              <a:t>Atteone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4" action="ppaction://hlinkpres?slideindex=1&amp;slidetitle="/>
              </a:rPr>
              <a:t>Augia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5" action="ppaction://hlinkpres?slideindex=1&amp;slidetitle="/>
              </a:rPr>
              <a:t>Augusto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6" action="ppaction://hlinkpres?slideindex=1&amp;slidetitle="/>
              </a:rPr>
              <a:t>Aurora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7" action="ppaction://hlinkpres?slideindex=1&amp;slidetitle="/>
              </a:rPr>
              <a:t>Autolico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8" action="ppaction://hlinkpres?slideindex=1&amp;slidetitle="/>
              </a:rPr>
              <a:t>Autonoe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9" action="ppaction://hlinkpres?slideindex=1&amp;slidetitle="/>
              </a:rPr>
              <a:t>Aventino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L_B">
            <a:extLst>
              <a:ext uri="{FF2B5EF4-FFF2-40B4-BE49-F238E27FC236}">
                <a16:creationId xmlns:a16="http://schemas.microsoft.com/office/drawing/2014/main" id="{BDB05D61-C36C-392E-C666-7E64C8FD35A2}"/>
              </a:ext>
            </a:extLst>
          </p:cNvPr>
          <p:cNvSpPr>
            <a:spLocks/>
          </p:cNvSpPr>
          <p:nvPr/>
        </p:nvSpPr>
        <p:spPr>
          <a:xfrm>
            <a:off x="1800000" y="1259999"/>
            <a:ext cx="10080000" cy="5040000"/>
          </a:xfrm>
          <a:prstGeom prst="wedgeRoundRectCallout">
            <a:avLst>
              <a:gd name="adj1" fmla="val -56970"/>
              <a:gd name="adj2" fmla="val -3479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92000" tIns="576000" numCol="1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0" action="ppaction://hlinkpres?slideindex=1&amp;slidetitle="/>
              </a:rPr>
              <a:t>Baccanti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1" action="ppaction://hlinkpres?slideindex=1&amp;slidetitle="/>
              </a:rPr>
              <a:t>Bacco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2" action="ppaction://hlinkpres?slideindex=1&amp;slidetitle="/>
              </a:rPr>
              <a:t>Batto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3" action="ppaction://hlinkpres?slideindex=1&amp;slidetitle="/>
              </a:rPr>
              <a:t>Bauci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4" action="ppaction://hlinkpres?slideindex=1&amp;slidetitle="/>
              </a:rPr>
              <a:t>Bellona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5" action="ppaction://hlinkpres?slideindex=1&amp;slidetitle="/>
              </a:rPr>
              <a:t>Belo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6" action="ppaction://hlinkpres?slideindex=1&amp;slidetitle="/>
              </a:rPr>
              <a:t>Beroe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7" action="ppaction://hlinkpres?slideindex=1&amp;slidetitle="/>
              </a:rPr>
              <a:t>Biblide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8" action="ppaction://hlinkpres?slideindex=1&amp;slidetitle="/>
              </a:rPr>
              <a:t>Borea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9" action="ppaction://hlinkpres?slideindex=1&amp;slidetitle="/>
              </a:rPr>
              <a:t>Bubasti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0" action="ppaction://hlinkpres?slideindex=1&amp;slidetitle="/>
              </a:rPr>
              <a:t>Busiride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1" action="ppaction://hlinkpres?slideindex=1&amp;slidetitle="/>
              </a:rPr>
              <a:t>Buti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L_C">
            <a:extLst>
              <a:ext uri="{FF2B5EF4-FFF2-40B4-BE49-F238E27FC236}">
                <a16:creationId xmlns:a16="http://schemas.microsoft.com/office/drawing/2014/main" id="{292FD82F-B8F9-3230-2EC9-68387CC8B7E2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224"/>
              <a:gd name="adj2" fmla="val -2692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numCol="4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2" action="ppaction://hlinkpres?slideindex=1&amp;slidetitle="/>
              </a:rPr>
              <a:t>Cadmo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3" action="ppaction://hlinkpres?slideindex=1&amp;slidetitle="/>
              </a:rPr>
              <a:t>Caieta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4" action="ppaction://hlinkpres?slideindex=1&amp;slidetitle="/>
              </a:rPr>
              <a:t>Calai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5" action="ppaction://hlinkpres?slideindex=1&amp;slidetitle="/>
              </a:rPr>
              <a:t>Calcante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6" action="ppaction://hlinkpres?slideindex=1&amp;slidetitle="/>
              </a:rPr>
              <a:t>Calliope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7" action="ppaction://hlinkpres?slideindex=1&amp;slidetitle="/>
              </a:rPr>
              <a:t>Calliroe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8" action="ppaction://hlinkpres?slideindex=1&amp;slidetitle="/>
              </a:rPr>
              <a:t>Callisto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9" action="ppaction://hlinkpres?slideindex=1&amp;slidetitle="/>
              </a:rPr>
              <a:t>Canente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0" action="ppaction://hlinkpres?slideindex=1&amp;slidetitle="/>
              </a:rPr>
              <a:t>Capeto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1" action="ppaction://hlinkpres?slideindex=1&amp;slidetitle="/>
              </a:rPr>
              <a:t>Capi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2" action="ppaction://hlinkpres?slideindex=1&amp;slidetitle="/>
              </a:rPr>
              <a:t>Cassandra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3" action="ppaction://hlinkpres?slideindex=1&amp;slidetitle="/>
              </a:rPr>
              <a:t>Cassiopea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4" action="ppaction://hlinkpres?slideindex=1&amp;slidetitle="/>
              </a:rPr>
              <a:t>Castore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5" action="ppaction://hlinkpres?slideindex=1&amp;slidetitle="/>
              </a:rPr>
              <a:t>Cauno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6" action="ppaction://hlinkpres?slideindex=1&amp;slidetitle="/>
              </a:rPr>
              <a:t>Cavalli di Diomede 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7" action="ppaction://hlinkpres?slideindex=1&amp;slidetitle="/>
              </a:rPr>
              <a:t>Cefalo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8" action="ppaction://hlinkpres?slideindex=1&amp;slidetitle="/>
              </a:rPr>
              <a:t>Cefeo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9" action="ppaction://hlinkpres?slideindex=1&amp;slidetitle="/>
              </a:rPr>
              <a:t>Cefiso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0" action="ppaction://hlinkpres?slideindex=1&amp;slidetitle="/>
              </a:rPr>
              <a:t>Ceice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1" action="ppaction://hlinkpres?slideindex=1&amp;slidetitle="/>
              </a:rPr>
              <a:t>Ceneo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2" action="ppaction://hlinkpres?slideindex=1&amp;slidetitle="/>
              </a:rPr>
              <a:t>Ceni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3" action="ppaction://hlinkpres?slideindex=1&amp;slidetitle="/>
              </a:rPr>
              <a:t>Centauri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4" action="ppaction://hlinkpres?slideindex=1&amp;slidetitle="/>
              </a:rPr>
              <a:t>Centauromachia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5" action="ppaction://hlinkpres?slideindex=1&amp;slidetitle="/>
              </a:rPr>
              <a:t>Cerambo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6" action="ppaction://hlinkpres?slideindex=1&amp;slidetitle="/>
              </a:rPr>
              <a:t>Cerasti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7" action="ppaction://hlinkpres?slideindex=1&amp;slidetitle="/>
              </a:rPr>
              <a:t>Cerbero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8" action="ppaction://hlinkpres?slideindex=1&amp;slidetitle="/>
              </a:rPr>
              <a:t>Cercione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9" action="ppaction://hlinkpres?slideindex=1&amp;slidetitle="/>
              </a:rPr>
              <a:t>Cerere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0" action="ppaction://hlinkpres?slideindex=1&amp;slidetitle="/>
              </a:rPr>
              <a:t>Cerva di Cerinea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1" action="ppaction://hlinkpres?slideindex=1&amp;slidetitle="/>
              </a:rPr>
              <a:t>Cesare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2" action="ppaction://hlinkpres?slideindex=1&amp;slidetitle="/>
              </a:rPr>
              <a:t>Chimera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3" action="ppaction://hlinkpres?slideindex=1&amp;slidetitle="/>
              </a:rPr>
              <a:t>Chione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4" action="ppaction://hlinkpres?slideindex=1&amp;slidetitle="/>
              </a:rPr>
              <a:t>Chirone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5" action="ppaction://hlinkpres?slideindex=1&amp;slidetitle="/>
              </a:rPr>
              <a:t>Ciane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6" action="ppaction://hlinkpres?slideindex=1&amp;slidetitle="/>
              </a:rPr>
              <a:t>Cianea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7" action="ppaction://hlinkpres?slideindex=1&amp;slidetitle="/>
              </a:rPr>
              <a:t>Cibele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8" action="ppaction://hlinkpres?slideindex=1&amp;slidetitle="/>
              </a:rPr>
              <a:t>Cicno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Irie)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9" action="ppaction://hlinkpres?slideindex=1&amp;slidetitle="/>
              </a:rPr>
              <a:t>Cicno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Nettuno)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0" action="ppaction://hlinkpres?slideindex=1&amp;slidetitle="/>
              </a:rPr>
              <a:t>Cicno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Stenelo)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1" action="ppaction://hlinkpres?slideindex=1&amp;slidetitle="/>
              </a:rPr>
              <a:t>Cillaro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2" action="ppaction://hlinkpres?slideindex=1&amp;slidetitle="/>
              </a:rPr>
              <a:t>Cinghiale calidonio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3" action="ppaction://hlinkpres?slideindex=1&amp;slidetitle="/>
              </a:rPr>
              <a:t>Cinghiale di Erimanto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4" action="ppaction://hlinkpres?slideindex=1&amp;slidetitle="/>
              </a:rPr>
              <a:t>Cinira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5" action="ppaction://hlinkpres?slideindex=1&amp;slidetitle="/>
              </a:rPr>
              <a:t>Cipo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6" action="ppaction://hlinkpres?slideindex=1&amp;slidetitle="/>
              </a:rPr>
              <a:t>Cipresso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7" action="ppaction://hlinkpres?slideindex=1&amp;slidetitle="/>
              </a:rPr>
              <a:t>Circe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8" action="ppaction://hlinkpres?slideindex=1&amp;slidetitle="/>
              </a:rPr>
              <a:t>Ciri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9" action="ppaction://hlinkpres?slideindex=1&amp;slidetitle="/>
              </a:rPr>
              <a:t>Civetta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0" action="ppaction://hlinkpres?slideindex=1&amp;slidetitle="/>
              </a:rPr>
              <a:t>Climene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1" action="ppaction://hlinkpres?slideindex=1&amp;slidetitle="/>
              </a:rPr>
              <a:t>Clito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2" action="ppaction://hlinkpres?slideindex=1&amp;slidetitle="/>
              </a:rPr>
              <a:t>Clizia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3" action="ppaction://hlinkpres?slideindex=1&amp;slidetitle="/>
              </a:rPr>
              <a:t>Cocalo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4" action="ppaction://hlinkpres?slideindex=1&amp;slidetitle="/>
              </a:rPr>
              <a:t>Combe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5" action="ppaction://hlinkpres?slideindex=1&amp;slidetitle="/>
              </a:rPr>
              <a:t>Contadini di Licia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6" action="ppaction://hlinkpres?slideindex=1&amp;slidetitle="/>
              </a:rPr>
              <a:t>Corallo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7" action="ppaction://hlinkpres?slideindex=1&amp;slidetitle="/>
              </a:rPr>
              <a:t>Cornacchia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8" action="ppaction://hlinkpres?slideindex=1&amp;slidetitle="/>
              </a:rPr>
              <a:t>Corno dell’abbondanza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9" action="ppaction://hlinkpres?slideindex=1&amp;slidetitle="/>
              </a:rPr>
              <a:t>Coronide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0" action="ppaction://hlinkpres?slideindex=1&amp;slidetitle="/>
              </a:rPr>
              <a:t>Corvo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1" action="ppaction://hlinkpres?slideindex=1&amp;slidetitle="/>
              </a:rPr>
              <a:t>Cosmogonia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2" action="ppaction://hlinkpres?slideindex=1&amp;slidetitle="/>
              </a:rPr>
              <a:t>Cragaleo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3" action="ppaction://hlinkpres?slideindex=1&amp;slidetitle="/>
              </a:rPr>
              <a:t>Cratere di Terse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4" action="ppaction://hlinkpres?slideindex=1&amp;slidetitle="/>
              </a:rPr>
              <a:t>Crisaore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Crono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6" action="ppaction://hlinkpres?slideindex=1&amp;slidetitle="/>
              </a:rPr>
              <a:t>Crotone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7" action="ppaction://hlinkpres?slideindex=1&amp;slidetitle="/>
              </a:rPr>
              <a:t>Ctesilla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8" action="ppaction://hlinkpres?slideindex=1&amp;slidetitle="/>
              </a:rPr>
              <a:t>Cupido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L_D">
            <a:extLst>
              <a:ext uri="{FF2B5EF4-FFF2-40B4-BE49-F238E27FC236}">
                <a16:creationId xmlns:a16="http://schemas.microsoft.com/office/drawing/2014/main" id="{72C52794-4C64-F1E8-F335-EE1826300D76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049"/>
              <a:gd name="adj2" fmla="val -1905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0000" rIns="0" numCol="2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9" action="ppaction://hlinkpres?slideindex=1&amp;slidetitle="/>
              </a:rPr>
              <a:t>Dafne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0" action="ppaction://hlinkpres?slideindex=1&amp;slidetitle="/>
              </a:rPr>
              <a:t>Danae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1" action="ppaction://hlinkpres?slideindex=1&amp;slidetitle="/>
              </a:rPr>
              <a:t>Danaidi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2" action="ppaction://hlinkpres?slideindex=1&amp;slidetitle="/>
              </a:rPr>
              <a:t>Dedalione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3" action="ppaction://hlinkpres?slideindex=1&amp;slidetitle="/>
              </a:rPr>
              <a:t>Dedalo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4" action="ppaction://hlinkpres?slideindex=1&amp;slidetitle="/>
              </a:rPr>
              <a:t>Deianira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5" action="ppaction://hlinkpres?slideindex=1&amp;slidetitle="/>
              </a:rPr>
              <a:t>Demiurgo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6" action="ppaction://hlinkpres?slideindex=1&amp;slidetitle="/>
              </a:rPr>
              <a:t>Derceto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7" action="ppaction://hlinkpres?slideindex=1&amp;slidetitle="/>
              </a:rPr>
              <a:t>Deucalione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8" action="ppaction://hlinkpres?slideindex=1&amp;slidetitle="/>
              </a:rPr>
              <a:t>Diana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9" action="ppaction://hlinkpres?slideindex=1&amp;slidetitle="/>
              </a:rPr>
              <a:t>Didone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0" action="ppaction://hlinkpres?slideindex=1&amp;slidetitle="/>
              </a:rPr>
              <a:t>Diluvio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1" action="ppaction://hlinkpres?slideindex=1&amp;slidetitle="/>
              </a:rPr>
              <a:t>Diomede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Tideo)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2" action="ppaction://hlinkpres?slideindex=1&amp;slidetitle="/>
              </a:rPr>
              <a:t>Diomede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Marte)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1" action="ppaction://hlinkpres?slideindex=1&amp;slidetitle="/>
              </a:rPr>
              <a:t>Dioniso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73" action="ppaction://hlinkpres?slideindex=1&amp;slidetitle=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3" action="ppaction://hlinkpres?slideindex=1&amp;slidetitle="/>
              </a:rPr>
              <a:t>Dioscuri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Dite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4" action="ppaction://hlinkpres?slideindex=1&amp;slidetitle="/>
              </a:rPr>
              <a:t>Dolone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5" action="ppaction://hlinkpres?slideindex=1&amp;slidetitle="/>
              </a:rPr>
              <a:t>Donne di Cos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6" action="ppaction://hlinkpres?slideindex=1&amp;slidetitle="/>
              </a:rPr>
              <a:t>Donne di Tracia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7" action="ppaction://hlinkpres?slideindex=1&amp;slidetitle="/>
              </a:rPr>
              <a:t>Driope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81" action="ppaction://hlinkpres?slideindex=1&amp;slidetitle=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L_E">
            <a:extLst>
              <a:ext uri="{FF2B5EF4-FFF2-40B4-BE49-F238E27FC236}">
                <a16:creationId xmlns:a16="http://schemas.microsoft.com/office/drawing/2014/main" id="{6EF596F8-3E78-B5A7-F8EE-F0E744EEE790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6961"/>
              <a:gd name="adj2" fmla="val -1135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32000" rIns="432000" numCol="3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8" action="ppaction://hlinkpres?slideindex=1&amp;slidetitle="/>
              </a:rPr>
              <a:t>Eaco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9" action="ppaction://hlinkpres?slideindex=1&amp;slidetitle="/>
              </a:rPr>
              <a:t>Ebe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0" action="ppaction://hlinkpres?slideindex=1&amp;slidetitle="/>
              </a:rPr>
              <a:t>Echinadi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1" action="ppaction://hlinkpres?slideindex=1&amp;slidetitle="/>
              </a:rPr>
              <a:t>Echione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Mercurio)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2" action="ppaction://hlinkpres?slideindex=1&amp;slidetitle="/>
              </a:rPr>
              <a:t>Echione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(tebano)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3" action="ppaction://hlinkpres?slideindex=1&amp;slidetitle="/>
              </a:rPr>
              <a:t>Eco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4" action="ppaction://hlinkpres?slideindex=1&amp;slidetitle="/>
              </a:rPr>
              <a:t>Ecuba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5" action="ppaction://hlinkpres?slideindex=1&amp;slidetitle="/>
              </a:rPr>
              <a:t>Edipo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6" action="ppaction://hlinkpres?slideindex=1&amp;slidetitle="/>
              </a:rPr>
              <a:t>Efesto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7" action="ppaction://hlinkpres?slideindex=1&amp;slidetitle="/>
              </a:rPr>
              <a:t>Egeo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8" action="ppaction://hlinkpres?slideindex=1&amp;slidetitle="/>
              </a:rPr>
              <a:t>Egeria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9" action="ppaction://hlinkpres?slideindex=1&amp;slidetitle="/>
              </a:rPr>
              <a:t>Egina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0" action="ppaction://hlinkpres?slideindex=1&amp;slidetitle="/>
              </a:rPr>
              <a:t>Elena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1" action="ppaction://hlinkpres?slideindex=1&amp;slidetitle="/>
              </a:rPr>
              <a:t>Eleno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2" action="ppaction://hlinkpres?slideindex=1&amp;slidetitle="/>
              </a:rPr>
              <a:t>Eliadi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3" action="ppaction://hlinkpres?slideindex=1&amp;slidetitle="/>
              </a:rPr>
              <a:t>Enea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4" action="ppaction://hlinkpres?slideindex=1&amp;slidetitle="/>
              </a:rPr>
              <a:t>Eneo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5" action="ppaction://hlinkpres?slideindex=1&amp;slidetitle="/>
              </a:rPr>
              <a:t>Eolo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6" action="ppaction://hlinkpres?slideindex=1&amp;slidetitle="/>
              </a:rPr>
              <a:t>Epafo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7" action="ppaction://hlinkpres?slideindex=1&amp;slidetitle="/>
              </a:rPr>
              <a:t>Epilogo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8" action="ppaction://hlinkpres?slideindex=1&amp;slidetitle="/>
              </a:rPr>
              <a:t>Epimeteo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9" action="ppaction://hlinkpres?slideindex=1&amp;slidetitle="/>
              </a:rPr>
              <a:t>Epito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0" action="ppaction://hlinkpres?slideindex=1&amp;slidetitle="/>
              </a:rPr>
              <a:t>Ercole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1" action="ppaction://hlinkpres?slideindex=1&amp;slidetitle="/>
              </a:rPr>
              <a:t>Eretteo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2" action="ppaction://hlinkpres?slideindex=1&amp;slidetitle="/>
              </a:rPr>
              <a:t>Erinni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3" action="ppaction://hlinkpres?slideindex=1&amp;slidetitle="/>
              </a:rPr>
              <a:t>Erisittone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4" action="ppaction://hlinkpres?slideindex=1&amp;slidetitle="/>
              </a:rPr>
              <a:t>Erittonio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5" action="ppaction://hlinkpres?slideindex=1&amp;slidetitle="/>
              </a:rPr>
              <a:t>Ermafrodito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6" action="ppaction://hlinkpres?slideindex=1&amp;slidetitle="/>
              </a:rPr>
              <a:t>Erse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7" action="ppaction://hlinkpres?slideindex=1&amp;slidetitle="/>
              </a:rPr>
              <a:t>Ersenore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8" action="ppaction://hlinkpres?slideindex=1&amp;slidetitle="/>
              </a:rPr>
              <a:t>Ersilia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9" action="ppaction://hlinkpres?slideindex=1&amp;slidetitle="/>
              </a:rPr>
              <a:t>Esaco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0" action="ppaction://hlinkpres?slideindex=1&amp;slidetitle="/>
              </a:rPr>
              <a:t>Esculapio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1" action="ppaction://hlinkpres?slideindex=1&amp;slidetitle="/>
              </a:rPr>
              <a:t>Esione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2" action="ppaction://hlinkpres?slideindex=1&amp;slidetitle="/>
              </a:rPr>
              <a:t>Esone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3" action="ppaction://hlinkpres?slideindex=1&amp;slidetitle="/>
              </a:rPr>
              <a:t>Esperidi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4" action="ppaction://hlinkpres?slideindex=1&amp;slidetitle="/>
              </a:rPr>
              <a:t>Età, mito delle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5" action="ppaction://hlinkpres?slideindex=1&amp;slidetitle="/>
              </a:rPr>
              <a:t>Ettore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6" action="ppaction://hlinkpres?slideindex=1&amp;slidetitle="/>
              </a:rPr>
              <a:t>Euforbo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2" action="ppaction://hlinkpres?slideindex=1&amp;slidetitle="/>
              </a:rPr>
              <a:t>Eumenidi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7" action="ppaction://hlinkpres?slideindex=1&amp;slidetitle="/>
              </a:rPr>
              <a:t>Euridice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8" action="ppaction://hlinkpres?slideindex=1&amp;slidetitle="/>
              </a:rPr>
              <a:t>Euriloco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9" action="ppaction://hlinkpres?slideindex=1&amp;slidetitle="/>
              </a:rPr>
              <a:t>Eurimede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0" action="ppaction://hlinkpres?slideindex=1&amp;slidetitle="/>
              </a:rPr>
              <a:t>Euristeo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1" action="ppaction://hlinkpres?slideindex=1&amp;slidetitle="/>
              </a:rPr>
              <a:t>Eurito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(centauro)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2" action="ppaction://hlinkpres?slideindex=1&amp;slidetitle="/>
              </a:rPr>
              <a:t>Eurito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(p. di Iole)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3" action="ppaction://hlinkpres?slideindex=1&amp;slidetitle="/>
              </a:rPr>
              <a:t>Europa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4" action="ppaction://hlinkpres?slideindex=1&amp;slidetitle="/>
              </a:rPr>
              <a:t>Evandro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5" action="ppaction://hlinkpres?slideindex=1&amp;slidetitle="/>
              </a:rPr>
              <a:t>Evippe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L_FG">
            <a:extLst>
              <a:ext uri="{FF2B5EF4-FFF2-40B4-BE49-F238E27FC236}">
                <a16:creationId xmlns:a16="http://schemas.microsoft.com/office/drawing/2014/main" id="{A8CF7F7E-9861-3D61-1EB5-8D78B6714D09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054"/>
              <a:gd name="adj2" fmla="val -382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64000" tIns="0" bIns="0" numCol="2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6" action="ppaction://hlinkpres?slideindex=1&amp;slidetitle="/>
              </a:rPr>
              <a:t>Fame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7" action="ppaction://hlinkpres?slideindex=1&amp;slidetitle="/>
              </a:rPr>
              <a:t>Fantaso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8" action="ppaction://hlinkpres?slideindex=1&amp;slidetitle="/>
              </a:rPr>
              <a:t>Fedra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9" action="ppaction://hlinkpres?slideindex=1&amp;slidetitle="/>
              </a:rPr>
              <a:t>Fene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0" action="ppaction://hlinkpres?slideindex=1&amp;slidetitle="/>
              </a:rPr>
              <a:t>Fetonte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1" action="ppaction://hlinkpres?slideindex=1&amp;slidetitle="/>
              </a:rPr>
              <a:t>Figlie di Anio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2" action="ppaction://hlinkpres?slideindex=1&amp;slidetitle="/>
              </a:rPr>
              <a:t>Figlio di Eumelo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3" action="ppaction://hlinkpres?slideindex=1&amp;slidetitle="/>
              </a:rPr>
              <a:t>Filammone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3" action="ppaction://hlinkpres?slideindex=1&amp;slidetitle="/>
              </a:rPr>
              <a:t>Filemone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4" action="ppaction://hlinkpres?slideindex=1&amp;slidetitle="/>
              </a:rPr>
              <a:t>Filomela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5" action="ppaction://hlinkpres?slideindex=1&amp;slidetitle="/>
              </a:rPr>
              <a:t>Filottete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6" action="ppaction://hlinkpres?slideindex=1&amp;slidetitle="/>
              </a:rPr>
              <a:t>Fineo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(indovino)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7" action="ppaction://hlinkpres?slideindex=1&amp;slidetitle="/>
              </a:rPr>
              <a:t>Fineo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Belo)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8" action="ppaction://hlinkpres?slideindex=1&amp;slidetitle="/>
              </a:rPr>
              <a:t>Fobetore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9" action="ppaction://hlinkpres?slideindex=1&amp;slidetitle="/>
              </a:rPr>
              <a:t>Foco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0" action="ppaction://hlinkpres?slideindex=1&amp;slidetitle="/>
              </a:rPr>
              <a:t>Forbante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1" action="ppaction://hlinkpres?slideindex=1&amp;slidetitle="/>
              </a:rPr>
              <a:t>Funghi, uomini nati da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2" action="ppaction://hlinkpres?slideindex=1&amp;slidetitle="/>
              </a:rPr>
              <a:t>Furie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2" action="ppaction://hlinkpres?slideindex=1&amp;slidetitle="/>
              </a:rPr>
              <a:t>Gaeta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3" action="ppaction://hlinkpres?slideindex=1&amp;slidetitle="/>
              </a:rPr>
              <a:t>Galantide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4" action="ppaction://hlinkpres?slideindex=1&amp;slidetitle="/>
              </a:rPr>
              <a:t>Galatea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5" action="ppaction://hlinkpres?slideindex=1&amp;slidetitle="/>
              </a:rPr>
              <a:t>Ganimede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6" action="ppaction://hlinkpres?slideindex=1&amp;slidetitle="/>
              </a:rPr>
              <a:t>Gerione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7" action="ppaction://hlinkpres?slideindex=1&amp;slidetitle="/>
              </a:rPr>
              <a:t>Giacinto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8" action="ppaction://hlinkpres?slideindex=1&amp;slidetitle="/>
              </a:rPr>
              <a:t>Giano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9" action="ppaction://hlinkpres?slideindex=1&amp;slidetitle="/>
              </a:rPr>
              <a:t>Giasone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0" action="ppaction://hlinkpres?slideindex=1&amp;slidetitle="/>
              </a:rPr>
              <a:t>Giavellotto di Cefalo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1" action="ppaction://hlinkpres?slideindex=1&amp;slidetitle="/>
              </a:rPr>
              <a:t>Giganti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2" action="ppaction://hlinkpres?slideindex=1&amp;slidetitle="/>
              </a:rPr>
              <a:t>Gigantomachia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3" action="ppaction://hlinkpres?slideindex=1&amp;slidetitle="/>
              </a:rPr>
              <a:t>Gigantomachia della Pieride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4" action="ppaction://hlinkpres?slideindex=1&amp;slidetitle="/>
              </a:rPr>
              <a:t>Giove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5" action="ppaction://hlinkpres?slideindex=1&amp;slidetitle="/>
              </a:rPr>
              <a:t>Giunone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6" action="ppaction://hlinkpres?slideindex=1&amp;slidetitle="/>
              </a:rPr>
              <a:t>Glauco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7" action="ppaction://hlinkpres?slideindex=1&amp;slidetitle="/>
              </a:rPr>
              <a:t>Gorgoni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8" action="ppaction://hlinkpres?slideindex=1&amp;slidetitle="/>
              </a:rPr>
              <a:t>Graie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59" action="ppaction://hlinkpres?slideindex=1&amp;slidetitle="/>
              </a:rPr>
              <a:t>Guerra di Troia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L_HIL">
            <a:extLst>
              <a:ext uri="{FF2B5EF4-FFF2-40B4-BE49-F238E27FC236}">
                <a16:creationId xmlns:a16="http://schemas.microsoft.com/office/drawing/2014/main" id="{0FD0D1BA-59D3-7B86-7352-509C9B013211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6969"/>
              <a:gd name="adj2" fmla="val 45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12000" numCol="4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0" action="ppaction://hlinkpres?slideindex=1&amp;slidetitle="/>
              </a:rPr>
              <a:t>Hestia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261" action="ppaction://hlinkpres?slideindex=1&amp;slidetitle=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261" action="ppaction://hlinkpres?slideindex=1&amp;slidetitle=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261" action="ppaction://hlinkpres?slideindex=1&amp;slidetitle=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1" action="ppaction://hlinkpres?slideindex=1&amp;slidetitle="/>
              </a:rPr>
              <a:t>Iante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2" action="ppaction://hlinkpres?slideindex=1&amp;slidetitle="/>
              </a:rPr>
              <a:t>Icaro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8" action="ppaction://hlinkpres?slideindex=1&amp;slidetitle="/>
              </a:rPr>
              <a:t>Icelo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3" action="ppaction://hlinkpres?slideindex=1&amp;slidetitle="/>
              </a:rPr>
              <a:t>Ida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4" action="ppaction://hlinkpres?slideindex=1&amp;slidetitle="/>
              </a:rPr>
              <a:t>Idra di Lerna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5" action="ppaction://hlinkpres?slideindex=1&amp;slidetitle="/>
              </a:rPr>
              <a:t>Ifi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(di Cipro)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6" action="ppaction://hlinkpres?slideindex=1&amp;slidetitle="/>
              </a:rPr>
              <a:t>Ifi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(di Creta)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7" action="ppaction://hlinkpres?slideindex=1&amp;slidetitle="/>
              </a:rPr>
              <a:t>Ifigenia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8" action="ppaction://hlinkpres?slideindex=1&amp;slidetitle="/>
              </a:rPr>
              <a:t>Ilo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9" action="ppaction://hlinkpres?slideindex=1&amp;slidetitle="/>
              </a:rPr>
              <a:t>Ilonome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0" action="ppaction://hlinkpres?slideindex=1&amp;slidetitle="/>
              </a:rPr>
              <a:t>Imeneo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1" action="ppaction://hlinkpres?slideindex=1&amp;slidetitle="/>
              </a:rPr>
              <a:t>Inaco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2" action="ppaction://hlinkpres?slideindex=1&amp;slidetitle="/>
              </a:rPr>
              <a:t>Indigete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3" action="ppaction://hlinkpres?slideindex=1&amp;slidetitle="/>
              </a:rPr>
              <a:t>Ino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4" action="ppaction://hlinkpres?slideindex=1&amp;slidetitle="/>
              </a:rPr>
              <a:t>Invidia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5" action="ppaction://hlinkpres?slideindex=1&amp;slidetitle="/>
              </a:rPr>
              <a:t>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6" action="ppaction://hlinkpres?slideindex=1&amp;slidetitle="/>
              </a:rPr>
              <a:t>Iolao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7" action="ppaction://hlinkpres?slideindex=1&amp;slidetitle="/>
              </a:rPr>
              <a:t>Iole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8" action="ppaction://hlinkpres?slideindex=1&amp;slidetitle="/>
              </a:rPr>
              <a:t>Ippocrene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79" action="ppaction://hlinkpres?slideindex=1&amp;slidetitle="/>
              </a:rPr>
              <a:t>Ippodamante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0" action="ppaction://hlinkpres?slideindex=1&amp;slidetitle="/>
              </a:rPr>
              <a:t>Ippodame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1" action="ppaction://hlinkpres?slideindex=1&amp;slidetitle="/>
              </a:rPr>
              <a:t>Ippolita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2" action="ppaction://hlinkpres?slideindex=1&amp;slidetitle="/>
              </a:rPr>
              <a:t>Ippolito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3" action="ppaction://hlinkpres?slideindex=1&amp;slidetitle="/>
              </a:rPr>
              <a:t>Ippomene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4" action="ppaction://hlinkpres?slideindex=1&amp;slidetitle="/>
              </a:rPr>
              <a:t>Iride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5" action="ppaction://hlinkpres?slideindex=1&amp;slidetitle="/>
              </a:rPr>
              <a:t>Irie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6" action="ppaction://hlinkpres?slideindex=1&amp;slidetitle="/>
              </a:rPr>
              <a:t>Iside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7" action="ppaction://hlinkpres?slideindex=1&amp;slidetitle="/>
              </a:rPr>
              <a:t>Ismenidi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8" action="ppaction://hlinkpres?slideindex=1&amp;slidetitle="/>
              </a:rPr>
              <a:t>Issione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9" action="ppaction://hlinkpres?slideindex=1&amp;slidetitle="/>
              </a:rPr>
              <a:t>Iti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4" action="ppaction://hlinkpres?slideindex=1&amp;slidetitle="/>
              </a:rPr>
              <a:t>Iulo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290" action="ppaction://hlinkpres?slideindex=1&amp;slidetitle=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290" action="ppaction://hlinkpres?slideindex=1&amp;slidetitle=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0" action="ppaction://hlinkpres?slideindex=1&amp;slidetitle="/>
              </a:rPr>
              <a:t>Lancia di Romolo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1" action="ppaction://hlinkpres?slideindex=1&amp;slidetitle="/>
              </a:rPr>
              <a:t>Laomedonte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2" action="ppaction://hlinkpres?slideindex=1&amp;slidetitle="/>
              </a:rPr>
              <a:t>Latino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(re albano)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3" action="ppaction://hlinkpres?slideindex=1&amp;slidetitle="/>
              </a:rPr>
              <a:t>Latino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(p. di Lavinia)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4" action="ppaction://hlinkpres?slideindex=1&amp;slidetitle="/>
              </a:rPr>
              <a:t>Latona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5" action="ppaction://hlinkpres?slideindex=1&amp;slidetitle="/>
              </a:rPr>
              <a:t>Lavinia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6" action="ppaction://hlinkpres?slideindex=1&amp;slidetitle="/>
              </a:rPr>
              <a:t>Learco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7" action="ppaction://hlinkpres?slideindex=1&amp;slidetitle="/>
              </a:rPr>
              <a:t>Lelape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8" action="ppaction://hlinkpres?slideindex=1&amp;slidetitle="/>
              </a:rPr>
              <a:t>Lelege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99" action="ppaction://hlinkpres?slideindex=1&amp;slidetitle="/>
              </a:rPr>
              <a:t>Leone di Nemea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0" action="ppaction://hlinkpres?slideindex=1&amp;slidetitle="/>
              </a:rPr>
              <a:t>Lestrigoni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1" action="ppaction://hlinkpres?slideindex=1&amp;slidetitle="/>
              </a:rPr>
              <a:t>Leucotoe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Orcamo)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2" action="ppaction://hlinkpres?slideindex=1&amp;slidetitle="/>
              </a:rPr>
              <a:t>Leucotoe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(Ino)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3" action="ppaction://hlinkpres?slideindex=1&amp;slidetitle="/>
              </a:rPr>
              <a:t>Lica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4" action="ppaction://hlinkpres?slideindex=1&amp;slidetitle="/>
              </a:rPr>
              <a:t>Licaone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5" action="ppaction://hlinkpres?slideindex=1&amp;slidetitle="/>
              </a:rPr>
              <a:t>Lico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6" action="ppaction://hlinkpres?slideindex=1&amp;slidetitle="/>
              </a:rPr>
              <a:t>Ligdo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7" action="ppaction://hlinkpres?slideindex=1&amp;slidetitle="/>
              </a:rPr>
              <a:t>Linco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8" action="ppaction://hlinkpres?slideindex=1&amp;slidetitle="/>
              </a:rPr>
              <a:t>Liriope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09" action="ppaction://hlinkpres?slideindex=1&amp;slidetitle="/>
              </a:rPr>
              <a:t>Lucina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0" action="ppaction://hlinkpres?slideindex=1&amp;slidetitle="/>
              </a:rPr>
              <a:t>Lupo pietrificato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L_M">
            <a:extLst>
              <a:ext uri="{FF2B5EF4-FFF2-40B4-BE49-F238E27FC236}">
                <a16:creationId xmlns:a16="http://schemas.microsoft.com/office/drawing/2014/main" id="{47047F27-399F-F43D-2925-3DC329090CB1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055"/>
              <a:gd name="adj2" fmla="val 1244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0" numCol="2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1" action="ppaction://hlinkpres?slideindex=1&amp;slidetitle="/>
              </a:rPr>
              <a:t>Macareo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2" action="ppaction://hlinkpres?slideindex=1&amp;slidetitle="/>
              </a:rPr>
              <a:t>Manto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3" action="ppaction://hlinkpres?slideindex=1&amp;slidetitle="/>
              </a:rPr>
              <a:t>Marsia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4" action="ppaction://hlinkpres?slideindex=1&amp;slidetitle="/>
              </a:rPr>
              <a:t>Marte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4" action="ppaction://hlinkpres?slideindex=1&amp;slidetitle="/>
              </a:rPr>
              <a:t>Medea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5" action="ppaction://hlinkpres?slideindex=1&amp;slidetitle="/>
              </a:rPr>
              <a:t>Medusa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6" action="ppaction://hlinkpres?slideindex=1&amp;slidetitle="/>
              </a:rPr>
              <a:t>Megera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7" action="ppaction://hlinkpres?slideindex=1&amp;slidetitle="/>
              </a:rPr>
              <a:t>Melanippe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8" action="ppaction://hlinkpres?slideindex=1&amp;slidetitle="/>
              </a:rPr>
              <a:t>Meleagro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19" action="ppaction://hlinkpres?slideindex=1&amp;slidetitle="/>
              </a:rPr>
              <a:t>Melicerte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0" action="ppaction://hlinkpres?slideindex=1&amp;slidetitle="/>
              </a:rPr>
              <a:t>Memnone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1" action="ppaction://hlinkpres?slideindex=1&amp;slidetitle="/>
              </a:rPr>
              <a:t>Memnonidi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2" action="ppaction://hlinkpres?slideindex=1&amp;slidetitle="/>
              </a:rPr>
              <a:t>Menefrone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3" action="ppaction://hlinkpres?slideindex=1&amp;slidetitle="/>
              </a:rPr>
              <a:t>Menete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4" action="ppaction://hlinkpres?slideindex=1&amp;slidetitle="/>
              </a:rPr>
              <a:t>Mestra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5" action="ppaction://hlinkpres?slideindex=1&amp;slidetitle="/>
              </a:rPr>
              <a:t>Mera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latin typeface="Aptos" panose="020B0004020202020204" pitchFamily="34" charset="0"/>
                <a:cs typeface="Times New Roman" panose="02020603050405020304" pitchFamily="18" charset="0"/>
                <a:hlinkClick r:id="rId326" action="ppaction://hlinkpres?slideindex=1&amp;slidetitle="/>
              </a:rPr>
              <a:t>Mercurio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57" action="ppaction://hlinkpres?slideindex=1&amp;slidetitle=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7" action="ppaction://hlinkpres?slideindex=1&amp;slidetitle="/>
              </a:rPr>
              <a:t>Mida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8" action="ppaction://hlinkpres?slideindex=1&amp;slidetitle="/>
              </a:rPr>
              <a:t>Mileto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1" action="ppaction://hlinkpres?slideindex=1&amp;slidetitle="/>
              </a:rPr>
              <a:t>Minerva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29" action="ppaction://hlinkpres?slideindex=1&amp;slidetitle="/>
              </a:rPr>
              <a:t>Minia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0" action="ppaction://hlinkpres?slideindex=1&amp;slidetitle="/>
              </a:rPr>
              <a:t>Minieidi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7" action="ppaction://hlinkpres?slideindex=1&amp;slidetitle="/>
              </a:rPr>
              <a:t>Minii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1" action="ppaction://hlinkpres?slideindex=1&amp;slidetitle="/>
              </a:rPr>
              <a:t>Minosse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2" action="ppaction://hlinkpres?slideindex=1&amp;slidetitle="/>
              </a:rPr>
              <a:t>Minotauro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3" action="ppaction://hlinkpres?slideindex=1&amp;slidetitle="/>
              </a:rPr>
              <a:t>Mirmidoni di Egina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4" action="ppaction://hlinkpres?slideindex=1&amp;slidetitle="/>
              </a:rPr>
              <a:t>Mirra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5" action="ppaction://hlinkpres?slideindex=1&amp;slidetitle="/>
              </a:rPr>
              <a:t>Miscelo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4" action="ppaction://hlinkpres?slideindex=1&amp;slidetitle="/>
              </a:rPr>
              <a:t>Mito delle età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6" action="ppaction://hlinkpres?slideindex=1&amp;slidetitle="/>
              </a:rPr>
              <a:t>Morfeo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7" action="ppaction://hlinkpres?slideindex=1&amp;slidetitle="/>
              </a:rPr>
              <a:t>Munico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8" action="ppaction://hlinkpres?slideindex=1&amp;slidetitle="/>
              </a:rPr>
              <a:t>Mura di Troia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39" action="ppaction://hlinkpres?slideindex=1&amp;slidetitle="/>
              </a:rPr>
              <a:t>Muse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L_NO">
            <a:extLst>
              <a:ext uri="{FF2B5EF4-FFF2-40B4-BE49-F238E27FC236}">
                <a16:creationId xmlns:a16="http://schemas.microsoft.com/office/drawing/2014/main" id="{925E5F4B-EE6D-7DCC-9789-8E3E79E0481B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226"/>
              <a:gd name="adj2" fmla="val 2031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0" numCol="2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0" action="ppaction://hlinkpres?slideindex=1&amp;slidetitle="/>
              </a:rPr>
              <a:t>Narciso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1" action="ppaction://hlinkpres?slideindex=1&amp;slidetitle="/>
              </a:rPr>
              <a:t>Navi troiane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2" action="ppaction://hlinkpres?slideindex=1&amp;slidetitle="/>
              </a:rPr>
              <a:t>Nemesi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3" action="ppaction://hlinkpres?slideindex=1&amp;slidetitle="/>
              </a:rPr>
              <a:t>Neottolemo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latin typeface="Aptos" panose="020B0004020202020204" pitchFamily="34" charset="0"/>
                <a:cs typeface="Times New Roman" panose="02020603050405020304" pitchFamily="18" charset="0"/>
                <a:hlinkClick r:id="rId344" action="ppaction://hlinkpres?slideindex=1&amp;slidetitle="/>
              </a:rPr>
              <a:t>Neleo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5" action="ppaction://hlinkpres?slideindex=1&amp;slidetitle="/>
              </a:rPr>
              <a:t>Nereo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6" action="ppaction://hlinkpres?slideindex=1&amp;slidetitle="/>
              </a:rPr>
              <a:t>Nesso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7" action="ppaction://hlinkpres?slideindex=1&amp;slidetitle="/>
              </a:rPr>
              <a:t>Nestore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8" action="ppaction://hlinkpres?slideindex=1&amp;slidetitle="/>
              </a:rPr>
              <a:t>Nettuno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9" action="ppaction://hlinkpres?slideindex=1&amp;slidetitle="/>
              </a:rPr>
              <a:t>Nictimene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0" action="ppaction://hlinkpres?slideindex=1&amp;slidetitle="/>
              </a:rPr>
              <a:t>Niobe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1" action="ppaction://hlinkpres?slideindex=1&amp;slidetitle="/>
              </a:rPr>
              <a:t>Nipote di Cefiso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2" action="ppaction://hlinkpres?slideindex=1&amp;slidetitle="/>
              </a:rPr>
              <a:t>Niso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3" action="ppaction://hlinkpres?slideindex=1&amp;slidetitle="/>
              </a:rPr>
              <a:t>Nitteo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4" action="ppaction://hlinkpres?slideindex=1&amp;slidetitle="/>
              </a:rPr>
              <a:t>Numa Pompilio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5" action="ppaction://hlinkpres?slideindex=1&amp;slidetitle="/>
              </a:rPr>
              <a:t>Numitore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6" action="ppaction://hlinkpres?slideindex=1&amp;slidetitle="/>
              </a:rPr>
              <a:t>Oceano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7" action="ppaction://hlinkpres?slideindex=1&amp;slidetitle="/>
              </a:rPr>
              <a:t>Ociroe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8" action="ppaction://hlinkpres?slideindex=1&amp;slidetitle="/>
              </a:rPr>
              <a:t>Ofelte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59" action="ppaction://hlinkpres?slideindex=1&amp;slidetitle="/>
              </a:rPr>
              <a:t>Oineo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0" action="ppaction://hlinkpres?slideindex=1&amp;slidetitle="/>
              </a:rPr>
              <a:t>Onetore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1" action="ppaction://hlinkpres?slideindex=1&amp;slidetitle="/>
              </a:rPr>
              <a:t>Orecchie di Mida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2" action="ppaction://hlinkpres?slideindex=1&amp;slidetitle="/>
              </a:rPr>
              <a:t>Orfeo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3" action="ppaction://hlinkpres?slideindex=1&amp;slidetitle="/>
              </a:rPr>
              <a:t>Orizia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4" action="ppaction://hlinkpres?slideindex=1&amp;slidetitle="/>
              </a:rPr>
              <a:t>Osiride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L_P">
            <a:extLst>
              <a:ext uri="{FF2B5EF4-FFF2-40B4-BE49-F238E27FC236}">
                <a16:creationId xmlns:a16="http://schemas.microsoft.com/office/drawing/2014/main" id="{B619D645-E4A5-D9C2-BF06-9BE8B482BEFA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226"/>
              <a:gd name="adj2" fmla="val 2853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8000" numCol="4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5" action="ppaction://hlinkpres?slideindex=1&amp;slidetitle="/>
              </a:rPr>
              <a:t>Pafo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6" action="ppaction://hlinkpres?slideindex=1&amp;slidetitle="/>
              </a:rPr>
              <a:t>Palamede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7" action="ppaction://hlinkpres?slideindex=1&amp;slidetitle="/>
              </a:rPr>
              <a:t>Palemone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8" action="ppaction://hlinkpres?slideindex=1&amp;slidetitle="/>
              </a:rPr>
              <a:t>Palinuro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1" action="ppaction://hlinkpres?slideindex=1&amp;slidetitle="/>
              </a:rPr>
              <a:t>Pallade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69" action="ppaction://hlinkpres?slideindex=1&amp;slidetitle="/>
              </a:rPr>
              <a:t>Palladio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0" action="ppaction://hlinkpres?slideindex=1&amp;slidetitle="/>
              </a:rPr>
              <a:t>Pallante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1" action="ppaction://hlinkpres?slideindex=1&amp;slidetitle="/>
              </a:rPr>
              <a:t>Pan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2" action="ppaction://hlinkpres?slideindex=1&amp;slidetitle="/>
              </a:rPr>
              <a:t>Pandione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3" action="ppaction://hlinkpres?slideindex=1&amp;slidetitle="/>
              </a:rPr>
              <a:t>Pandroso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4" action="ppaction://hlinkpres?slideindex=1&amp;slidetitle="/>
              </a:rPr>
              <a:t>Paride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5" action="ppaction://hlinkpres?slideindex=1&amp;slidetitle="/>
              </a:rPr>
              <a:t>Pasifae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6" action="ppaction://hlinkpres?slideindex=1&amp;slidetitle="/>
              </a:rPr>
              <a:t>Pastore apulo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7" action="ppaction://hlinkpres?slideindex=1&amp;slidetitle="/>
              </a:rPr>
              <a:t>Pavone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8" action="ppaction://hlinkpres?slideindex=1&amp;slidetitle="/>
              </a:rPr>
              <a:t>Pegaso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79" action="ppaction://hlinkpres?slideindex=1&amp;slidetitle="/>
              </a:rPr>
              <a:t>Peleo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0" action="ppaction://hlinkpres?slideindex=1&amp;slidetitle="/>
              </a:rPr>
              <a:t>Pelia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1" action="ppaction://hlinkpres?slideindex=1&amp;slidetitle="/>
              </a:rPr>
              <a:t>Pelope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2" action="ppaction://hlinkpres?slideindex=1&amp;slidetitle="/>
              </a:rPr>
              <a:t>Peneo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3" action="ppaction://hlinkpres?slideindex=1&amp;slidetitle="/>
              </a:rPr>
              <a:t>Penteo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4" action="ppaction://hlinkpres?slideindex=1&amp;slidetitle="/>
              </a:rPr>
              <a:t>Perdice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5" action="ppaction://hlinkpres?slideindex=1&amp;slidetitle="/>
              </a:rPr>
              <a:t>Periclimeno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6" action="ppaction://hlinkpres?slideindex=1&amp;slidetitle="/>
              </a:rPr>
              <a:t>Perifante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7" action="ppaction://hlinkpres?slideindex=1&amp;slidetitle="/>
              </a:rPr>
              <a:t>Perifete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8" action="ppaction://hlinkpres?slideindex=1&amp;slidetitle="/>
              </a:rPr>
              <a:t>Perimele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89" action="ppaction://hlinkpres?slideindex=1&amp;slidetitle="/>
              </a:rPr>
              <a:t>Perseo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0" action="ppaction://hlinkpres?slideindex=1&amp;slidetitle="/>
              </a:rPr>
              <a:t>Peste di Egina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1" action="ppaction://hlinkpres?slideindex=1&amp;slidetitle="/>
              </a:rPr>
              <a:t>Pico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2" action="ppaction://hlinkpres?slideindex=1&amp;slidetitle="/>
              </a:rPr>
              <a:t>Pieridi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3" action="ppaction://hlinkpres?slideindex=1&amp;slidetitle="/>
              </a:rPr>
              <a:t>Pigmalione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4" action="ppaction://hlinkpres?slideindex=1&amp;slidetitle="/>
              </a:rPr>
              <a:t>Piramo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5" action="ppaction://hlinkpres?slideindex=1&amp;slidetitle="/>
              </a:rPr>
              <a:t>Pireneo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6" action="ppaction://hlinkpres?slideindex=1&amp;slidetitle="/>
              </a:rPr>
              <a:t>Piritoo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latin typeface="Aptos" panose="020B0004020202020204" pitchFamily="34" charset="0"/>
                <a:cs typeface="Times New Roman" panose="02020603050405020304" pitchFamily="18" charset="0"/>
                <a:hlinkClick r:id="rId167" action="ppaction://hlinkpres?slideindex=1&amp;slidetitle="/>
              </a:rPr>
              <a:t>Pirra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7" action="ppaction://hlinkpres?slideindex=1&amp;slidetitle="/>
              </a:rPr>
              <a:t>Pitagora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8" action="ppaction://hlinkpres?slideindex=1&amp;slidetitle="/>
              </a:rPr>
              <a:t>Pitone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9" action="ppaction://hlinkpres?slideindex=1&amp;slidetitle="/>
              </a:rPr>
              <a:t>Pitteo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Plutone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0" action="ppaction://hlinkpres?slideindex=1&amp;slidetitle="/>
              </a:rPr>
              <a:t>Polidette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1" action="ppaction://hlinkpres?slideindex=1&amp;slidetitle="/>
              </a:rPr>
              <a:t>Polidoro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2" action="ppaction://hlinkpres?slideindex=1&amp;slidetitle="/>
              </a:rPr>
              <a:t>Polifemo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3" action="ppaction://hlinkpres?slideindex=1&amp;slidetitle="/>
              </a:rPr>
              <a:t>Polimestore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4" action="ppaction://hlinkpres?slideindex=1&amp;slidetitle="/>
              </a:rPr>
              <a:t>Polissena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5" action="ppaction://hlinkpres?slideindex=1&amp;slidetitle="/>
              </a:rPr>
              <a:t>Polluce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6" action="ppaction://hlinkpres?slideindex=1&amp;slidetitle="/>
              </a:rPr>
              <a:t>Pomona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48" action="ppaction://hlinkpres?slideindex=1&amp;slidetitle="/>
              </a:rPr>
              <a:t>Posidone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7" action="ppaction://hlinkpres?slideindex=1&amp;slidetitle="/>
              </a:rPr>
              <a:t>Preto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8" action="ppaction://hlinkpres?slideindex=1&amp;slidetitle="/>
              </a:rPr>
              <a:t>Priamo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9" action="ppaction://hlinkpres?slideindex=1&amp;slidetitle="/>
              </a:rPr>
              <a:t>Priapo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09" action="ppaction://hlinkpres?slideindex=1&amp;slidetitle="/>
              </a:rPr>
              <a:t>Proca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0" action="ppaction://hlinkpres?slideindex=1&amp;slidetitle="/>
              </a:rPr>
              <a:t>Procne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1" action="ppaction://hlinkpres?slideindex=1&amp;slidetitle="/>
              </a:rPr>
              <a:t>Procri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2" action="ppaction://hlinkpres?slideindex=1&amp;slidetitle="/>
              </a:rPr>
              <a:t>Procruste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3" action="ppaction://hlinkpres?slideindex=1&amp;slidetitle="/>
              </a:rPr>
              <a:t>Proemio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4" action="ppaction://hlinkpres?slideindex=1&amp;slidetitle="/>
              </a:rPr>
              <a:t>Prometeo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5" action="ppaction://hlinkpres?slideindex=1&amp;slidetitle="/>
              </a:rPr>
              <a:t>Propetidi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6" action="ppaction://hlinkpres?slideindex=1&amp;slidetitle="/>
              </a:rPr>
              <a:t>Proserpina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7" action="ppaction://hlinkpres?slideindex=1&amp;slidetitle="/>
              </a:rPr>
              <a:t>Proteo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8" action="ppaction://hlinkpres?slideindex=1&amp;slidetitle="/>
              </a:rPr>
              <a:t>Protesilao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19" action="ppaction://hlinkpres?slideindex=1&amp;slidetitle="/>
              </a:rPr>
              <a:t>Psamate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L_QRS">
            <a:extLst>
              <a:ext uri="{FF2B5EF4-FFF2-40B4-BE49-F238E27FC236}">
                <a16:creationId xmlns:a16="http://schemas.microsoft.com/office/drawing/2014/main" id="{98AE5A03-16A3-AB11-4919-310E7EB322D7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397"/>
              <a:gd name="adj2" fmla="val 3691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6000" numCol="3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0" action="ppaction://hlinkpres?slideindex=1&amp;slidetitle="/>
              </a:rPr>
              <a:t>Quirino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1" action="ppaction://hlinkpres?slideindex=1&amp;slidetitle="/>
              </a:rPr>
              <a:t>Radamanto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2" action="ppaction://hlinkpres?slideindex=1&amp;slidetitle="/>
              </a:rPr>
              <a:t>Ratto di Proserpina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3" action="ppaction://hlinkpres?slideindex=1&amp;slidetitle="/>
              </a:rPr>
              <a:t>Re albani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4" action="ppaction://hlinkpres?slideindex=1&amp;slidetitle="/>
              </a:rPr>
              <a:t>Re e regina di Calauria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5" action="ppaction://hlinkpres?slideindex=1&amp;slidetitle="/>
              </a:rPr>
              <a:t>Remo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6" action="ppaction://hlinkpres?slideindex=1&amp;slidetitle="/>
              </a:rPr>
              <a:t>Remolo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7" action="ppaction://hlinkpres?slideindex=1&amp;slidetitle="/>
              </a:rPr>
              <a:t>Reso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8" action="ppaction://hlinkpres?slideindex=1&amp;slidetitle="/>
              </a:rPr>
              <a:t>Reto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29" action="ppaction://hlinkpres?slideindex=1&amp;slidetitle="/>
              </a:rPr>
              <a:t>Roma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0" action="ppaction://hlinkpres?slideindex=1&amp;slidetitle="/>
              </a:rPr>
              <a:t>Romolo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1" action="ppaction://hlinkpres?slideindex=1&amp;slidetitle="/>
              </a:rPr>
              <a:t>Salmacide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2" action="ppaction://hlinkpres?slideindex=1&amp;slidetitle="/>
              </a:rPr>
              <a:t>Sarpedonte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5" action="ppaction://hlinkpres?slideindex=1&amp;slidetitle="/>
              </a:rPr>
              <a:t>Saturno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3" action="ppaction://hlinkpres?slideindex=1&amp;slidetitle="/>
              </a:rPr>
              <a:t>Scilla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(mostro)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4" action="ppaction://hlinkpres?slideindex=1&amp;slidetitle="/>
              </a:rPr>
              <a:t>Scilla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Niso)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5" action="ppaction://hlinkpres?slideindex=1&amp;slidetitle="/>
              </a:rPr>
              <a:t>Scirone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6" action="ppaction://hlinkpres?slideindex=1&amp;slidetitle="/>
              </a:rPr>
              <a:t>Scrofa di Crommione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7" action="ppaction://hlinkpres?slideindex=1&amp;slidetitle="/>
              </a:rPr>
              <a:t>Semele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8" action="ppaction://hlinkpres?slideindex=1&amp;slidetitle="/>
              </a:rPr>
              <a:t>Semiramide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39" action="ppaction://hlinkpres?slideindex=1&amp;slidetitle="/>
              </a:rPr>
              <a:t>Serpente pietrificato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0" action="ppaction://hlinkpres?slideindex=1&amp;slidetitle="/>
              </a:rPr>
              <a:t>Serpenti africani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1" action="ppaction://hlinkpres?slideindex=1&amp;slidetitle="/>
              </a:rPr>
              <a:t>Sibilla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2" action="ppaction://hlinkpres?slideindex=1&amp;slidetitle="/>
              </a:rPr>
              <a:t>Sileno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3" action="ppaction://hlinkpres?slideindex=1&amp;slidetitle="/>
              </a:rPr>
              <a:t>Silvio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4" action="ppaction://hlinkpres?slideindex=1&amp;slidetitle="/>
              </a:rPr>
              <a:t>Sini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5" action="ppaction://hlinkpres?slideindex=1&amp;slidetitle="/>
              </a:rPr>
              <a:t>Sirene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6" action="ppaction://hlinkpres?slideindex=1&amp;slidetitle="/>
              </a:rPr>
              <a:t>Siringa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7" action="ppaction://hlinkpres?slideindex=1&amp;slidetitle="/>
              </a:rPr>
              <a:t>Sisifo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8" action="ppaction://hlinkpres?slideindex=1&amp;slidetitle="/>
              </a:rPr>
              <a:t>Sole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49" action="ppaction://hlinkpres?slideindex=1&amp;slidetitle="/>
              </a:rPr>
              <a:t>Sonno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0" action="ppaction://hlinkpres?slideindex=1&amp;slidetitle="/>
              </a:rPr>
              <a:t>Sparti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L_TUVZ">
            <a:extLst>
              <a:ext uri="{FF2B5EF4-FFF2-40B4-BE49-F238E27FC236}">
                <a16:creationId xmlns:a16="http://schemas.microsoft.com/office/drawing/2014/main" id="{2F5DDE39-5442-91BB-627D-107B24452719}"/>
              </a:ext>
            </a:extLst>
          </p:cNvPr>
          <p:cNvSpPr>
            <a:spLocks/>
          </p:cNvSpPr>
          <p:nvPr/>
        </p:nvSpPr>
        <p:spPr>
          <a:xfrm>
            <a:off x="1800000" y="1260000"/>
            <a:ext cx="10080000" cy="5040000"/>
          </a:xfrm>
          <a:prstGeom prst="wedgeRoundRectCallout">
            <a:avLst>
              <a:gd name="adj1" fmla="val -57311"/>
              <a:gd name="adj2" fmla="val 4410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00" numCol="3" rtlCol="0" anchor="t" anchorCtr="0"/>
          <a:lstStyle/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1" action="ppaction://hlinkpres?slideindex=1&amp;slidetitle="/>
              </a:rPr>
              <a:t>Tagete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2" action="ppaction://hlinkpres?slideindex=1&amp;slidetitle="/>
              </a:rPr>
              <a:t>Tantalo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3" action="ppaction://hlinkpres?slideindex=1&amp;slidetitle="/>
              </a:rPr>
              <a:t>Tarpea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4" action="ppaction://hlinkpres?slideindex=1&amp;slidetitle="/>
              </a:rPr>
              <a:t>Telamone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5" action="ppaction://hlinkpres?slideindex=1&amp;slidetitle="/>
              </a:rPr>
              <a:t>Telchini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6" action="ppaction://hlinkpres?slideindex=1&amp;slidetitle="/>
              </a:rPr>
              <a:t>Telemo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7" action="ppaction://hlinkpres?slideindex=1&amp;slidetitle="/>
              </a:rPr>
              <a:t>Teletusa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8" action="ppaction://hlinkpres?slideindex=1&amp;slidetitle="/>
              </a:rPr>
              <a:t>Temi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59" action="ppaction://hlinkpres?slideindex=1&amp;slidetitle="/>
              </a:rPr>
              <a:t>Tereo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0" action="ppaction://hlinkpres?slideindex=1&amp;slidetitle="/>
              </a:rPr>
              <a:t>Terse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1" action="ppaction://hlinkpres?slideindex=1&amp;slidetitle="/>
              </a:rPr>
              <a:t>Teseo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2" action="ppaction://hlinkpres?slideindex=1&amp;slidetitle="/>
              </a:rPr>
              <a:t>Teti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(m. di Peleo)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3" action="ppaction://hlinkpres?slideindex=1&amp;slidetitle="/>
              </a:rPr>
              <a:t>Teti</a:t>
            </a:r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(f. di Urano)</a:t>
            </a: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4" action="ppaction://hlinkpres?slideindex=1&amp;slidetitle="/>
              </a:rPr>
              <a:t>Teucro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5" action="ppaction://hlinkpres?slideindex=1&amp;slidetitle="/>
              </a:rPr>
              <a:t>Tiberino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6" action="ppaction://hlinkpres?slideindex=1&amp;slidetitle="/>
              </a:rPr>
              <a:t>Tiresia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94" action="ppaction://hlinkpres?slideindex=1&amp;slidetitle="/>
              </a:rPr>
              <a:t>Tisbe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7" action="ppaction://hlinkpres?slideindex=1&amp;slidetitle="/>
              </a:rPr>
              <a:t>Tisifone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8" action="ppaction://hlinkpres?slideindex=1&amp;slidetitle="/>
              </a:rPr>
              <a:t>Tito Tazio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69" action="ppaction://hlinkpres?slideindex=1&amp;slidetitle="/>
              </a:rPr>
              <a:t>Titone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0" action="ppaction://hlinkpres?slideindex=1&amp;slidetitle="/>
              </a:rPr>
              <a:t>Tizio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1" action="ppaction://hlinkpres?slideindex=1&amp;slidetitle="/>
              </a:rPr>
              <a:t>Tlepolemo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2" action="ppaction://hlinkpres?slideindex=1&amp;slidetitle="/>
              </a:rPr>
              <a:t>Tmolo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3" action="ppaction://hlinkpres?slideindex=1&amp;slidetitle="/>
              </a:rPr>
              <a:t>Toro di Creta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4" action="ppaction://hlinkpres?slideindex=1&amp;slidetitle="/>
              </a:rPr>
              <a:t>Toro di Maratona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5" action="ppaction://hlinkpres?slideindex=1&amp;slidetitle="/>
              </a:rPr>
              <a:t>Trittolemo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6" action="ppaction://hlinkpres?slideindex=1&amp;slidetitle="/>
              </a:rPr>
              <a:t>Turno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7" action="ppaction://hlinkpres?slideindex=1&amp;slidetitle="/>
              </a:rPr>
              <a:t>Uccelli dello Stinfalo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8" action="ppaction://hlinkpres?slideindex=1&amp;slidetitle="/>
              </a:rPr>
              <a:t>Ulisse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1" action="ppaction://hlinkpres?slideindex=1&amp;slidetitle="/>
              </a:rPr>
              <a:t>Uomini nati da funghi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79" action="ppaction://hlinkpres?slideindex=1&amp;slidetitle="/>
              </a:rPr>
              <a:t>Urania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0" action="ppaction://hlinkpres?slideindex=1&amp;slidetitle="/>
              </a:rPr>
              <a:t>Venere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1" action="ppaction://hlinkpres?slideindex=1&amp;slidetitle="/>
              </a:rPr>
              <a:t>Venulo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2" action="ppaction://hlinkpres?slideindex=1&amp;slidetitle="/>
              </a:rPr>
              <a:t>Vertumno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60" action="ppaction://hlinkpres?slideindex=1&amp;slidetitle="/>
              </a:rPr>
              <a:t>Vesta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3" action="ppaction://hlinkpres?slideindex=1&amp;slidetitle="/>
              </a:rPr>
              <a:t>Vitello del figlio di Bacco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4" action="ppaction://hlinkpres?slideindex=1&amp;slidetitle="/>
              </a:rPr>
              <a:t>Volo di Medea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latin typeface="Aptos" panose="020B0004020202020204" pitchFamily="34" charset="0"/>
                <a:cs typeface="Times New Roman" panose="02020603050405020304" pitchFamily="18" charset="0"/>
                <a:hlinkClick r:id="rId250" action="ppaction://hlinkpres?slideindex=1&amp;slidetitle="/>
              </a:rPr>
              <a:t>Volpe di Tebe</a:t>
            </a:r>
            <a:endParaRPr lang="it-IT" sz="1600"/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6" action="ppaction://hlinkpres?slideindex=1&amp;slidetitle="/>
              </a:rPr>
              <a:t>Vulcano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60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85" action="ppaction://hlinkpres?slideindex=1&amp;slidetitle="/>
              </a:rPr>
              <a:t>Zete</a:t>
            </a:r>
            <a:endParaRPr lang="it-IT" sz="160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Footer">
            <a:extLst>
              <a:ext uri="{FF2B5EF4-FFF2-40B4-BE49-F238E27FC236}">
                <a16:creationId xmlns:a16="http://schemas.microsoft.com/office/drawing/2014/main" id="{75DC3018-0505-7536-A70B-D215E078EC80}"/>
              </a:ext>
            </a:extLst>
          </p:cNvPr>
          <p:cNvSpPr/>
          <p:nvPr/>
        </p:nvSpPr>
        <p:spPr>
          <a:xfrm>
            <a:off x="646610" y="6544497"/>
            <a:ext cx="1098138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>
                <a:solidFill>
                  <a:schemeClr val="tx1"/>
                </a:solidFill>
              </a:rPr>
              <a:t>© 2025 - Luca Graverini (</a:t>
            </a:r>
            <a:r>
              <a:rPr lang="it-IT" sz="1100">
                <a:hlinkClick r:id="rId486"/>
              </a:rPr>
              <a:t>www.graverini.com</a:t>
            </a:r>
            <a:r>
              <a:rPr lang="it-IT" sz="1100">
                <a:solidFill>
                  <a:schemeClr val="tx1"/>
                </a:solidFill>
              </a:rPr>
              <a:t>;</a:t>
            </a:r>
            <a:r>
              <a:rPr lang="it-IT" sz="1100"/>
              <a:t> </a:t>
            </a:r>
            <a:r>
              <a:rPr lang="it-IT" sz="1100">
                <a:hlinkClick r:id="rId487"/>
              </a:rPr>
              <a:t>www.latinopratico.it</a:t>
            </a:r>
            <a:r>
              <a:rPr lang="it-IT" sz="110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" name="TITOLO">
            <a:extLst>
              <a:ext uri="{FF2B5EF4-FFF2-40B4-BE49-F238E27FC236}">
                <a16:creationId xmlns:a16="http://schemas.microsoft.com/office/drawing/2014/main" id="{113FF806-95D0-AFBC-A3C3-89A57B988925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/>
              <a:t>Le </a:t>
            </a:r>
            <a:r>
              <a:rPr lang="it-IT" sz="2800" b="1" i="1"/>
              <a:t>Metamorfosi </a:t>
            </a:r>
            <a:r>
              <a:rPr lang="it-IT" sz="2800" b="1"/>
              <a:t>di Ovidio</a:t>
            </a:r>
          </a:p>
        </p:txBody>
      </p:sp>
      <p:pic>
        <p:nvPicPr>
          <p:cNvPr id="8" name="Chiudi Tutto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D0F31C5-EAE2-22EA-D789-5D59F2529A54}"/>
              </a:ext>
            </a:extLst>
          </p:cNvPr>
          <p:cNvPicPr>
            <a:picLocks noChangeAspect="1"/>
          </p:cNvPicPr>
          <p:nvPr/>
        </p:nvPicPr>
        <p:blipFill>
          <a:blip r:embed="rId488">
            <a:extLst>
              <a:ext uri="{96DAC541-7B7A-43D3-8B79-37D633B846F1}">
                <asvg:svgBlip xmlns:asvg="http://schemas.microsoft.com/office/drawing/2016/SVG/main" r:embed="rId48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90AA126E-809F-F2FC-C97E-D712EECDF6DF}"/>
              </a:ext>
            </a:extLst>
          </p:cNvPr>
          <p:cNvSpPr txBox="1"/>
          <p:nvPr/>
        </p:nvSpPr>
        <p:spPr>
          <a:xfrm>
            <a:off x="0" y="75182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/>
              <a:t>Nomi e cose notevoli</a:t>
            </a:r>
          </a:p>
        </p:txBody>
      </p:sp>
      <p:sp>
        <p:nvSpPr>
          <p:cNvPr id="13" name="Sel_A">
            <a:extLst>
              <a:ext uri="{FF2B5EF4-FFF2-40B4-BE49-F238E27FC236}">
                <a16:creationId xmlns:a16="http://schemas.microsoft.com/office/drawing/2014/main" id="{F48B4678-9038-8736-1E28-C56647447501}"/>
              </a:ext>
            </a:extLst>
          </p:cNvPr>
          <p:cNvSpPr/>
          <p:nvPr/>
        </p:nvSpPr>
        <p:spPr>
          <a:xfrm>
            <a:off x="139214" y="1464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4" name="Sel_B">
            <a:extLst>
              <a:ext uri="{FF2B5EF4-FFF2-40B4-BE49-F238E27FC236}">
                <a16:creationId xmlns:a16="http://schemas.microsoft.com/office/drawing/2014/main" id="{9230479D-F46F-DF97-BC3B-24DD94C9DDBD}"/>
              </a:ext>
            </a:extLst>
          </p:cNvPr>
          <p:cNvSpPr/>
          <p:nvPr/>
        </p:nvSpPr>
        <p:spPr>
          <a:xfrm>
            <a:off x="148860" y="1860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7" name="Sel_C">
            <a:extLst>
              <a:ext uri="{FF2B5EF4-FFF2-40B4-BE49-F238E27FC236}">
                <a16:creationId xmlns:a16="http://schemas.microsoft.com/office/drawing/2014/main" id="{99A5F151-AFAB-ED82-CEBD-0D204832C712}"/>
              </a:ext>
            </a:extLst>
          </p:cNvPr>
          <p:cNvSpPr/>
          <p:nvPr/>
        </p:nvSpPr>
        <p:spPr>
          <a:xfrm>
            <a:off x="148860" y="2256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20" name="Sel_D">
            <a:extLst>
              <a:ext uri="{FF2B5EF4-FFF2-40B4-BE49-F238E27FC236}">
                <a16:creationId xmlns:a16="http://schemas.microsoft.com/office/drawing/2014/main" id="{758F7017-9E57-F8FF-8D22-9ADE30CADC6E}"/>
              </a:ext>
            </a:extLst>
          </p:cNvPr>
          <p:cNvSpPr/>
          <p:nvPr/>
        </p:nvSpPr>
        <p:spPr>
          <a:xfrm>
            <a:off x="148860" y="2652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21" name="Sel_E">
            <a:extLst>
              <a:ext uri="{FF2B5EF4-FFF2-40B4-BE49-F238E27FC236}">
                <a16:creationId xmlns:a16="http://schemas.microsoft.com/office/drawing/2014/main" id="{C96FDFAF-132E-22E9-FBEF-CCEBF6E3EF38}"/>
              </a:ext>
            </a:extLst>
          </p:cNvPr>
          <p:cNvSpPr/>
          <p:nvPr/>
        </p:nvSpPr>
        <p:spPr>
          <a:xfrm>
            <a:off x="148860" y="3048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22" name="Sel_FG">
            <a:extLst>
              <a:ext uri="{FF2B5EF4-FFF2-40B4-BE49-F238E27FC236}">
                <a16:creationId xmlns:a16="http://schemas.microsoft.com/office/drawing/2014/main" id="{C760C074-E3AE-DADD-BC89-2152CF780F9A}"/>
              </a:ext>
            </a:extLst>
          </p:cNvPr>
          <p:cNvSpPr/>
          <p:nvPr/>
        </p:nvSpPr>
        <p:spPr>
          <a:xfrm>
            <a:off x="148860" y="3444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F G</a:t>
            </a:r>
          </a:p>
        </p:txBody>
      </p:sp>
      <p:sp>
        <p:nvSpPr>
          <p:cNvPr id="23" name="Sel_HIL">
            <a:extLst>
              <a:ext uri="{FF2B5EF4-FFF2-40B4-BE49-F238E27FC236}">
                <a16:creationId xmlns:a16="http://schemas.microsoft.com/office/drawing/2014/main" id="{3366B049-9153-CB9B-23C3-7554B48E4F79}"/>
              </a:ext>
            </a:extLst>
          </p:cNvPr>
          <p:cNvSpPr/>
          <p:nvPr/>
        </p:nvSpPr>
        <p:spPr>
          <a:xfrm>
            <a:off x="148860" y="3840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H I L</a:t>
            </a:r>
          </a:p>
        </p:txBody>
      </p:sp>
      <p:sp>
        <p:nvSpPr>
          <p:cNvPr id="24" name="Sel_M">
            <a:extLst>
              <a:ext uri="{FF2B5EF4-FFF2-40B4-BE49-F238E27FC236}">
                <a16:creationId xmlns:a16="http://schemas.microsoft.com/office/drawing/2014/main" id="{942467E2-736D-37CE-F692-897B4E0E3C78}"/>
              </a:ext>
            </a:extLst>
          </p:cNvPr>
          <p:cNvSpPr/>
          <p:nvPr/>
        </p:nvSpPr>
        <p:spPr>
          <a:xfrm>
            <a:off x="148860" y="4236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M</a:t>
            </a:r>
          </a:p>
        </p:txBody>
      </p:sp>
      <p:sp>
        <p:nvSpPr>
          <p:cNvPr id="25" name="Sel_NO">
            <a:extLst>
              <a:ext uri="{FF2B5EF4-FFF2-40B4-BE49-F238E27FC236}">
                <a16:creationId xmlns:a16="http://schemas.microsoft.com/office/drawing/2014/main" id="{D144CDF8-967D-66A6-5B5A-9F9248D8E43B}"/>
              </a:ext>
            </a:extLst>
          </p:cNvPr>
          <p:cNvSpPr/>
          <p:nvPr/>
        </p:nvSpPr>
        <p:spPr>
          <a:xfrm>
            <a:off x="148860" y="4632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N O</a:t>
            </a:r>
          </a:p>
        </p:txBody>
      </p:sp>
      <p:sp>
        <p:nvSpPr>
          <p:cNvPr id="26" name="Sel_P">
            <a:extLst>
              <a:ext uri="{FF2B5EF4-FFF2-40B4-BE49-F238E27FC236}">
                <a16:creationId xmlns:a16="http://schemas.microsoft.com/office/drawing/2014/main" id="{C492F8C3-5E78-63C0-8676-9A87572F0980}"/>
              </a:ext>
            </a:extLst>
          </p:cNvPr>
          <p:cNvSpPr/>
          <p:nvPr/>
        </p:nvSpPr>
        <p:spPr>
          <a:xfrm>
            <a:off x="139214" y="5028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27" name="Sel_QRS">
            <a:extLst>
              <a:ext uri="{FF2B5EF4-FFF2-40B4-BE49-F238E27FC236}">
                <a16:creationId xmlns:a16="http://schemas.microsoft.com/office/drawing/2014/main" id="{39D99589-E14B-400F-6BAC-827B7DE4DC26}"/>
              </a:ext>
            </a:extLst>
          </p:cNvPr>
          <p:cNvSpPr/>
          <p:nvPr/>
        </p:nvSpPr>
        <p:spPr>
          <a:xfrm>
            <a:off x="139214" y="5424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Q R S</a:t>
            </a:r>
          </a:p>
        </p:txBody>
      </p:sp>
      <p:sp>
        <p:nvSpPr>
          <p:cNvPr id="28" name="Sel_TUVZ">
            <a:extLst>
              <a:ext uri="{FF2B5EF4-FFF2-40B4-BE49-F238E27FC236}">
                <a16:creationId xmlns:a16="http://schemas.microsoft.com/office/drawing/2014/main" id="{208214FB-DD6C-0DD6-6415-E42B10B8562A}"/>
              </a:ext>
            </a:extLst>
          </p:cNvPr>
          <p:cNvSpPr/>
          <p:nvPr/>
        </p:nvSpPr>
        <p:spPr>
          <a:xfrm>
            <a:off x="139214" y="5820372"/>
            <a:ext cx="87989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chemeClr val="tx1"/>
                </a:solidFill>
              </a:rPr>
              <a:t>T U V Z</a:t>
            </a:r>
          </a:p>
        </p:txBody>
      </p:sp>
    </p:spTree>
    <p:extLst>
      <p:ext uri="{BB962C8B-B14F-4D97-AF65-F5344CB8AC3E}">
        <p14:creationId xmlns:p14="http://schemas.microsoft.com/office/powerpoint/2010/main" val="168975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5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0" fill="hold">
                      <p:stCondLst>
                        <p:cond delay="0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grpId="1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xit" presetSubtype="0" fill="hold" grpId="1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6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2" fill="hold">
                      <p:stCondLst>
                        <p:cond delay="0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grpId="1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3" fill="hold">
                      <p:stCondLst>
                        <p:cond delay="0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xit" presetSubtype="0" fill="hold" grpId="1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1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1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6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4" fill="hold">
                      <p:stCondLst>
                        <p:cond delay="0"/>
                      </p:stCondLst>
                      <p:childTnLst>
                        <p:par>
                          <p:cTn id="465" fill="hold">
                            <p:stCondLst>
                              <p:cond delay="0"/>
                            </p:stCondLst>
                            <p:childTnLst>
                              <p:par>
                                <p:cTn id="466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2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" presetClass="exit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1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5" fill="hold">
                      <p:stCondLst>
                        <p:cond delay="0"/>
                      </p:stCondLst>
                      <p:childTnLst>
                        <p:par>
                          <p:cTn id="516" fill="hold">
                            <p:stCondLst>
                              <p:cond delay="0"/>
                            </p:stCondLst>
                            <p:childTnLst>
                              <p:par>
                                <p:cTn id="517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9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1" presetClass="exit" presetSubtype="0" fill="hold" grpId="2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5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7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9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7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9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1" presetID="1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3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7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9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3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9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1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3" presetID="1" presetClass="exit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6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6" fill="hold">
                      <p:stCondLst>
                        <p:cond delay="0"/>
                      </p:stCondLst>
                      <p:childTnLst>
                        <p:par>
                          <p:cTn id="567" fill="hold">
                            <p:stCondLst>
                              <p:cond delay="0"/>
                            </p:stCondLst>
                            <p:childTnLst>
                              <p:par>
                                <p:cTn id="568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0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2" presetID="1" presetClass="exit" presetSubtype="0" fill="hold" grpId="2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4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6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8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0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2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4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8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0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1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4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6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8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2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4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6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8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0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2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" presetClass="exit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1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7" fill="hold">
                      <p:stCondLst>
                        <p:cond delay="0"/>
                      </p:stCondLst>
                      <p:childTnLst>
                        <p:par>
                          <p:cTn id="618" fill="hold">
                            <p:stCondLst>
                              <p:cond delay="0"/>
                            </p:stCondLst>
                            <p:childTnLst>
                              <p:par>
                                <p:cTn id="619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3" presetID="1" presetClass="exit" presetSubtype="0" fill="hold" grpId="2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5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3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5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" presetClass="exit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3" presetID="1" presetClass="entr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5" presetID="1" presetClass="exit" presetSubtype="0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3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7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9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1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3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5" presetID="1" presetClass="exit" presetSubtype="0" fill="hold" grpId="1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51" grpId="0" animBg="1"/>
      <p:bldP spid="51" grpId="1" animBg="1"/>
      <p:bldP spid="51" grpId="2" animBg="1"/>
      <p:bldP spid="51" grpId="3" animBg="1"/>
      <p:bldP spid="51" grpId="4" animBg="1"/>
      <p:bldP spid="51" grpId="5" animBg="1"/>
      <p:bldP spid="51" grpId="6" animBg="1"/>
      <p:bldP spid="51" grpId="7" animBg="1"/>
      <p:bldP spid="51" grpId="8" animBg="1"/>
      <p:bldP spid="51" grpId="9" animBg="1"/>
      <p:bldP spid="51" grpId="10" animBg="1"/>
      <p:bldP spid="51" grpId="11" animBg="1"/>
      <p:bldP spid="10" grpId="0" animBg="1"/>
      <p:bldP spid="10" grpId="1" animBg="1"/>
      <p:bldP spid="10" grpId="2" animBg="1"/>
      <p:bldP spid="10" grpId="3" animBg="1"/>
      <p:bldP spid="10" grpId="4" animBg="1"/>
      <p:bldP spid="10" grpId="5" animBg="1"/>
      <p:bldP spid="10" grpId="6" animBg="1"/>
      <p:bldP spid="10" grpId="7" animBg="1"/>
      <p:bldP spid="10" grpId="8" animBg="1"/>
      <p:bldP spid="10" grpId="9" animBg="1"/>
      <p:bldP spid="10" grpId="10" animBg="1"/>
      <p:bldP spid="10" grpId="11" animBg="1"/>
      <p:bldP spid="10" grpId="12" animBg="1"/>
      <p:bldP spid="11" grpId="0" animBg="1"/>
      <p:bldP spid="11" grpId="1" animBg="1"/>
      <p:bldP spid="11" grpId="2" animBg="1"/>
      <p:bldP spid="11" grpId="3" animBg="1"/>
      <p:bldP spid="11" grpId="4" animBg="1"/>
      <p:bldP spid="11" grpId="5" animBg="1"/>
      <p:bldP spid="11" grpId="6" animBg="1"/>
      <p:bldP spid="11" grpId="7" animBg="1"/>
      <p:bldP spid="11" grpId="8" animBg="1"/>
      <p:bldP spid="11" grpId="9" animBg="1"/>
      <p:bldP spid="11" grpId="10" animBg="1"/>
      <p:bldP spid="11" grpId="11" animBg="1"/>
      <p:bldP spid="11" grpId="12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  <p:bldP spid="15" grpId="10" animBg="1"/>
      <p:bldP spid="15" grpId="11" animBg="1"/>
      <p:bldP spid="15" grpId="12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  <p:bldP spid="16" grpId="11" animBg="1"/>
      <p:bldP spid="16" grpId="12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8" grpId="8" animBg="1"/>
      <p:bldP spid="18" grpId="9" animBg="1"/>
      <p:bldP spid="18" grpId="10" animBg="1"/>
      <p:bldP spid="18" grpId="11" animBg="1"/>
      <p:bldP spid="18" grpId="12" animBg="1"/>
      <p:bldP spid="19" grpId="0" animBg="1"/>
      <p:bldP spid="19" grpId="1" animBg="1"/>
      <p:bldP spid="19" grpId="2" animBg="1"/>
      <p:bldP spid="19" grpId="3" animBg="1"/>
      <p:bldP spid="19" grpId="4" animBg="1"/>
      <p:bldP spid="19" grpId="5" animBg="1"/>
      <p:bldP spid="19" grpId="6" animBg="1"/>
      <p:bldP spid="19" grpId="7" animBg="1"/>
      <p:bldP spid="19" grpId="8" animBg="1"/>
      <p:bldP spid="19" grpId="9" animBg="1"/>
      <p:bldP spid="19" grpId="10" animBg="1"/>
      <p:bldP spid="19" grpId="11" animBg="1"/>
      <p:bldP spid="19" grpId="12" animBg="1"/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animBg="1"/>
      <p:bldP spid="2" grpId="9" animBg="1"/>
      <p:bldP spid="2" grpId="10" animBg="1"/>
      <p:bldP spid="2" grpId="11" animBg="1"/>
      <p:bldP spid="2" grpId="12" animBg="1"/>
      <p:bldP spid="4" grpId="0" animBg="1"/>
      <p:bldP spid="4" grpId="1" animBg="1"/>
      <p:bldP spid="4" grpId="2" animBg="1"/>
      <p:bldP spid="4" grpId="3" animBg="1"/>
      <p:bldP spid="4" grpId="4" animBg="1"/>
      <p:bldP spid="4" grpId="5" animBg="1"/>
      <p:bldP spid="4" grpId="6" animBg="1"/>
      <p:bldP spid="4" grpId="7" animBg="1"/>
      <p:bldP spid="4" grpId="8" animBg="1"/>
      <p:bldP spid="4" grpId="9" animBg="1"/>
      <p:bldP spid="4" grpId="10" animBg="1"/>
      <p:bldP spid="4" grpId="11" animBg="1"/>
      <p:bldP spid="4" grpId="12" animBg="1"/>
      <p:bldP spid="5" grpId="0" animBg="1"/>
      <p:bldP spid="5" grpId="1" animBg="1"/>
      <p:bldP spid="5" grpId="2" animBg="1"/>
      <p:bldP spid="5" grpId="3" animBg="1"/>
      <p:bldP spid="5" grpId="4" animBg="1"/>
      <p:bldP spid="5" grpId="5" animBg="1"/>
      <p:bldP spid="5" grpId="6" animBg="1"/>
      <p:bldP spid="5" grpId="7" animBg="1"/>
      <p:bldP spid="5" grpId="8" animBg="1"/>
      <p:bldP spid="5" grpId="9" animBg="1"/>
      <p:bldP spid="5" grpId="10" animBg="1"/>
      <p:bldP spid="5" grpId="11" animBg="1"/>
      <p:bldP spid="5" grpId="12" animBg="1"/>
      <p:bldP spid="6" grpId="11" animBg="1"/>
      <p:bldP spid="6" grpId="12" animBg="1"/>
      <p:bldP spid="6" grpId="13" animBg="1"/>
      <p:bldP spid="6" grpId="14" animBg="1"/>
      <p:bldP spid="6" grpId="15" animBg="1"/>
      <p:bldP spid="6" grpId="16" animBg="1"/>
      <p:bldP spid="6" grpId="17" animBg="1"/>
      <p:bldP spid="6" grpId="18" animBg="1"/>
      <p:bldP spid="6" grpId="19" animBg="1"/>
      <p:bldP spid="6" grpId="20" animBg="1"/>
      <p:bldP spid="6" grpId="21" animBg="1"/>
      <p:bldP spid="6" grpId="22" animBg="1"/>
      <p:bldP spid="6" grpId="23" animBg="1"/>
      <p:bldP spid="12" grpId="0" animBg="1"/>
      <p:bldP spid="12" grpId="1" animBg="1"/>
      <p:bldP spid="12" grpId="2" animBg="1"/>
      <p:bldP spid="12" grpId="3" animBg="1"/>
      <p:bldP spid="12" grpId="4" animBg="1"/>
      <p:bldP spid="12" grpId="5" animBg="1"/>
      <p:bldP spid="12" grpId="6" animBg="1"/>
      <p:bldP spid="12" grpId="7" animBg="1"/>
      <p:bldP spid="12" grpId="8" animBg="1"/>
      <p:bldP spid="12" grpId="9" animBg="1"/>
      <p:bldP spid="12" grpId="10" animBg="1"/>
      <p:bldP spid="12" grpId="11" animBg="1"/>
      <p:bldP spid="12" grpId="12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3" grpId="12" animBg="1"/>
      <p:bldP spid="13" grpId="13" animBg="1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14" grpId="11" animBg="1"/>
      <p:bldP spid="14" grpId="12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7" grpId="8" animBg="1"/>
      <p:bldP spid="17" grpId="9" animBg="1"/>
      <p:bldP spid="17" grpId="10" animBg="1"/>
      <p:bldP spid="17" grpId="11" animBg="1"/>
      <p:bldP spid="17" grpId="12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1" grpId="0" animBg="1"/>
      <p:bldP spid="21" grpId="1" animBg="1"/>
      <p:bldP spid="21" grpId="2" animBg="1"/>
      <p:bldP spid="21" grpId="3" animBg="1"/>
      <p:bldP spid="21" grpId="4" animBg="1"/>
      <p:bldP spid="21" grpId="5" animBg="1"/>
      <p:bldP spid="21" grpId="6" animBg="1"/>
      <p:bldP spid="21" grpId="7" animBg="1"/>
      <p:bldP spid="21" grpId="8" animBg="1"/>
      <p:bldP spid="21" grpId="9" animBg="1"/>
      <p:bldP spid="21" grpId="10" animBg="1"/>
      <p:bldP spid="21" grpId="11" animBg="1"/>
      <p:bldP spid="21" grpId="12" animBg="1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animBg="1"/>
      <p:bldP spid="22" grpId="9" animBg="1"/>
      <p:bldP spid="22" grpId="10" animBg="1"/>
      <p:bldP spid="22" grpId="11" animBg="1"/>
      <p:bldP spid="22" grpId="12" animBg="1"/>
      <p:bldP spid="23" grpId="0" animBg="1"/>
      <p:bldP spid="23" grpId="1" animBg="1"/>
      <p:bldP spid="23" grpId="2" animBg="1"/>
      <p:bldP spid="23" grpId="3" animBg="1"/>
      <p:bldP spid="23" grpId="4" animBg="1"/>
      <p:bldP spid="23" grpId="5" animBg="1"/>
      <p:bldP spid="23" grpId="6" animBg="1"/>
      <p:bldP spid="23" grpId="7" animBg="1"/>
      <p:bldP spid="23" grpId="8" animBg="1"/>
      <p:bldP spid="23" grpId="9" animBg="1"/>
      <p:bldP spid="23" grpId="10" animBg="1"/>
      <p:bldP spid="23" grpId="11" animBg="1"/>
      <p:bldP spid="23" grpId="12" animBg="1"/>
      <p:bldP spid="24" grpId="0" animBg="1"/>
      <p:bldP spid="24" grpId="1" animBg="1"/>
      <p:bldP spid="24" grpId="2" animBg="1"/>
      <p:bldP spid="24" grpId="3" animBg="1"/>
      <p:bldP spid="24" grpId="4" animBg="1"/>
      <p:bldP spid="24" grpId="5" animBg="1"/>
      <p:bldP spid="24" grpId="6" animBg="1"/>
      <p:bldP spid="24" grpId="7" animBg="1"/>
      <p:bldP spid="24" grpId="8" animBg="1"/>
      <p:bldP spid="24" grpId="9" animBg="1"/>
      <p:bldP spid="24" grpId="10" animBg="1"/>
      <p:bldP spid="24" grpId="11" animBg="1"/>
      <p:bldP spid="24" grpId="12" animBg="1"/>
      <p:bldP spid="25" grpId="0" animBg="1"/>
      <p:bldP spid="25" grpId="1" animBg="1"/>
      <p:bldP spid="25" grpId="2" animBg="1"/>
      <p:bldP spid="25" grpId="3" animBg="1"/>
      <p:bldP spid="25" grpId="4" animBg="1"/>
      <p:bldP spid="25" grpId="5" animBg="1"/>
      <p:bldP spid="25" grpId="6" animBg="1"/>
      <p:bldP spid="25" grpId="7" animBg="1"/>
      <p:bldP spid="25" grpId="8" animBg="1"/>
      <p:bldP spid="25" grpId="9" animBg="1"/>
      <p:bldP spid="25" grpId="10" animBg="1"/>
      <p:bldP spid="25" grpId="11" animBg="1"/>
      <p:bldP spid="25" grpId="12" animBg="1"/>
      <p:bldP spid="26" grpId="0" animBg="1"/>
      <p:bldP spid="26" grpId="1" animBg="1"/>
      <p:bldP spid="26" grpId="2" animBg="1"/>
      <p:bldP spid="26" grpId="3" animBg="1"/>
      <p:bldP spid="26" grpId="4" animBg="1"/>
      <p:bldP spid="26" grpId="5" animBg="1"/>
      <p:bldP spid="26" grpId="6" animBg="1"/>
      <p:bldP spid="26" grpId="7" animBg="1"/>
      <p:bldP spid="26" grpId="8" animBg="1"/>
      <p:bldP spid="26" grpId="9" animBg="1"/>
      <p:bldP spid="26" grpId="10" animBg="1"/>
      <p:bldP spid="26" grpId="11" animBg="1"/>
      <p:bldP spid="26" grpId="12" animBg="1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7" grpId="6" animBg="1"/>
      <p:bldP spid="27" grpId="7" animBg="1"/>
      <p:bldP spid="27" grpId="8" animBg="1"/>
      <p:bldP spid="27" grpId="9" animBg="1"/>
      <p:bldP spid="27" grpId="10" animBg="1"/>
      <p:bldP spid="27" grpId="11" animBg="1"/>
      <p:bldP spid="27" grpId="12" animBg="1"/>
      <p:bldP spid="28" grpId="0" animBg="1"/>
      <p:bldP spid="28" grpId="1" animBg="1"/>
      <p:bldP spid="28" grpId="2" animBg="1"/>
      <p:bldP spid="28" grpId="3" animBg="1"/>
      <p:bldP spid="28" grpId="4" animBg="1"/>
      <p:bldP spid="28" grpId="5" animBg="1"/>
      <p:bldP spid="28" grpId="6" animBg="1"/>
      <p:bldP spid="28" grpId="7" animBg="1"/>
      <p:bldP spid="28" grpId="8" animBg="1"/>
      <p:bldP spid="28" grpId="9" animBg="1"/>
      <p:bldP spid="28" grpId="10" animBg="1"/>
      <p:bldP spid="28" grpId="11" animBg="1"/>
      <p:bldP spid="28" grpId="12" animBg="1"/>
    </p:bldLst>
  </p:timing>
</p:sld>
</file>

<file path=ppt/theme/theme1.xml><?xml version="1.0" encoding="utf-8"?>
<a:theme xmlns:a="http://schemas.openxmlformats.org/drawingml/2006/main" name="Tema di Office">
  <a:themeElements>
    <a:clrScheme name="Personalizzato 3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E2841"/>
      </a:hlink>
      <a:folHlink>
        <a:srgbClr val="0E2841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11873</TotalTime>
  <Words>778</Words>
  <Application>Microsoft Office PowerPoint</Application>
  <PresentationFormat>Widescreen</PresentationFormat>
  <Paragraphs>563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375</cp:revision>
  <dcterms:created xsi:type="dcterms:W3CDTF">2024-11-16T08:19:22Z</dcterms:created>
  <dcterms:modified xsi:type="dcterms:W3CDTF">2025-01-07T16:17:05Z</dcterms:modified>
</cp:coreProperties>
</file>