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Orizia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Procne%20e%20Filomela.pptx" TargetMode="External"/><Relationship Id="rId7" Type="http://schemas.openxmlformats.org/officeDocument/2006/relationships/hyperlink" Target="Procri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Pand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olo.pptx" TargetMode="External"/><Relationship Id="rId11" Type="http://schemas.openxmlformats.org/officeDocument/2006/relationships/hyperlink" Target="Argonauti.pptx" TargetMode="External"/><Relationship Id="rId5" Type="http://schemas.openxmlformats.org/officeDocument/2006/relationships/hyperlink" Target="Cefalo.pptx" TargetMode="External"/><Relationship Id="rId15" Type="http://schemas.openxmlformats.org/officeDocument/2006/relationships/hyperlink" Target="http://www.latinopratico.it/" TargetMode="External"/><Relationship Id="rId10" Type="http://schemas.openxmlformats.org/officeDocument/2006/relationships/hyperlink" Target="Zete.pptx" TargetMode="External"/><Relationship Id="rId4" Type="http://schemas.openxmlformats.org/officeDocument/2006/relationships/hyperlink" Target="Eretteo.pptx" TargetMode="External"/><Relationship Id="rId9" Type="http://schemas.openxmlformats.org/officeDocument/2006/relationships/hyperlink" Target="Calai.pptx" TargetMode="External"/><Relationship Id="rId1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92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6.675-721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Pandione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muore per il dolore della morte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Procne e Filomela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il trono di Atene passa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Eretteo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L’ateniese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nipote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Eolo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sposa sua figlia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Procri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(681); Borea vorrebbe sposare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l’altra figlia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Orizia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la sua origine tracia è malvista. Borea decide di usare la violenza: provoca una tempesta, rapisce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Orizia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la porta nella terra dei Ciconi (703-710). Orizia partorisce due figli,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Calai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Zete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quando furono adolescenti divennero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pennuti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come il padre. Poi partirono assieme agli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Argonauti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Borea e </a:t>
            </a:r>
            <a:r>
              <a:rPr lang="it-IT" sz="2400" b="1" dirty="0" err="1">
                <a:solidFill>
                  <a:schemeClr val="tx1"/>
                </a:solidFill>
              </a:rPr>
              <a:t>Orizia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123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2025-01-05T11:04:29Z</dcterms:modified>
</cp:coreProperties>
</file>