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ove.pptx" TargetMode="External"/><Relationship Id="rId13" Type="http://schemas.openxmlformats.org/officeDocument/2006/relationships/hyperlink" Target="Filottete.pptx" TargetMode="External"/><Relationship Id="rId18" Type="http://schemas.openxmlformats.org/officeDocument/2006/relationships/hyperlink" Target="Eleno.pptx" TargetMode="External"/><Relationship Id="rId3" Type="http://schemas.openxmlformats.org/officeDocument/2006/relationships/hyperlink" Target="Ettore.pptx" TargetMode="External"/><Relationship Id="rId21" Type="http://schemas.openxmlformats.org/officeDocument/2006/relationships/hyperlink" Target="http://www.latinopratico.it/" TargetMode="External"/><Relationship Id="rId7" Type="http://schemas.openxmlformats.org/officeDocument/2006/relationships/hyperlink" Target="Eaco.pptx" TargetMode="External"/><Relationship Id="rId12" Type="http://schemas.openxmlformats.org/officeDocument/2006/relationships/hyperlink" Target="Palamede.pptx" TargetMode="External"/><Relationship Id="rId17" Type="http://schemas.openxmlformats.org/officeDocument/2006/relationships/hyperlink" Target="Dolone.pptx" TargetMode="External"/><Relationship Id="rId2" Type="http://schemas.openxmlformats.org/officeDocument/2006/relationships/hyperlink" Target="Ulisse.pptx" TargetMode="External"/><Relationship Id="rId16" Type="http://schemas.openxmlformats.org/officeDocument/2006/relationships/hyperlink" Target="Reso.pptx" TargetMode="External"/><Relationship Id="rId20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gonauti.pptx" TargetMode="External"/><Relationship Id="rId11" Type="http://schemas.openxmlformats.org/officeDocument/2006/relationships/hyperlink" Target="Guerra%20di%20Troia.pptx" TargetMode="External"/><Relationship Id="rId5" Type="http://schemas.openxmlformats.org/officeDocument/2006/relationships/hyperlink" Target="Ercole.pptx" TargetMode="External"/><Relationship Id="rId15" Type="http://schemas.openxmlformats.org/officeDocument/2006/relationships/hyperlink" Target="Diomede.pptx" TargetMode="External"/><Relationship Id="rId23" Type="http://schemas.openxmlformats.org/officeDocument/2006/relationships/image" Target="../media/image2.svg"/><Relationship Id="rId10" Type="http://schemas.openxmlformats.org/officeDocument/2006/relationships/hyperlink" Target="Peleo.pptx" TargetMode="External"/><Relationship Id="rId19" Type="http://schemas.openxmlformats.org/officeDocument/2006/relationships/hyperlink" Target="Palladio.pptx" TargetMode="External"/><Relationship Id="rId4" Type="http://schemas.openxmlformats.org/officeDocument/2006/relationships/hyperlink" Target="Telamone.pptx" TargetMode="External"/><Relationship Id="rId9" Type="http://schemas.openxmlformats.org/officeDocument/2006/relationships/hyperlink" Target="Achille.pptx" TargetMode="External"/><Relationship Id="rId14" Type="http://schemas.openxmlformats.org/officeDocument/2006/relationships/hyperlink" Target="Nestore.pptx" TargetMode="External"/><Relationship Id="rId2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648000" rIns="360000" bIns="360000" numCol="1" spcCol="360000" rtlCol="0" anchor="t" anchorCtr="0"/>
          <a:lstStyle/>
          <a:p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13.5-122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fuggito davanti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Ettore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combatte più con le parole che con la mano. Io non sono bravo con le parole, ma sono forte in battaglia: tutti avete visto le mie imprese. Lui non è un degno avversario per me. Io sono più nobile, figlio di quel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espugnò Troia combattendo al fianco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partecipò alla spedizione degli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(22-24).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ora fa da giudice agli Inferi.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persona (25-28).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suo cugino, dato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fratello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(31).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finse pazzo per evitare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finché non fu scoperto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Palamede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(36-39). E’ per colpa sua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Filottete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stato abbandonato sull’isola di Lemno (45-54). E’ lui ad aver falsamente accusato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Palamede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tradimento (56-60) e ad aver abbandonato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come sa bene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(63-69). Io stesso salvai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quando era ferito e tremante;  appena lontano dal campo di battaglia, si diede alla fuga (73-81). Sono io ad aver combattuto contro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Ettore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dinanzi al quale lui è fuggito (82-90), e ad aver protetto le navi greche dall’esercito troiano (91-94). Le imprese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l’uccisione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Reso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Dolone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cattura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Eleno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9" action="ppaction://hlinkpres?slideindex=1&amp;slidetitle="/>
              </a:rPr>
              <a:t>Palladio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nulla ha fatto alla luce del sole o senza l’aiuto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Diomede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(98-100). Che se ne fa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Ulisse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delle armi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 Non riuscirebbe nemmeno a reggerle (103-116). Ma che bisogno c’è di parole? Gettiamo le armi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tra i nemici, e vediamo chi riesce a recuperarle (120-122).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Discorso di Aiace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2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2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6877EA1-6FE6-CD91-9ED9-AB5EFC3D119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718C9F9-DE8E-56C5-AEF5-CAD40C3E7F41}"/>
              </a:ext>
            </a:extLst>
          </p:cNvPr>
          <p:cNvSpPr txBox="1"/>
          <p:nvPr/>
        </p:nvSpPr>
        <p:spPr>
          <a:xfrm>
            <a:off x="324000" y="1524620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11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338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66</cp:revision>
  <dcterms:created xsi:type="dcterms:W3CDTF">2024-12-08T18:36:31Z</dcterms:created>
  <dcterms:modified xsi:type="dcterms:W3CDTF">2025-01-06T18:32:19Z</dcterms:modified>
</cp:coreProperties>
</file>