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Callis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Callisto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Arcade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21</cp:revision>
  <dcterms:created xsi:type="dcterms:W3CDTF">2024-12-08T18:36:31Z</dcterms:created>
  <dcterms:modified xsi:type="dcterms:W3CDTF">2025-01-04T11:37:11Z</dcterms:modified>
</cp:coreProperties>
</file>