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Osirid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Ifi.pptx" TargetMode="External"/><Relationship Id="rId4" Type="http://schemas.openxmlformats.org/officeDocument/2006/relationships/hyperlink" Target="Arpocrat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egizia, identificata anche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Osiride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generò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Arpocrate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Ifi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Iside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1C4F3DC-E62E-59CC-36EC-73E3ED6704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40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66</cp:revision>
  <dcterms:created xsi:type="dcterms:W3CDTF">2024-12-08T18:36:31Z</dcterms:created>
  <dcterms:modified xsi:type="dcterms:W3CDTF">2025-01-04T17:33:23Z</dcterms:modified>
</cp:coreProperties>
</file>