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Tit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uro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urora,%20Memnone%20e%20le%20Memnonid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Aurora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Titone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Aurora, Memnone e le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Memnonidi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Memnone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C52A185-6519-E02A-C6D7-9EE7BEF26D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2025-01-05T09:44:09Z</dcterms:modified>
</cp:coreProperties>
</file>