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Cosmogonia.pptx" TargetMode="External"/><Relationship Id="rId7" Type="http://schemas.openxmlformats.org/officeDocument/2006/relationships/image" Target="../media/image2.svg"/><Relationship Id="rId2" Type="http://schemas.openxmlformats.org/officeDocument/2006/relationships/hyperlink" Target="Promete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http://www.latinopratico.it/" TargetMode="External"/><Relationship Id="rId4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Impegnato (lui, o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Prometeo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 nella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Cosmogonia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nella creazione dell’uomo.</a:t>
            </a: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Demiurgo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4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5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991879B2-6009-FBDB-3B4B-8D5F14438F8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</TotalTime>
  <Words>37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47</cp:revision>
  <dcterms:created xsi:type="dcterms:W3CDTF">2024-12-08T18:36:31Z</dcterms:created>
  <dcterms:modified xsi:type="dcterms:W3CDTF">2025-01-04T14:42:32Z</dcterms:modified>
</cp:coreProperties>
</file>