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Telamon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inosse%20prepara%20la%20guerra.pptx" TargetMode="External"/><Relationship Id="rId5" Type="http://schemas.openxmlformats.org/officeDocument/2006/relationships/hyperlink" Target="Foc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Pele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 della ninfa Egina;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Telamone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Foco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Divenne re dell’isola che porta il nome della madre.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Minosse prepara la guerra contro Atene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Eaco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2498C75-DE8F-EE16-B900-AE57F115F9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58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77</cp:revision>
  <dcterms:created xsi:type="dcterms:W3CDTF">2024-12-08T18:36:31Z</dcterms:created>
  <dcterms:modified xsi:type="dcterms:W3CDTF">2025-01-04T14:59:12Z</dcterms:modified>
</cp:coreProperties>
</file>