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iclo%20di%20Enea.pptx" TargetMode="External"/><Relationship Id="rId3" Type="http://schemas.openxmlformats.org/officeDocument/2006/relationships/hyperlink" Target="Proteo.pptx" TargetMode="External"/><Relationship Id="rId7" Type="http://schemas.openxmlformats.org/officeDocument/2006/relationships/hyperlink" Target="Scilla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Glau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Teti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Oceano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Palemone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13.917-965</a:t>
            </a:r>
          </a:p>
          <a:p>
            <a:pPr>
              <a:lnSpc>
                <a:spcPct val="114000"/>
              </a:lnSpc>
            </a:pP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Glauco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è un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dio del mare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non inferiore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Proteo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Tritone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Palemone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ma una volta era un pescatore (917-923). Un giorno si siede su un prato erboso a far asciugare le reti e contare i pesci catturati (924-934). I pesci si agitano, si muovono e tutti si rituffano in acqua (936-939).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Glauco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si chiede se sia stato il contatto con l’erba a ridare vita ai pesci, ne coglie un ciuffo e lo addenta; sente la trasformazione iniziare, e si tuffa in acqua (940-948). Gli dei del mare lo accolgono;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Oceano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6" action="ppaction://hlinkpres?slideindex=1&amp;slidetitle="/>
              </a:rPr>
              <a:t>Teti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lo purificano (949-955). Il resto,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Glauco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non lo ricorda, ma vede la trasformazione del suo corpo e sente quelle della sua mente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(956-963).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Glauco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>
                <a:solidFill>
                  <a:schemeClr val="tx1"/>
                </a:solidFill>
              </a:rPr>
              <a:t>a </a:t>
            </a:r>
            <a:r>
              <a:rPr lang="it-IT">
                <a:solidFill>
                  <a:schemeClr val="tx1"/>
                </a:solidFill>
                <a:hlinkClick r:id="rId7" action="ppaction://hlinkpres?slideindex=1&amp;slidetitle="/>
              </a:rPr>
              <a:t>Scilla</a:t>
            </a:r>
            <a:r>
              <a:rPr lang="it-IT" sz="1800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it-IT">
                <a:solidFill>
                  <a:schemeClr val="tx1"/>
                </a:solidFill>
              </a:rPr>
              <a:t> parte di </a:t>
            </a:r>
            <a:r>
              <a:rPr lang="it-IT">
                <a:hlinkClick r:id="rId8" action="ppaction://hlinkpres?slideindex=1&amp;slidetitle="/>
              </a:rPr>
              <a:t>Ciclo di Enea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Storia di Glauco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895D200-54E4-22D2-7913-9C9E3255961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177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2025-01-06T18:37:35Z</dcterms:modified>
</cp:coreProperties>
</file>