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Salmacide%20ed%20Ermafrodi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Salmacide ed Ermafrodito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Ermafrodito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030AA3E-E85F-2F59-B888-CC2DEB5B5F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2025-01-04T15:30:14Z</dcterms:modified>
</cp:coreProperties>
</file>