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Ceice.pptx" TargetMode="External"/><Relationship Id="rId13" Type="http://schemas.openxmlformats.org/officeDocument/2006/relationships/hyperlink" Target="http://www.graverini.com/" TargetMode="External"/><Relationship Id="rId3" Type="http://schemas.openxmlformats.org/officeDocument/2006/relationships/hyperlink" Target="Teti%20figlia%20di%20Nereo.pptx" TargetMode="External"/><Relationship Id="rId7" Type="http://schemas.openxmlformats.org/officeDocument/2006/relationships/hyperlink" Target="Foco.pptx" TargetMode="External"/><Relationship Id="rId12" Type="http://schemas.openxmlformats.org/officeDocument/2006/relationships/hyperlink" Target="Acasto.pptx" TargetMode="External"/><Relationship Id="rId2" Type="http://schemas.openxmlformats.org/officeDocument/2006/relationships/hyperlink" Target="Proteo.pptx" TargetMode="Externa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7.xml"/><Relationship Id="rId6" Type="http://schemas.openxmlformats.org/officeDocument/2006/relationships/hyperlink" Target="Achille.pptx" TargetMode="External"/><Relationship Id="rId11" Type="http://schemas.openxmlformats.org/officeDocument/2006/relationships/hyperlink" Target="Lupo%20pietrificato.pptx" TargetMode="External"/><Relationship Id="rId5" Type="http://schemas.openxmlformats.org/officeDocument/2006/relationships/hyperlink" Target="Peleo.pptx" TargetMode="External"/><Relationship Id="rId15" Type="http://schemas.openxmlformats.org/officeDocument/2006/relationships/image" Target="../media/image1.png"/><Relationship Id="rId10" Type="http://schemas.openxmlformats.org/officeDocument/2006/relationships/hyperlink" Target="Onetore.pptx" TargetMode="External"/><Relationship Id="rId4" Type="http://schemas.openxmlformats.org/officeDocument/2006/relationships/hyperlink" Target="Giove.pptx" TargetMode="External"/><Relationship Id="rId9" Type="http://schemas.openxmlformats.org/officeDocument/2006/relationships/hyperlink" Target="Dedalione.pptx" TargetMode="External"/><Relationship Id="rId1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11.217-409</a:t>
            </a: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Proteo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aveva predetto alla Nereide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Teti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suo figlio sarebbe stato più grande del padre.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allora non si unì a lei, e stabilì che a farlo fosse suo nipote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Peleo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(221-228).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Peleo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sorprende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Teti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nel sonno, in una baia in Tessaglia; grazie anche i consigli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Proteo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riesce a possederla; dalla loro unione nascerà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Achille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(229-265).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Peleo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esiliato per l’uccisione del fratellastro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Foco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giunse a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Trachis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Tessaglia, dove regnava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Ceice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era in lutto per la morte del fratello.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Ceice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accoglie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Peleo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ignaro delle sue colpe, che gli chiede le ragioni del suo lutto.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Ceice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racconta:</a:t>
            </a:r>
          </a:p>
          <a:p>
            <a:pPr lvl="1">
              <a:spcBef>
                <a:spcPts val="600"/>
              </a:spcBef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Storia di Dedalione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(291-345)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Mentre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Ceice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racconta, arriva il mandriano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Onetore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annuncia un avvenimento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spavetoso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lvl="1">
              <a:spcBef>
                <a:spcPts val="600"/>
              </a:spcBef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Storia del lupo pietrificato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(352-409)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Peleo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continua a vagare in esilio in Tessaglia, e arriva in Magnesia dove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Acasto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purifica dalla sua colpa.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Peleo e Teti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BC7A7F7-C775-36E2-8722-E3F8E7A811C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1807</TotalTime>
  <Words>191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76</cp:revision>
  <dcterms:created xsi:type="dcterms:W3CDTF">2024-12-08T18:36:31Z</dcterms:created>
  <dcterms:modified xsi:type="dcterms:W3CDTF">2025-01-05T11:08:09Z</dcterms:modified>
</cp:coreProperties>
</file>