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poll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otta%20di%20Enea%20da%20Delo%20a%20Zancl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Anziano pastore, chiamato a scegliere a chi dovesse andare la città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Ambracia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Scelse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trasformò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Rotta di Enea da Delo a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Zancle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Cragaleo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30CDBDF-75E7-2944-0377-C2B3E0AF9B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57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27</cp:revision>
  <dcterms:created xsi:type="dcterms:W3CDTF">2024-12-08T18:36:31Z</dcterms:created>
  <dcterms:modified xsi:type="dcterms:W3CDTF">2025-01-06T08:55:43Z</dcterms:modified>
</cp:coreProperties>
</file>