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Minerv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Mu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iclo%20teban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864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5.276-293</a:t>
            </a: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Anche le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Muse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sono esposte a pericoli.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Pireneo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alla guida di un esercito trace, le vede mentre si recano sul Parnaso, e fingendosi rispettoso della loro divinità offre loro riparo dalla pioggia in casa sua. Finita la pioggia, le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Muse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fanno per ripartire, ma lui le chiude dentro; loro riescono a fuggire levandosi in volo.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Pireneo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cerca di seguirle, ma cade da un’alta torre e si sfracella al suolo.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una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Musa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a </a:t>
            </a:r>
            <a:r>
              <a:rPr lang="it-IT">
                <a:solidFill>
                  <a:schemeClr val="tx1"/>
                </a:solidFill>
                <a:hlinkClick r:id="rId3" action="ppaction://hlinkpres?slideindex=1&amp;slidetitle="/>
              </a:rPr>
              <a:t>Minerva</a:t>
            </a:r>
            <a:r>
              <a:rPr lang="it-IT">
                <a:solidFill>
                  <a:schemeClr val="tx1"/>
                </a:solidFill>
              </a:rPr>
              <a:t>;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Pireneo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1B372DF-09F6-3AA5-D1B5-9EBA002672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117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54</cp:revision>
  <dcterms:created xsi:type="dcterms:W3CDTF">2024-12-08T18:36:31Z</dcterms:created>
  <dcterms:modified xsi:type="dcterms:W3CDTF">2025-01-06T18:01:03Z</dcterms:modified>
</cp:coreProperties>
</file>