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Ettor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Pria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olidoro,%20Polissena,%20Ecuba.pptx" TargetMode="External"/><Relationship Id="rId5" Type="http://schemas.openxmlformats.org/officeDocument/2006/relationships/hyperlink" Target="Presa%20di%20Troia%20e%20partenza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Esac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Seconda moglie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madre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Ettore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Esaco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Presa di Troia e partenza dei Greci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Polidoro, Polissena ed Ecuba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Ecuba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60D759D-8AC4-33FF-5F93-76E781A0666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47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97</cp:revision>
  <dcterms:created xsi:type="dcterms:W3CDTF">2024-12-08T18:36:31Z</dcterms:created>
  <dcterms:modified xsi:type="dcterms:W3CDTF">2025-01-04T14:59:56Z</dcterms:modified>
</cp:coreProperties>
</file>