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Bacc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Ofel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3.592-691</a:t>
            </a: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figlio di un povero pescatore della Meonia che si è dato alla navigazione. In viaggio per Delo, si ferma a Chio. Manda i suoi marinai a cercare acqua, guidati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Ofelte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questi ritornano portando un giovane bellissimo ottenebrato dal vino.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ritiene un dio, e chiede protezione e perdono; i suoi compagni si oppongono e vogliono tenere prigioniero il ragazzo.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 segue una zuffa, bloccata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(era lui quel giovane), che nel frattempo si è ripreso. Chiede di essere portato a Nasso; i compagni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fingono di accettare, ma contro il volere di lui prendono un’altra rotta.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accorge, e fa finta di essere disperato. I marinai sbeffeggiano lui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ma la nave improvvisamente smette di muoversi (660), viene invasa dall’edera, e tigri, linci e pantere appaiono attorno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 marinai si trasformano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pesci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il dio risparmia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gli comanda di fare rotta per Dia (Nasso); da allora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seguace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/>
              <a:t>racconto di</a:t>
            </a:r>
            <a:r>
              <a:rPr lang="it-IT">
                <a:solidFill>
                  <a:schemeClr val="tx1"/>
                </a:solidFill>
              </a:rPr>
              <a:t> Acete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Miti Tebani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Acete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227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2025-01-06T07:54:23Z</dcterms:modified>
</cp:coreProperties>
</file>