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Eliadi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Fetont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</a:rPr>
              <a:t>Oceanina, madre di </a:t>
            </a:r>
            <a:r>
              <a:rPr lang="it-IT" dirty="0">
                <a:solidFill>
                  <a:schemeClr val="tx1"/>
                </a:solidFill>
                <a:hlinkClick r:id="rId2" action="ppaction://hlinkpres?slideindex=1&amp;slidetitle="/>
              </a:rPr>
              <a:t>Fetonte</a:t>
            </a:r>
            <a:r>
              <a:rPr lang="it-IT" dirty="0">
                <a:solidFill>
                  <a:schemeClr val="tx1"/>
                </a:solidFill>
              </a:rPr>
              <a:t> e delle </a:t>
            </a:r>
            <a:r>
              <a:rPr lang="it-IT" dirty="0">
                <a:solidFill>
                  <a:schemeClr val="tx1"/>
                </a:solidFill>
                <a:hlinkClick r:id="rId3" action="ppaction://hlinkpres?slideindex=1&amp;slidetitle="/>
              </a:rPr>
              <a:t>Eliadi</a:t>
            </a:r>
            <a:r>
              <a:rPr lang="it-IT" dirty="0">
                <a:solidFill>
                  <a:schemeClr val="tx1"/>
                </a:solidFill>
              </a:rPr>
              <a:t>.</a:t>
            </a:r>
            <a:endParaRPr lang="it-IT" b="1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Climene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E5118651-E6D2-14FB-0053-97F3D87D748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32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27</cp:revision>
  <dcterms:created xsi:type="dcterms:W3CDTF">2024-12-08T18:36:31Z</dcterms:created>
  <dcterms:modified xsi:type="dcterms:W3CDTF">2025-01-04T14:09:18Z</dcterms:modified>
</cp:coreProperties>
</file>