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Perse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Andromed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Medus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4.740-752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Dopo aver vinto il mostro marino che voleva divorare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Andromeda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Perseo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temendo che l’acqua di mare guasti la testa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Medusa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la appoggia a terra su un letto di foglie e rametti, che subito si pietrificano. Le ninfe del mare si accorgono che accostandovi altri rametti anche essi si pietrificano; li spargono in mare come semi, che generano il </a:t>
            </a:r>
            <a:r>
              <a:rPr lang="it-IT" sz="1800" b="1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corallo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Il corallo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A869550-107C-15A5-90B9-6AC4DD7317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E9A3818-B5C3-C66F-7FA1-3D58999EAA4D}"/>
              </a:ext>
            </a:extLst>
          </p:cNvPr>
          <p:cNvSpPr txBox="1"/>
          <p:nvPr/>
        </p:nvSpPr>
        <p:spPr>
          <a:xfrm>
            <a:off x="324000" y="1587211"/>
            <a:ext cx="116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(parte del </a:t>
            </a:r>
            <a:r>
              <a:rPr lang="it-IT">
                <a:hlinkClick r:id="rId3" action="ppaction://hlinkpres?slideindex=1&amp;slidetitle="/>
              </a:rPr>
              <a:t>Ciclo di Perseo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99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35</cp:revision>
  <dcterms:created xsi:type="dcterms:W3CDTF">2024-12-08T18:36:31Z</dcterms:created>
  <dcterms:modified xsi:type="dcterms:W3CDTF">2025-01-06T18:08:59Z</dcterms:modified>
</cp:coreProperties>
</file>