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Laton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Nio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iclo%20tebano.pptx" TargetMode="External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6.313-381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Qualcuno tra quelli che hanno assistito al dramma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Niobe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un’altra storia poco nota di </a:t>
            </a:r>
            <a:r>
              <a:rPr lang="it-IT" sz="1800" i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hybris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punita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Latona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riguardante dei contadini della Licia.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narratore 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era recato in Licia, con una guida del posto, a prendere dei buoi. In mezzo a un lago vede apparire un antico altare (325); la guida spiega che l’altare è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Latona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narra la storia del suo parto a Delo (333-336) e della sua fuga successiva. Giunta in Licia, patria della Chimera, ha sete; fa per dissetarsi con l’acqua di un lago (346-347), ma dei contadini glie lo impediscono.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Latona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 prega di avere pietà (349-359), ma loro persistono nel rifiuto. Latona li trasforma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anche in quella forma continuano a litigare. </a:t>
            </a:r>
          </a:p>
          <a:p>
            <a:pPr lvl="1"/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 contadini di Licia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(narratore </a:t>
            </a:r>
            <a:r>
              <a:rPr lang="it-IT">
                <a:solidFill>
                  <a:schemeClr val="tx1"/>
                </a:solidFill>
              </a:rPr>
              <a:t>tebano anonimo;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A3BFDB8-6F8D-E323-972E-1CB6C044A2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182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2025-01-06T17:58:44Z</dcterms:modified>
</cp:coreProperties>
</file>