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tinopratico.it/" TargetMode="External"/><Relationship Id="rId3" Type="http://schemas.openxmlformats.org/officeDocument/2006/relationships/hyperlink" Target="Protesilao.pptx" TargetMode="External"/><Relationship Id="rId7" Type="http://schemas.openxmlformats.org/officeDocument/2006/relationships/hyperlink" Target="http://www.graverini.com/" TargetMode="External"/><Relationship Id="rId2" Type="http://schemas.openxmlformats.org/officeDocument/2006/relationships/hyperlink" Target="Profezie%20di%20Calcante%20e%20partenza%20dei%20Greci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Achille.pptx" TargetMode="External"/><Relationship Id="rId11" Type="http://schemas.openxmlformats.org/officeDocument/2006/relationships/hyperlink" Target="Guerra%20di%20Troia.pptx" TargetMode="External"/><Relationship Id="rId5" Type="http://schemas.openxmlformats.org/officeDocument/2006/relationships/hyperlink" Target="Cicno%20figlio%20di%20Nettuno.pptx" TargetMode="External"/><Relationship Id="rId10" Type="http://schemas.openxmlformats.org/officeDocument/2006/relationships/image" Target="../media/image2.svg"/><Relationship Id="rId4" Type="http://schemas.openxmlformats.org/officeDocument/2006/relationships/hyperlink" Target="Ettore.pptx" TargetMode="External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612000" rIns="216000" bIns="360000" numCol="1" spcCol="360000" rtlCol="0" anchor="t" anchorCtr="0"/>
          <a:lstStyle/>
          <a:p>
            <a:pPr>
              <a:lnSpc>
                <a:spcPct val="115000"/>
              </a:lnSpc>
            </a:pPr>
            <a:endParaRPr lang="it-IT" sz="1800" b="1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endParaRPr lang="it-IT" b="1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it-IT" sz="1800" b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12.</a:t>
            </a:r>
            <a:r>
              <a:rPr lang="it-IT" sz="1800" b="1">
                <a:solidFill>
                  <a:schemeClr val="tx1"/>
                </a:solidFill>
              </a:rPr>
              <a:t>39-74</a:t>
            </a:r>
            <a:endParaRPr lang="it-IT" sz="1800" b="1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 greci sono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partiti da Aulide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alla volta di Troia. I Troiani non sono impreparati al loro arrivo: la Fama infatti li ha avvertiti (39-66). </a:t>
            </a:r>
          </a:p>
          <a:p>
            <a:pPr>
              <a:lnSpc>
                <a:spcPct val="114000"/>
              </a:lnSpc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Protesilao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è il primo dei Greci a cadere, ucciso da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Ettore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(67-68). Fanno strage di nemici da una parte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Cicno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dall’altra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Achille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(72-74).</a:t>
            </a: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Primi scontri nella guerra di Troia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7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8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F79D5780-A448-A1E8-31D6-62E1010E86A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DE1E0D8D-122A-101D-D1E3-E54A63D469EA}"/>
              </a:ext>
            </a:extLst>
          </p:cNvPr>
          <p:cNvSpPr txBox="1"/>
          <p:nvPr/>
        </p:nvSpPr>
        <p:spPr>
          <a:xfrm>
            <a:off x="324000" y="1572768"/>
            <a:ext cx="1162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/>
              <a:t>(parte di </a:t>
            </a:r>
            <a:r>
              <a:rPr lang="it-IT">
                <a:hlinkClick r:id="rId11" action="ppaction://hlinkpres?slideindex=1&amp;slidetitle="/>
              </a:rPr>
              <a:t>Guerra di Troia</a:t>
            </a:r>
            <a:r>
              <a:rPr lang="it-IT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1397</TotalTime>
  <Words>94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66</cp:revision>
  <dcterms:created xsi:type="dcterms:W3CDTF">2024-12-08T18:36:31Z</dcterms:created>
  <dcterms:modified xsi:type="dcterms:W3CDTF">2025-01-06T18:28:35Z</dcterms:modified>
</cp:coreProperties>
</file>