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06/01/2025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Piton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Apoll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Peneo.pptx" TargetMode="External"/><Relationship Id="rId4" Type="http://schemas.openxmlformats.org/officeDocument/2006/relationships/hyperlink" Target="Cupid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1.452-567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orgoglioso di aver ucciso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Pitone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le sue frecce, prende in giro l’arco di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Cupido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– un’arma da ragazzi, non da adulti. Cupido si vendica colpendo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 una freccia che lo fa innamorare di Dafne, e Dafne con un’altra freccia che le fa fuggire l’amore. La ninfa chiede al padre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Peneo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(dio del fiume omonimo) di farla rimanere vergine per sempre.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però, innamorato, la insegue; lei fugge finché non le mancano le forze, e prega il padre di salvarla. Si trasforma allora in un albero, l’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alloro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che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Apollo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prende a suo simbolo; e sarà simbolo anche dei trionfi di Roma e di Augusto.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Dafne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5879EB22-CD42-77D5-9B45-9195036259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148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2025-01-06T08:58:14Z</dcterms:modified>
</cp:coreProperties>
</file>