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efalo%20cerca%20aiuti%20contro%20Minoss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Cefa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Ateniese, 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Cefalo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Cefalo cerca aiuti contro Minosse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ad Egina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Pallante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2972438-2501-E205-4047-B41376780C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38</cp:revision>
  <dcterms:created xsi:type="dcterms:W3CDTF">2024-12-08T18:36:31Z</dcterms:created>
  <dcterms:modified xsi:type="dcterms:W3CDTF">2025-01-05T11:32:44Z</dcterms:modified>
</cp:coreProperties>
</file>