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kiosk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6" autoAdjust="0"/>
    <p:restoredTop sz="94660"/>
  </p:normalViewPr>
  <p:slideViewPr>
    <p:cSldViewPr snapToGrid="0">
      <p:cViewPr varScale="1">
        <p:scale>
          <a:sx n="105" d="100"/>
          <a:sy n="105" d="100"/>
        </p:scale>
        <p:origin x="246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BAAB65F-B95D-610C-DABF-C2EEEED4E40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FBDB8FCD-EAA0-DF06-9045-982E81ED43F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61EB5CE4-8D8D-3A91-6D78-07191E0614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7D44DA90-D511-C9CB-690C-B7C683FE9D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7450570-9116-15DF-63CE-7FC9811286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56965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FD257A3-75B8-8FCF-D7CC-8D94BBF9FB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B378AAB1-39C4-E9DF-E072-D53A9F1F315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146E1DD2-D99E-C120-97FF-BB53226801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8F01B5F-2992-AC3F-48B7-BDCF01FA63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78B2F247-AD8F-63C9-7113-068A03DBA3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328760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D363CB76-38C8-0EA5-9E80-CC16418AB9E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95D44EB1-DAB5-1854-0CFB-63A4B8C000A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36A97ADA-BBF0-0195-72B6-126DD2FD97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2D5DA0ED-21F2-054B-C57E-F0FFB2C7C0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995BC1-ED59-2B48-3431-BC9E525759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967861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B6592B6-B4BF-D65C-12A9-037B2FE933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9F6CBA47-A00F-6626-890E-3B1A5DF6CD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2CDE9B9-6F75-698C-700B-A1F44A32A0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149CEA1-2847-E572-CF96-25B2AC4757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89AA988-7FA4-404A-30F5-803CA4A248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725433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5FC1604A-FF8C-DE09-EF5E-EE91E78713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B871F83F-D6D5-0A5A-1114-15C81506B1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0DFC853-318C-D4F2-2AD0-FCDF737A00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A650B7BE-DB09-9685-D967-C0B4A4AD45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1DBC4400-1F79-7EDB-47FB-3589623C28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746594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A1B3947-A404-2C14-9A04-1C1AD86B67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80D0EC23-B2BA-1670-8EED-3937EE83465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ADC0ED13-3DED-36E7-262B-AD84BF1BE8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F00CD8CF-1309-41C9-C506-FCDAEA382A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28ED23A6-3339-325F-6BA5-3A34570CF9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6F24B1B0-93ED-5F1C-88AE-B09EF7BC61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740173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96716A-1FA9-06A9-EC44-DA5A7FD583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CD70EA36-9710-3186-5FDF-DDEB85F5A8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EC931396-5826-0E91-9EC5-8D85C74091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838DB594-2C4F-9916-3701-6D877C9BF6B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3720CAC1-6B43-8745-944D-66B9EBD95E4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E0A0A115-3EB1-86A9-27DB-8050C4177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6D3C875C-D690-7C74-B88E-2C2D52BAC9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D47F068F-0AD7-38F2-D741-B9CE4C7D77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860411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5E23806C-1ED3-76B6-2B4D-0B4FD8400B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633672F4-E94E-F4BA-7744-4194968315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1A63721D-D7F8-C5AB-8DA0-EB9A0241C5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6ED8C7A8-9F25-C78A-F66D-5277F080DB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190964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D15D44B6-E0A5-1023-E360-906FE42F7A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17867215-DA28-E3B5-EDF5-27C81F0F2D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544085D8-5F3F-B1E5-441C-45D7581678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682357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C5BEEFA-5FAC-32B6-CF98-6EFC5CB8D3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0BC497C5-D719-D951-7B44-707C1489D8B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95228F36-EB99-2689-3603-3CCC6FE5103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C6B77BF-260C-DD2D-EFD5-E94DE2F9C2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477C8815-CC92-920B-AAC1-C439AB6E05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AA5F1B24-134E-B16D-E077-C46E71F15C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875988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DCB862B-23C0-650E-7B12-066B3AFB53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72E02FA4-0786-1655-46BC-909A5CFD52A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ADF693EE-1CC0-D7C5-F2B9-184EF6C052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7C9563AE-FE52-793C-7B2E-5F216A4472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7E7C9FC7-3512-584A-2469-710D37D056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F128A993-BA06-7DA7-B905-E14CDD3200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009016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4CEEF38A-230E-6126-E771-4553E9DB95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F4EDBC6F-49E6-0B71-A5E3-1085FBD4CC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B28F3AF-A9E0-2D39-9456-81758257CA2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6C45792-2044-0038-2123-431BF9682C2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734E8AD6-B033-5801-92C2-8B0A4AD986C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662645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raverini.com/" TargetMode="External"/><Relationship Id="rId2" Type="http://schemas.openxmlformats.org/officeDocument/2006/relationships/hyperlink" Target="Io.pptx" TargetMode="External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2.svg"/><Relationship Id="rId5" Type="http://schemas.openxmlformats.org/officeDocument/2006/relationships/image" Target="../media/image1.png"/><Relationship Id="rId4" Type="http://schemas.openxmlformats.org/officeDocument/2006/relationships/hyperlink" Target="http://www.latinopratico.it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Titolo slide">
            <a:extLst>
              <a:ext uri="{FF2B5EF4-FFF2-40B4-BE49-F238E27FC236}">
                <a16:creationId xmlns:a16="http://schemas.microsoft.com/office/drawing/2014/main" id="{BA8775D2-F447-C7C6-97D8-715D607BF66F}"/>
              </a:ext>
            </a:extLst>
          </p:cNvPr>
          <p:cNvSpPr txBox="1"/>
          <p:nvPr/>
        </p:nvSpPr>
        <p:spPr>
          <a:xfrm>
            <a:off x="0" y="228600"/>
            <a:ext cx="12192000" cy="523220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it-IT" sz="2800" b="1" dirty="0"/>
              <a:t>Le </a:t>
            </a:r>
            <a:r>
              <a:rPr lang="it-IT" sz="2800" b="1" i="1" dirty="0"/>
              <a:t>Metamorfosi </a:t>
            </a:r>
            <a:r>
              <a:rPr lang="it-IT" sz="2800" b="1" dirty="0"/>
              <a:t>di Ovidio</a:t>
            </a:r>
          </a:p>
        </p:txBody>
      </p:sp>
      <p:sp>
        <p:nvSpPr>
          <p:cNvPr id="47" name="Scheda">
            <a:extLst>
              <a:ext uri="{FF2B5EF4-FFF2-40B4-BE49-F238E27FC236}">
                <a16:creationId xmlns:a16="http://schemas.microsoft.com/office/drawing/2014/main" id="{C966D574-EB7D-ECEA-9301-625772C69F16}"/>
              </a:ext>
            </a:extLst>
          </p:cNvPr>
          <p:cNvSpPr/>
          <p:nvPr/>
        </p:nvSpPr>
        <p:spPr>
          <a:xfrm>
            <a:off x="324000" y="900000"/>
            <a:ext cx="11628000" cy="5400000"/>
          </a:xfrm>
          <a:prstGeom prst="roundRect">
            <a:avLst/>
          </a:prstGeom>
          <a:solidFill>
            <a:schemeClr val="tx2">
              <a:lumMod val="10000"/>
              <a:lumOff val="90000"/>
            </a:schemeClr>
          </a:solidFill>
          <a:ln w="6350">
            <a:solidFill>
              <a:schemeClr val="accent1">
                <a:shade val="15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0" tIns="1080000" rIns="360000" bIns="360000" numCol="1" spcCol="360000" rtlCol="0" anchor="t" anchorCtr="0"/>
          <a:lstStyle/>
          <a:p>
            <a:r>
              <a:rPr lang="it-IT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</a:rPr>
              <a:t>Divinità fluviale, padre di </a:t>
            </a:r>
            <a:r>
              <a:rPr lang="it-IT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  <a:hlinkClick r:id="rId2" action="ppaction://hlinkpres?slideindex=1&amp;slidetitle="/>
              </a:rPr>
              <a:t>Io</a:t>
            </a:r>
            <a:r>
              <a:rPr lang="it-IT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</a:rPr>
              <a:t>.</a:t>
            </a:r>
            <a:endParaRPr lang="it-IT" dirty="0">
              <a:solidFill>
                <a:schemeClr val="tx1"/>
              </a:solidFill>
            </a:endParaRPr>
          </a:p>
        </p:txBody>
      </p:sp>
      <p:sp>
        <p:nvSpPr>
          <p:cNvPr id="12" name="Sottotitolo scheda">
            <a:extLst>
              <a:ext uri="{FF2B5EF4-FFF2-40B4-BE49-F238E27FC236}">
                <a16:creationId xmlns:a16="http://schemas.microsoft.com/office/drawing/2014/main" id="{2FBE24C6-FC4D-13CC-C777-E594DB393CCC}"/>
              </a:ext>
            </a:extLst>
          </p:cNvPr>
          <p:cNvSpPr txBox="1"/>
          <p:nvPr/>
        </p:nvSpPr>
        <p:spPr>
          <a:xfrm>
            <a:off x="276213" y="1498819"/>
            <a:ext cx="116334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it-IT" dirty="0">
              <a:solidFill>
                <a:schemeClr val="tx1"/>
              </a:solidFill>
            </a:endParaRPr>
          </a:p>
        </p:txBody>
      </p:sp>
      <p:sp>
        <p:nvSpPr>
          <p:cNvPr id="11" name="Titolo scheda">
            <a:extLst>
              <a:ext uri="{FF2B5EF4-FFF2-40B4-BE49-F238E27FC236}">
                <a16:creationId xmlns:a16="http://schemas.microsoft.com/office/drawing/2014/main" id="{3833393F-AEA8-61DB-0059-06C18C38A190}"/>
              </a:ext>
            </a:extLst>
          </p:cNvPr>
          <p:cNvSpPr txBox="1"/>
          <p:nvPr/>
        </p:nvSpPr>
        <p:spPr>
          <a:xfrm>
            <a:off x="279261" y="1062955"/>
            <a:ext cx="116334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400" b="1" dirty="0" err="1">
                <a:solidFill>
                  <a:schemeClr val="tx1"/>
                </a:solidFill>
              </a:rPr>
              <a:t>Inaco</a:t>
            </a:r>
            <a:endParaRPr lang="it-IT" sz="2400" b="1" dirty="0">
              <a:solidFill>
                <a:schemeClr val="tx1"/>
              </a:solidFill>
            </a:endParaRPr>
          </a:p>
        </p:txBody>
      </p:sp>
      <p:sp>
        <p:nvSpPr>
          <p:cNvPr id="3" name="Rettangolo con angoli arrotondati 2">
            <a:extLst>
              <a:ext uri="{FF2B5EF4-FFF2-40B4-BE49-F238E27FC236}">
                <a16:creationId xmlns:a16="http://schemas.microsoft.com/office/drawing/2014/main" id="{509C544D-2922-4E3B-9A0E-DE23A204A3A1}"/>
              </a:ext>
            </a:extLst>
          </p:cNvPr>
          <p:cNvSpPr/>
          <p:nvPr/>
        </p:nvSpPr>
        <p:spPr>
          <a:xfrm>
            <a:off x="646610" y="6511367"/>
            <a:ext cx="10981389" cy="22860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sz="1100" dirty="0">
                <a:solidFill>
                  <a:schemeClr val="tx1"/>
                </a:solidFill>
              </a:rPr>
              <a:t>© 2025 - Luca Graverini (</a:t>
            </a:r>
            <a:r>
              <a:rPr lang="it-IT" sz="1100" dirty="0">
                <a:hlinkClick r:id="rId3"/>
              </a:rPr>
              <a:t>www.graverini.com</a:t>
            </a:r>
            <a:r>
              <a:rPr lang="it-IT" sz="1100" dirty="0">
                <a:solidFill>
                  <a:schemeClr val="tx1"/>
                </a:solidFill>
              </a:rPr>
              <a:t>;</a:t>
            </a:r>
            <a:r>
              <a:rPr lang="it-IT" sz="1100" dirty="0"/>
              <a:t> </a:t>
            </a:r>
            <a:r>
              <a:rPr lang="it-IT" sz="1100" dirty="0">
                <a:hlinkClick r:id="rId4"/>
              </a:rPr>
              <a:t>www.latinopratico.it</a:t>
            </a:r>
            <a:r>
              <a:rPr lang="it-IT" sz="1100" dirty="0">
                <a:solidFill>
                  <a:schemeClr val="tx1"/>
                </a:solidFill>
              </a:rPr>
              <a:t>)</a:t>
            </a:r>
          </a:p>
        </p:txBody>
      </p:sp>
      <p:pic>
        <p:nvPicPr>
          <p:cNvPr id="4" name="Chiudi" descr="Chiudi con riempimento a tinta unita">
            <a:hlinkClick r:id="" action="ppaction://hlinkshowjump?jump=endshow"/>
            <a:extLst>
              <a:ext uri="{FF2B5EF4-FFF2-40B4-BE49-F238E27FC236}">
                <a16:creationId xmlns:a16="http://schemas.microsoft.com/office/drawing/2014/main" id="{2E1C0E3F-42C3-FB28-E93E-65E275223037}"/>
              </a:ext>
            </a:extLst>
          </p:cNvPr>
          <p:cNvPicPr>
            <a:picLocks noChangeAspect="1"/>
          </p:cNvPicPr>
          <p:nvPr/>
        </p:nvPicPr>
        <p:blipFill>
          <a:blip r:embed="rId5">
            <a:extLst>
              <a:ext uri="{96DAC541-7B7A-43D3-8B79-37D633B846F1}">
                <asvg:svgBlip xmlns:asvg="http://schemas.microsoft.com/office/drawing/2016/SVG/main" r:embed="rId6"/>
              </a:ext>
            </a:extLst>
          </a:blip>
          <a:stretch>
            <a:fillRect/>
          </a:stretch>
        </p:blipFill>
        <p:spPr>
          <a:xfrm>
            <a:off x="11520000" y="180000"/>
            <a:ext cx="437607" cy="49859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</p:spTree>
    <p:extLst>
      <p:ext uri="{BB962C8B-B14F-4D97-AF65-F5344CB8AC3E}">
        <p14:creationId xmlns:p14="http://schemas.microsoft.com/office/powerpoint/2010/main" val="127382988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Personalizzato 4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467886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</TotalTime>
  <Words>30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Tema di Office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Luca Graverini</dc:creator>
  <cp:lastModifiedBy>Luca Graverini</cp:lastModifiedBy>
  <cp:revision>24</cp:revision>
  <dcterms:created xsi:type="dcterms:W3CDTF">2024-12-08T18:36:31Z</dcterms:created>
  <dcterms:modified xsi:type="dcterms:W3CDTF">2025-01-04T17:13:52Z</dcterms:modified>
</cp:coreProperties>
</file>

<file path=docProps/thumbnail.jpeg>
</file>