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Arpocrat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Isid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If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 egizia. Con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Iside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generò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Arpocrate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b="1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Ifi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Osiride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024E4B3-24FE-553A-CDCD-25656CAA66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35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69</cp:revision>
  <dcterms:created xsi:type="dcterms:W3CDTF">2024-12-08T18:36:31Z</dcterms:created>
  <dcterms:modified xsi:type="dcterms:W3CDTF">2025-01-05T10:42:13Z</dcterms:modified>
</cp:coreProperties>
</file>