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Orecchie%20di%20Mid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ida%20e%20il%20dono%20di%20Bac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Mida e il dono di Bacco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Le orecchie di Mida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re Mida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AF2FE33-7D74-B83D-2E53-5180517752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1533</TotalTime>
  <Words>37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68</cp:revision>
  <dcterms:created xsi:type="dcterms:W3CDTF">2024-12-08T18:36:31Z</dcterms:created>
  <dcterms:modified xsi:type="dcterms:W3CDTF">2025-01-05T10:11:52Z</dcterms:modified>
</cp:coreProperties>
</file>