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Ercole%20e%20le%20cavalle%20di%20Diomed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Mar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Re di Tracia, figlio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di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Marte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 e le cavalle di Diomede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Diomede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BF497B8-A504-003F-9F40-057E8E6950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40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38</cp:revision>
  <dcterms:created xsi:type="dcterms:W3CDTF">2024-12-08T18:36:31Z</dcterms:created>
  <dcterms:modified xsi:type="dcterms:W3CDTF">2025-01-04T14:48:53Z</dcterms:modified>
</cp:coreProperties>
</file>