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Ifi%20e%20Anassare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Ifi e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Anassarete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Ifi (di Cipro)	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74E4877-5AD4-39A8-5E88-F9C2339B4F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33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2025-01-04T17:09:30Z</dcterms:modified>
</cp:coreProperties>
</file>