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Lupo%20pietrificato.pptx" TargetMode="External"/><Relationship Id="rId13" Type="http://schemas.openxmlformats.org/officeDocument/2006/relationships/hyperlink" Target="http://www.graverini.com/" TargetMode="External"/><Relationship Id="rId3" Type="http://schemas.openxmlformats.org/officeDocument/2006/relationships/hyperlink" Target="Mida%20e%20il%20dono%20di%20Bacco.pptx" TargetMode="External"/><Relationship Id="rId7" Type="http://schemas.openxmlformats.org/officeDocument/2006/relationships/hyperlink" Target="Dedalione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Biblide%20e%20Cau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eleo%20e%20Teti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Mura%20di%20Troia.pptx" TargetMode="External"/><Relationship Id="rId10" Type="http://schemas.openxmlformats.org/officeDocument/2006/relationships/hyperlink" Target="Esaco.pptx" TargetMode="External"/><Relationship Id="rId4" Type="http://schemas.openxmlformats.org/officeDocument/2006/relationships/hyperlink" Target="Orecchie%20di%20Mida.pptx" TargetMode="External"/><Relationship Id="rId9" Type="http://schemas.openxmlformats.org/officeDocument/2006/relationships/hyperlink" Target="Ceice%20e%20Alcione.pptx" TargetMode="External"/><Relationship Id="rId1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endParaRPr lang="it-IT" sz="1800" dirty="0">
              <a:hlinkClick r:id="rId2" action="ppaction://hlinkpres?slideindex=1&amp;slidetitle="/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3" action="ppaction://hlinkpres?slideindex=1&amp;slidetitle="/>
              </a:rPr>
              <a:t>Il re Mida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11.85-145</a:t>
            </a:r>
            <a:r>
              <a:rPr lang="it-IT" sz="18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4" action="ppaction://hlinkpres?slideindex=1&amp;slidetitle="/>
              </a:rPr>
              <a:t>Le orecchie di Mida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11.146-193</a:t>
            </a:r>
            <a:r>
              <a:rPr lang="it-IT" sz="18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5" action="ppaction://hlinkpres?slideindex=1&amp;slidetitle="/>
              </a:rPr>
              <a:t>Le mura di Troia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11.194-217</a:t>
            </a:r>
            <a:r>
              <a:rPr lang="it-IT" sz="18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6" action="ppaction://hlinkpres?slideindex=1&amp;slidetitle="/>
              </a:rPr>
              <a:t>Peleo e Teti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11.217-409</a:t>
            </a:r>
            <a:r>
              <a:rPr lang="it-IT" sz="1800" dirty="0">
                <a:solidFill>
                  <a:schemeClr val="tx1"/>
                </a:solidFill>
              </a:rPr>
              <a:t>)</a:t>
            </a:r>
          </a:p>
          <a:p>
            <a:pPr marL="360000"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7" action="ppaction://hlinkpres?slideindex=1&amp;slidetitle="/>
              </a:rPr>
              <a:t>Dedalione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11.291-345)</a:t>
            </a:r>
            <a:endParaRPr lang="it-IT" sz="1800" dirty="0">
              <a:solidFill>
                <a:schemeClr val="tx1"/>
              </a:solidFill>
            </a:endParaRPr>
          </a:p>
          <a:p>
            <a:pPr marL="360000"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8" action="ppaction://hlinkpres?slideindex=1&amp;slidetitle="/>
              </a:rPr>
              <a:t>Il Lupo pietrificato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11.352-409</a:t>
            </a:r>
            <a:r>
              <a:rPr lang="it-IT" sz="18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14000"/>
              </a:lnSpc>
            </a:pPr>
            <a:r>
              <a:rPr lang="it-IT" sz="1800" dirty="0" err="1">
                <a:solidFill>
                  <a:schemeClr val="tx1"/>
                </a:solidFill>
                <a:hlinkClick r:id="rId9" action="ppaction://hlinkpres?slideindex=1&amp;slidetitle="/>
              </a:rPr>
              <a:t>Ceice</a:t>
            </a:r>
            <a:r>
              <a:rPr lang="it-IT" sz="1800" dirty="0">
                <a:solidFill>
                  <a:schemeClr val="tx1"/>
                </a:solidFill>
                <a:hlinkClick r:id="rId9" action="ppaction://hlinkpres?slideindex=1&amp;slidetitle="/>
              </a:rPr>
              <a:t> e Alcione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11.410-748</a:t>
            </a:r>
            <a:r>
              <a:rPr lang="it-IT" sz="18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10" action="ppaction://hlinkpres?slideindex=1&amp;slidetitle="/>
              </a:rPr>
              <a:t>Esaco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749-12.3</a:t>
            </a:r>
            <a:r>
              <a:rPr lang="it-IT" sz="18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Miti di Asia Minore e Tracia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</TotalTime>
  <Words>74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88</cp:revision>
  <dcterms:created xsi:type="dcterms:W3CDTF">2024-12-08T18:36:31Z</dcterms:created>
  <dcterms:modified xsi:type="dcterms:W3CDTF">2025-01-04T11:51:24Z</dcterms:modified>
</cp:coreProperties>
</file>