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regua%20nella%20guerra%20di%20Tro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 marL="216000" indent="-216000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216000" indent="-216000"/>
            <a:endParaRPr lang="it-IT" dirty="0"/>
          </a:p>
          <a:p>
            <a:pPr marL="216000" indent="-216000"/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Tregua nella guerra di Troia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endParaRPr lang="it-IT" dirty="0">
              <a:solidFill>
                <a:schemeClr val="tx1"/>
              </a:solidFill>
            </a:endParaRPr>
          </a:p>
          <a:p>
            <a:pPr lvl="1"/>
            <a:endParaRPr lang="it-IT" dirty="0">
              <a:solidFill>
                <a:schemeClr val="tx1"/>
              </a:solidFill>
            </a:endParaRPr>
          </a:p>
          <a:p>
            <a:pPr marL="360000" indent="-216000"/>
            <a:endParaRPr lang="it-IT" dirty="0">
              <a:solidFill>
                <a:schemeClr val="tx1"/>
              </a:solidFill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Tlepolemo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2A85A1-CF39-2126-9F7D-C4A1E30C4A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34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2025-01-05T17:46:35Z</dcterms:modified>
</cp:coreProperties>
</file>