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Meleagro%20e%20il%20cinghiale.pptx" TargetMode="External"/><Relationship Id="rId13" Type="http://schemas.openxmlformats.org/officeDocument/2006/relationships/image" Target="../media/image2.svg"/><Relationship Id="rId3" Type="http://schemas.openxmlformats.org/officeDocument/2006/relationships/hyperlink" Target="Pelia.pptx" TargetMode="External"/><Relationship Id="rId7" Type="http://schemas.openxmlformats.org/officeDocument/2006/relationships/hyperlink" Target="Medea%20a%20Corinto%20e%20Atene.pptx" TargetMode="External"/><Relationship Id="rId12" Type="http://schemas.openxmlformats.org/officeDocument/2006/relationships/image" Target="../media/image1.png"/><Relationship Id="rId2" Type="http://schemas.openxmlformats.org/officeDocument/2006/relationships/hyperlink" Target="Eson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Medea%20in%20Colchide.pptx" TargetMode="External"/><Relationship Id="rId11" Type="http://schemas.openxmlformats.org/officeDocument/2006/relationships/hyperlink" Target="http://www.latinopratico.it/" TargetMode="External"/><Relationship Id="rId5" Type="http://schemas.openxmlformats.org/officeDocument/2006/relationships/hyperlink" Target="Medea.pptx" TargetMode="External"/><Relationship Id="rId10" Type="http://schemas.openxmlformats.org/officeDocument/2006/relationships/hyperlink" Target="http://www.graverini.com/" TargetMode="External"/><Relationship Id="rId4" Type="http://schemas.openxmlformats.org/officeDocument/2006/relationships/hyperlink" Target="Argonauti.pptx" TargetMode="External"/><Relationship Id="rId9" Type="http://schemas.openxmlformats.org/officeDocument/2006/relationships/hyperlink" Target="Cacciatori%20del%20Cinghiale%20calidonio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4000"/>
              </a:lnSpc>
            </a:pP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Figlio di 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Esone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re di </a:t>
            </a:r>
            <a:r>
              <a:rPr lang="it-IT" sz="1800" kern="1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Iolco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L’usurpatore 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Pelia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lo mandò alla ricerca del vello d’oro (vedi </a:t>
            </a: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Argonauti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); fu aiutato nell’impresa da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Medea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che poi sposò e infine ripudiò per sposare la figlia del re di Corinto.</a:t>
            </a:r>
          </a:p>
          <a:p>
            <a:pPr>
              <a:lnSpc>
                <a:spcPct val="114000"/>
              </a:lnSpc>
            </a:pPr>
            <a:endParaRPr lang="it-IT" sz="1800" b="1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</a:pPr>
            <a:r>
              <a:rPr lang="it-IT" sz="1800" b="1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Vedi: </a:t>
            </a:r>
          </a:p>
          <a:p>
            <a:pPr marL="742950" lvl="1" indent="-28575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Argonauti</a:t>
            </a:r>
            <a:endParaRPr lang="it-IT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Medea in Colchide</a:t>
            </a:r>
            <a:endParaRPr lang="it-IT" kern="100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Esone</a:t>
            </a:r>
            <a:endParaRPr lang="it-IT" kern="100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Pelia</a:t>
            </a:r>
            <a:endParaRPr lang="it-IT" kern="100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Medea a Corinto</a:t>
            </a:r>
            <a:endParaRPr lang="it-IT" kern="100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8" action="ppaction://hlinkpres?slideindex=1&amp;slidetitle="/>
              </a:rPr>
              <a:t>Meleagro e il cinghiale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; 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9" action="ppaction://hlinkpres?slideindex=1&amp;slidetitle="/>
              </a:rPr>
              <a:t>Cacciatori del cinghiale </a:t>
            </a:r>
            <a:r>
              <a:rPr lang="it-IT" kern="100" dirty="0" err="1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9" action="ppaction://hlinkpres?slideindex=1&amp;slidetitle="/>
              </a:rPr>
              <a:t>Calidonio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Giasone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10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11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7C7DC0D8-B42B-25B0-ED67-691DC23986AD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309</TotalTime>
  <Words>85</Words>
  <Application>Microsoft Office PowerPoint</Application>
  <PresentationFormat>Widescreen</PresentationFormat>
  <Paragraphs>12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64</cp:revision>
  <dcterms:created xsi:type="dcterms:W3CDTF">2024-12-08T18:36:31Z</dcterms:created>
  <dcterms:modified xsi:type="dcterms:W3CDTF">2025-01-04T16:49:18Z</dcterms:modified>
</cp:coreProperties>
</file>