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an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Dia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rgo.pptx" TargetMode="External"/><Relationship Id="rId4" Type="http://schemas.openxmlformats.org/officeDocument/2006/relationships/hyperlink" Target="Ermes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1.689-712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	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Siringa è una ninfa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Nonacre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Arcadia, dedita al culto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più volte è sfuggita alle avances di satiri e dei.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innamora e, rifiutato, la insegue. Giunta alla riva di un fiume ed esaurite le vie di fuga, Siringa chiede alle altre ninfe di trasformarla: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convinto di averla finalmente catturata, si ritrova in mano soltanto delle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Sospira, e si accorge del suono melodioso fatto da queste: è così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inventa il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flauto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prende il nome dalla ninfa.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Narrata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Mercurio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in parte dal narratore principale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Siringa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D8A93A2-C2B3-D726-C23A-8003AF7BB1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142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2025-01-06T12:04:11Z</dcterms:modified>
</cp:coreProperties>
</file>