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Saturn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Macareo.pptx" TargetMode="External"/><Relationship Id="rId4" Type="http://schemas.openxmlformats.org/officeDocument/2006/relationships/hyperlink" Target="Circ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14.320-434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Pico,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Saturno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appassionato di cavalli da guerra, era il re di Laurento (320-325). Tutte le ninfe del Lazio gli fanno la corte, ma lui le respinge: ama solo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del dio Giano e della ninfa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Venilia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bella ed eccellente nel canto, che lo sposò (326-340). 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giorno Pico va a caccia di cinghiali. Lo vede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Circe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subito se ne innamora (342-357). Crea il fantasma di un cinghiale; Pico lo insegue a piedi, nel folto di una foresta; i compagni si disperdono, lasciandolo senza scorta (358-371).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Circe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mostra a Pico e gli dichiara il suo amore, ma lui la respinge dato che è innamorato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(372-381). 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Circe, offesa, trasforma Pico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picchio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(382-396).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bestie di ogni specie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anche tutti i compagni di Pico (397-415).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attende invano il ritorno di Pico, e vaga impazzita per tutto il Lazio, fino ad accasciarsi sulle rive del Tevere (416-430). Alla fine si dissolve nel pianto, e di lei rimane il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dato al luogo.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un’ancella di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Circe</a:t>
            </a:r>
            <a:r>
              <a:rPr lang="it-IT" dirty="0">
                <a:solidFill>
                  <a:schemeClr val="tx1"/>
                </a:solidFill>
              </a:rPr>
              <a:t> a </a:t>
            </a:r>
            <a:r>
              <a:rPr lang="it-IT" dirty="0">
                <a:hlinkClick r:id="rId5" action="ppaction://hlinkpres?slideindex=1&amp;slidetitle="/>
              </a:rPr>
              <a:t>Macareo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Pico e </a:t>
            </a:r>
            <a:r>
              <a:rPr lang="it-IT" sz="2400" b="1" dirty="0" err="1"/>
              <a:t>Canente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307E3D5-BD37-D276-68D5-D86D20CC79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246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2025-01-06T18:40:02Z</dcterms:modified>
</cp:coreProperties>
</file>