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seo%20ed%20Eg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e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Crommione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paese a nord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Corinto,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uccise una gigantesca scrofa.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 ed Egeo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Scrofa di </a:t>
            </a:r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Crommione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BF129BA-E10A-3E00-A58F-4D6B9026A7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46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65</cp:revision>
  <dcterms:created xsi:type="dcterms:W3CDTF">2024-12-08T18:36:31Z</dcterms:created>
  <dcterms:modified xsi:type="dcterms:W3CDTF">2025-01-05T17:01:55Z</dcterms:modified>
</cp:coreProperties>
</file>