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arcis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Liriop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Divinità fluviale. Violenta la naiade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Liriope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Narciso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Cefiso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2025-01-04T13:32:17Z</dcterms:modified>
</cp:coreProperties>
</file>