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Giunone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Giov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Iolao%20e%20i%20figli%20di%20Calliro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Dea della giovinezza, figlia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Giove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Giunone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Ringiovanì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Iolao e i figli di Calliroe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Ebe	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18378C32-8927-C7F1-CDCB-C4FE10BDDDE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42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52</cp:revision>
  <dcterms:created xsi:type="dcterms:W3CDTF">2024-12-08T18:36:31Z</dcterms:created>
  <dcterms:modified xsi:type="dcterms:W3CDTF">2025-01-04T15:02:44Z</dcterms:modified>
</cp:coreProperties>
</file>