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rocri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Pand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Borea%20e%20Orizia.pptx" TargetMode="External"/><Relationship Id="rId5" Type="http://schemas.openxmlformats.org/officeDocument/2006/relationships/hyperlink" Target="Orizi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Cefal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Atene,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Pandione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Procri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sposò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Orizia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fu rapita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Borea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Borea e Orizia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Eretteo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249479B-E64C-C5E6-2CF9-A927F560E68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2025-01-04T15:27:14Z</dcterms:modified>
</cp:coreProperties>
</file>