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Cerer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Mest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risittone%20e%20Mestr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tessalo che disprezzava gli dei, padre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Mestra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punì con una fame insaziabile.</a:t>
            </a: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Erisittone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Mestra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Erisittone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D5A868B-3AB5-BACA-F29C-EB6E49E7B8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2025-01-04T15:28:22Z</dcterms:modified>
</cp:coreProperties>
</file>