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Eol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Nettuno.pptx" TargetMode="External"/><Relationship Id="rId10" Type="http://schemas.openxmlformats.org/officeDocument/2006/relationships/hyperlink" Target="Origini.pptx" TargetMode="External"/><Relationship Id="rId4" Type="http://schemas.openxmlformats.org/officeDocument/2006/relationships/hyperlink" Target="Irid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1.260-312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abbandonata l’idea troppo pericolosa di incenerire la terra (1.253-258), decide per distruggere il genere umano con un diluvio. Rinchiude Aquilone negli antri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Eolo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scatena Noto.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Iride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collaborano. Tutta la terra è sommersa.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Diluvio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99C8D3D-76F8-3F1D-824E-DBE6685709E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Sottotitolo scheda">
            <a:extLst>
              <a:ext uri="{FF2B5EF4-FFF2-40B4-BE49-F238E27FC236}">
                <a16:creationId xmlns:a16="http://schemas.microsoft.com/office/drawing/2014/main" id="{F640DD61-25F3-53B6-88E4-E9D9C774827E}"/>
              </a:ext>
            </a:extLst>
          </p:cNvPr>
          <p:cNvSpPr txBox="1"/>
          <p:nvPr/>
        </p:nvSpPr>
        <p:spPr>
          <a:xfrm>
            <a:off x="324000" y="165108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(parte di </a:t>
            </a:r>
            <a:r>
              <a:rPr lang="it-IT">
                <a:solidFill>
                  <a:schemeClr val="tx1"/>
                </a:solidFill>
                <a:hlinkClick r:id="rId10" action="ppaction://hlinkpres?slideindex=1&amp;slidetitle="/>
              </a:rPr>
              <a:t>Miti delle origini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76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26</cp:revision>
  <dcterms:created xsi:type="dcterms:W3CDTF">2024-12-08T18:36:31Z</dcterms:created>
  <dcterms:modified xsi:type="dcterms:W3CDTF">2025-01-06T17:44:10Z</dcterms:modified>
</cp:coreProperties>
</file>