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iclo%20teban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inieid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504000" rIns="72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4.43-163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prima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Minieide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passa in rassegna le storie che conosce: quella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Derceto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babilonese (la dea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Atargatis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innamorata di un mortale e trasformatasi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pesce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(44-46); o di sua figlia Semiramide, trasformata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(47-48); o di una Naiade che trasformava in pesci tutti coloro che approdavano alla sua isola, finché divenne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pesce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lei stessa (49-51); o dei frutti del gelso, prima candidi e ora rossi come il sangue (51-52). Decide di raccontare quest’ultima storia, che è poco nota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Babilonia Piramo e Tisbe, giovani bellissimi, abitavano in case contigue. Si innamorano, ma i padri impediscono le nozze; i due si parlano attraverso una crepa nel muro comune alle due case. A un certo punto decidono di incontrarsi in campagna di nascosto, di notte, presso la tomba di Nino, dove c’è un albero di gelso che produce bacche bianche. 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Tisbe arriva per prima, ma è spaventata da una leonessa; si rifugia in una grotta, senza accorgersi di aver perduto il velo (101). Lo trova la leonessa e lo straccia, con le zanne ancora macchiate del sangue della sua ultima preda. Arriva Piramo, che vede le impronte del leone e il velo lordo di sangue; credendo Tisbe morta, si uccide con la spada sotto il gelso; le radici dell’albero assorbono il suo sangue, e le bacche cambiano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diventando rosso sangue. Arriva Tisbe (108), che vede Piramo morto: si dispera, e si uccide anche lei sotto il gelso.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arrata da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Minieide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Piramo e Tisbe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74C22DD-494E-82E9-B7ED-4332FA049E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318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2025-01-06T17:54:45Z</dcterms:modified>
</cp:coreProperties>
</file>