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Re%20alba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re albani.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 re albani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Proca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3AD31C9-0480-57E7-1B69-E0FC129780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102</cp:revision>
  <dcterms:created xsi:type="dcterms:W3CDTF">2024-12-08T18:36:31Z</dcterms:created>
  <dcterms:modified xsi:type="dcterms:W3CDTF">2025-01-05T13:05:50Z</dcterms:modified>
</cp:coreProperties>
</file>