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Propetidi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Giacin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anto%20di%20Orfeo.pptx" TargetMode="External"/><Relationship Id="rId5" Type="http://schemas.openxmlformats.org/officeDocument/2006/relationships/hyperlink" Target="Vener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Giove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</a:t>
            </a:r>
            <a:r>
              <a:rPr lang="it-IT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220-242</a:t>
            </a: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Sparta è fiera del suo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Giacinto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la cipriota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Amatunte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non va affatto fiera di aver dato i natali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Propetidi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Cerasti.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Cerasti uccidevano stranieri sull’altare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Giove Ospitale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Venere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disgustata, sta per abbandonare Cipro ma poi decide di punire non tutta l’isola ma solo i responsabili, che diventano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buoi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b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Cerasti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12A0E2A-F14D-FE9D-1B74-EDC33FFDC6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90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38</cp:revision>
  <dcterms:created xsi:type="dcterms:W3CDTF">2024-12-08T18:36:31Z</dcterms:created>
  <dcterms:modified xsi:type="dcterms:W3CDTF">2025-01-04T13:39:50Z</dcterms:modified>
</cp:coreProperties>
</file>