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oronid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ulto%20di%20Esculapio.pptx" TargetMode="External"/><Relationship Id="rId4" Type="http://schemas.openxmlformats.org/officeDocument/2006/relationships/hyperlink" Target="Uccelli%20loquac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Coronide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Uccelli loquaci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Introduzione a Roma del culto di Esculapio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Esculapio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D420331-D553-B2E1-31E7-8CFCAA4819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2025-01-04T15:36:09Z</dcterms:modified>
</cp:coreProperties>
</file>