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Aglauro.pptx" TargetMode="External"/><Relationship Id="rId13" Type="http://schemas.openxmlformats.org/officeDocument/2006/relationships/hyperlink" Target="Dedalione.pptx" TargetMode="External"/><Relationship Id="rId18" Type="http://schemas.openxmlformats.org/officeDocument/2006/relationships/image" Target="../media/image2.svg"/><Relationship Id="rId3" Type="http://schemas.openxmlformats.org/officeDocument/2006/relationships/hyperlink" Target="Argo.pptx" TargetMode="External"/><Relationship Id="rId7" Type="http://schemas.openxmlformats.org/officeDocument/2006/relationships/hyperlink" Target="Erse.pptx" TargetMode="External"/><Relationship Id="rId12" Type="http://schemas.openxmlformats.org/officeDocument/2006/relationships/hyperlink" Target="Filemone%20e%20Bauci.pptx" TargetMode="External"/><Relationship Id="rId17" Type="http://schemas.openxmlformats.org/officeDocument/2006/relationships/image" Target="../media/image1.png"/><Relationship Id="rId2" Type="http://schemas.openxmlformats.org/officeDocument/2006/relationships/hyperlink" Target="Io.pptx" TargetMode="External"/><Relationship Id="rId16" Type="http://schemas.openxmlformats.org/officeDocument/2006/relationships/hyperlink" Target="http://www.latinopratico.i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Batto.pptx" TargetMode="External"/><Relationship Id="rId11" Type="http://schemas.openxmlformats.org/officeDocument/2006/relationships/hyperlink" Target="Gigantomachia%20della%20Pieride.pptx" TargetMode="External"/><Relationship Id="rId5" Type="http://schemas.openxmlformats.org/officeDocument/2006/relationships/hyperlink" Target="Pavone.pptx" TargetMode="External"/><Relationship Id="rId15" Type="http://schemas.openxmlformats.org/officeDocument/2006/relationships/hyperlink" Target="http://www.graverini.com/" TargetMode="External"/><Relationship Id="rId10" Type="http://schemas.openxmlformats.org/officeDocument/2006/relationships/hyperlink" Target="Salmacide%20ed%20Ermafrodito.pptx" TargetMode="External"/><Relationship Id="rId4" Type="http://schemas.openxmlformats.org/officeDocument/2006/relationships/hyperlink" Target="Siringa.pptx" TargetMode="External"/><Relationship Id="rId9" Type="http://schemas.openxmlformats.org/officeDocument/2006/relationships/hyperlink" Target="Europa.pptx" TargetMode="External"/><Relationship Id="rId14" Type="http://schemas.openxmlformats.org/officeDocument/2006/relationships/hyperlink" Target="Storia%20di%20Macare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Argo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Siringa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Pavone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Batto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Erse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Aglauro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Europa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Salmacide ed Ermafrodito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Gigantomachia della Pieride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Filemone e Bauci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Dedalione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Storia di Macareo</a:t>
            </a:r>
            <a:endParaRPr lang="it-IT" kern="1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Mercurio (Hermes)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63A0DB8-E849-EF6C-DD60-DEF26A00AAD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53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28</cp:revision>
  <dcterms:created xsi:type="dcterms:W3CDTF">2024-12-08T18:36:31Z</dcterms:created>
  <dcterms:modified xsi:type="dcterms:W3CDTF">2025-01-05T09:46:47Z</dcterms:modified>
</cp:coreProperties>
</file>