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Bacco.pptx" TargetMode="External"/><Relationship Id="rId3" Type="http://schemas.openxmlformats.org/officeDocument/2006/relationships/hyperlink" Target="Pasifae.pptx" TargetMode="External"/><Relationship Id="rId7" Type="http://schemas.openxmlformats.org/officeDocument/2006/relationships/hyperlink" Target="Minotauro.pptx" TargetMode="External"/><Relationship Id="rId12" Type="http://schemas.openxmlformats.org/officeDocument/2006/relationships/hyperlink" Target="http://www.latinopratico.it/" TargetMode="External"/><Relationship Id="rId2" Type="http://schemas.openxmlformats.org/officeDocument/2006/relationships/hyperlink" Target="Minoss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Dedalo.pptx" TargetMode="External"/><Relationship Id="rId11" Type="http://schemas.openxmlformats.org/officeDocument/2006/relationships/hyperlink" Target="http://www.graverini.com/" TargetMode="External"/><Relationship Id="rId5" Type="http://schemas.openxmlformats.org/officeDocument/2006/relationships/hyperlink" Target="Teseo.pptx" TargetMode="External"/><Relationship Id="rId10" Type="http://schemas.openxmlformats.org/officeDocument/2006/relationships/image" Target="../media/image2.svg"/><Relationship Id="rId4" Type="http://schemas.openxmlformats.org/officeDocument/2006/relationships/hyperlink" Target="Fedra.pptx" TargetMode="External"/><Relationship Id="rId9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Figlia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Minosse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re di Creta, e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Pasifae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sorella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Fedra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Aiutò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Teseo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 uscire dal labirinto costruito da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Dedalo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dopo aver ucciso il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Minotauro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Partì poi da Creta con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Teseo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che però l’abbandonò sull’isola di Dia (Nasso). Fu poi salvata e sposata da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Bacco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Arianna</a:t>
            </a: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11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2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78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29</cp:revision>
  <dcterms:created xsi:type="dcterms:W3CDTF">2024-12-08T18:36:31Z</dcterms:created>
  <dcterms:modified xsi:type="dcterms:W3CDTF">2025-01-04T11:42:18Z</dcterms:modified>
</cp:coreProperties>
</file>