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28/12/2024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Peleo%20e%20Teti.pptx" TargetMode="External"/><Relationship Id="rId3" Type="http://schemas.openxmlformats.org/officeDocument/2006/relationships/hyperlink" Target="Giove.pptx" TargetMode="External"/><Relationship Id="rId7" Type="http://schemas.openxmlformats.org/officeDocument/2006/relationships/hyperlink" Target="Mura%20di%20Troia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Ea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acciatori%20del%20Cinghiale%20calidonio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Achill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Telamon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Eaco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re dell’isola di Egina, e nipote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Telamone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Achille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Fu re di Ftia in Tessaglia. 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Caccia al cinghiale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calidonio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Le mura di Troia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Peleo e Teti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Peleo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190392" y="1091952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65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84</cp:revision>
  <dcterms:created xsi:type="dcterms:W3CDTF">2024-12-08T18:36:31Z</dcterms:created>
  <dcterms:modified xsi:type="dcterms:W3CDTF">2024-12-28T18:03:28Z</dcterms:modified>
</cp:coreProperties>
</file>