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seo%20ed%20Eg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sua cattura fu una delle imprese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 ed Egeo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Toro di Maratona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FD2B6E4-10B4-6FCE-2D17-72A9E7BAED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2025-01-05T17:47:00Z</dcterms:modified>
</cp:coreProperties>
</file>