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otta%20di%20Enea%20da%20Delo%20a%20Zancl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rpi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Una delle tre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Arpie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Rotta di Enea da Delo a </a:t>
            </a:r>
            <a:r>
              <a:rPr lang="it-IT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Zancle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Aello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25</cp:revision>
  <dcterms:created xsi:type="dcterms:W3CDTF">2024-12-08T18:36:31Z</dcterms:created>
  <dcterms:modified xsi:type="dcterms:W3CDTF">2025-01-04T10:41:59Z</dcterms:modified>
</cp:coreProperties>
</file>