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Latino (re albano)</a:t>
            </a:r>
            <a:endParaRPr lang="it-IT" sz="2400" b="1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83F3CAA-1602-4369-3F36-FF2077D528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93</cp:revision>
  <dcterms:created xsi:type="dcterms:W3CDTF">2024-12-08T18:36:31Z</dcterms:created>
  <dcterms:modified xsi:type="dcterms:W3CDTF">2025-01-04T17:47:59Z</dcterms:modified>
</cp:coreProperties>
</file>