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Trittolemo%20e%20Linc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 di Scizia che tenta di uccidere Trittolemo.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Trittolemo e </a:t>
            </a:r>
            <a:r>
              <a:rPr lang="it-IT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Linco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Linco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5F33842-CF87-6E29-7097-9B2B372343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37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24</cp:revision>
  <dcterms:created xsi:type="dcterms:W3CDTF">2024-12-08T18:36:31Z</dcterms:created>
  <dcterms:modified xsi:type="dcterms:W3CDTF">2025-01-04T18:10:50Z</dcterms:modified>
</cp:coreProperties>
</file>