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api.pptx" TargetMode="External"/><Relationship Id="rId13" Type="http://schemas.openxmlformats.org/officeDocument/2006/relationships/hyperlink" Target="Aventino.pptx" TargetMode="External"/><Relationship Id="rId18" Type="http://schemas.openxmlformats.org/officeDocument/2006/relationships/hyperlink" Target="Numitore.pptx" TargetMode="External"/><Relationship Id="rId3" Type="http://schemas.openxmlformats.org/officeDocument/2006/relationships/hyperlink" Target="Ascanio.pptx" TargetMode="External"/><Relationship Id="rId21" Type="http://schemas.openxmlformats.org/officeDocument/2006/relationships/hyperlink" Target="http://www.latinopratico.it/" TargetMode="External"/><Relationship Id="rId7" Type="http://schemas.openxmlformats.org/officeDocument/2006/relationships/hyperlink" Target="Epito.pptx" TargetMode="External"/><Relationship Id="rId12" Type="http://schemas.openxmlformats.org/officeDocument/2006/relationships/hyperlink" Target="Acrota.pptx" TargetMode="External"/><Relationship Id="rId17" Type="http://schemas.openxmlformats.org/officeDocument/2006/relationships/hyperlink" Target="Amulio.pptx" TargetMode="External"/><Relationship Id="rId2" Type="http://schemas.openxmlformats.org/officeDocument/2006/relationships/hyperlink" Target="Enea.pptx" TargetMode="External"/><Relationship Id="rId16" Type="http://schemas.openxmlformats.org/officeDocument/2006/relationships/hyperlink" Target="Ifi%20e%20Anassarete.pptx" TargetMode="External"/><Relationship Id="rId20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lba.pptx" TargetMode="External"/><Relationship Id="rId11" Type="http://schemas.openxmlformats.org/officeDocument/2006/relationships/hyperlink" Target="Remolo.pptx" TargetMode="External"/><Relationship Id="rId5" Type="http://schemas.openxmlformats.org/officeDocument/2006/relationships/hyperlink" Target="Latino%20(re%20albano).pptx" TargetMode="External"/><Relationship Id="rId15" Type="http://schemas.openxmlformats.org/officeDocument/2006/relationships/hyperlink" Target="Pomona%20e%20Vertumno.pptx" TargetMode="External"/><Relationship Id="rId23" Type="http://schemas.openxmlformats.org/officeDocument/2006/relationships/image" Target="../media/image2.svg"/><Relationship Id="rId10" Type="http://schemas.openxmlformats.org/officeDocument/2006/relationships/hyperlink" Target="Tiberino.pptx" TargetMode="External"/><Relationship Id="rId19" Type="http://schemas.openxmlformats.org/officeDocument/2006/relationships/hyperlink" Target="Romolo%20e%20Remo.pptx" TargetMode="External"/><Relationship Id="rId4" Type="http://schemas.openxmlformats.org/officeDocument/2006/relationships/hyperlink" Target="Silvio.pptx" TargetMode="External"/><Relationship Id="rId9" Type="http://schemas.openxmlformats.org/officeDocument/2006/relationships/hyperlink" Target="Capeto.pptx" TargetMode="External"/><Relationship Id="rId14" Type="http://schemas.openxmlformats.org/officeDocument/2006/relationships/hyperlink" Target="Proca.pptx" TargetMode="External"/><Relationship Id="rId2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612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14.609-774</a:t>
            </a:r>
            <a:endParaRPr lang="it-IT" sz="1800" b="1" dirty="0">
              <a:solidFill>
                <a:schemeClr val="tx1"/>
              </a:solidFill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Alla morte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Alba e il regno Latino passano ad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Ascanio / Iulo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poi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Silvio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Latino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Alba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Epito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Capi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Capeto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Tiberino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(che, travolto dal fiume, gli diede il nome),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Remolo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Acrota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Aventino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(che ha dato il nome al monte),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Proca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Sotto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Proca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visse la ninfa Pomona; questa la sua storia:</a:t>
            </a:r>
          </a:p>
          <a:p>
            <a:pPr lvl="1">
              <a:lnSpc>
                <a:spcPct val="115000"/>
              </a:lnSpc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Pomona e Vertumno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(623-771)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2">
              <a:lnSpc>
                <a:spcPct val="115000"/>
              </a:lnSpc>
              <a:spcAft>
                <a:spcPts val="8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Ifi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Anassarete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(698-761)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lista dei re albani prosegue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Amulio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Numitore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i nipoti di lui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Romolo e Remo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(772-774).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 re albani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13852F4-F7D7-75D3-3931-2E1BE1B9F859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131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69</cp:revision>
  <dcterms:created xsi:type="dcterms:W3CDTF">2024-12-08T18:36:31Z</dcterms:created>
  <dcterms:modified xsi:type="dcterms:W3CDTF">2025-01-05T16:58:39Z</dcterms:modified>
</cp:coreProperties>
</file>