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Dafne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Vener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Ratto%20di%20Proserpin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Venere</a:t>
            </a:r>
            <a:r>
              <a:rPr lang="it-IT" sz="180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Apollo e Dafne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Ratto di Proserpina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Cupido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097A4604-511F-509B-3211-813267BFBC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24</cp:revision>
  <dcterms:created xsi:type="dcterms:W3CDTF">2024-12-08T18:36:31Z</dcterms:created>
  <dcterms:modified xsi:type="dcterms:W3CDTF">2025-01-04T14:34:33Z</dcterms:modified>
</cp:coreProperties>
</file>