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Scrofa%20di%20Crommione%20.pptx" TargetMode="External"/><Relationship Id="rId13" Type="http://schemas.openxmlformats.org/officeDocument/2006/relationships/hyperlink" Target="Sini.pptx" TargetMode="External"/><Relationship Id="rId18" Type="http://schemas.openxmlformats.org/officeDocument/2006/relationships/image" Target="../media/image2.svg"/><Relationship Id="rId3" Type="http://schemas.openxmlformats.org/officeDocument/2006/relationships/hyperlink" Target="Egeo.pptx" TargetMode="External"/><Relationship Id="rId7" Type="http://schemas.openxmlformats.org/officeDocument/2006/relationships/hyperlink" Target="Toro%20di%20Maratona.pptx" TargetMode="External"/><Relationship Id="rId12" Type="http://schemas.openxmlformats.org/officeDocument/2006/relationships/hyperlink" Target="Cercione.pptx" TargetMode="External"/><Relationship Id="rId17" Type="http://schemas.openxmlformats.org/officeDocument/2006/relationships/image" Target="../media/image1.png"/><Relationship Id="rId2" Type="http://schemas.openxmlformats.org/officeDocument/2006/relationships/hyperlink" Target="Teseo.pptx" TargetMode="External"/><Relationship Id="rId16" Type="http://schemas.openxmlformats.org/officeDocument/2006/relationships/hyperlink" Target="http://www.latinopratico.it/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Ercole.pptx" TargetMode="External"/><Relationship Id="rId11" Type="http://schemas.openxmlformats.org/officeDocument/2006/relationships/hyperlink" Target="Procruste.pptx" TargetMode="External"/><Relationship Id="rId5" Type="http://schemas.openxmlformats.org/officeDocument/2006/relationships/hyperlink" Target="Cerbero.pptx" TargetMode="External"/><Relationship Id="rId15" Type="http://schemas.openxmlformats.org/officeDocument/2006/relationships/hyperlink" Target="http://www.graverini.com/" TargetMode="External"/><Relationship Id="rId10" Type="http://schemas.openxmlformats.org/officeDocument/2006/relationships/hyperlink" Target="Vulcano.pptx" TargetMode="External"/><Relationship Id="rId4" Type="http://schemas.openxmlformats.org/officeDocument/2006/relationships/hyperlink" Target="Medea.pptx" TargetMode="External"/><Relationship Id="rId9" Type="http://schemas.openxmlformats.org/officeDocument/2006/relationships/hyperlink" Target="Perifete.pptx" TargetMode="External"/><Relationship Id="rId14" Type="http://schemas.openxmlformats.org/officeDocument/2006/relationships/hyperlink" Target="Scirone.pptx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080000" rIns="360000" bIns="360000" numCol="1" spcCol="360000" rtlCol="0" anchor="t" anchorCtr="0"/>
          <a:lstStyle/>
          <a:p>
            <a:r>
              <a:rPr lang="it-IT" sz="1800" b="1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7.</a:t>
            </a:r>
            <a:r>
              <a:rPr lang="it-IT" b="1" dirty="0">
                <a:solidFill>
                  <a:schemeClr val="tx1"/>
                </a:solidFill>
              </a:rPr>
              <a:t>404-452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. Fa </a:t>
            </a:r>
            <a:r>
              <a:rPr lang="it-IT" sz="180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parte del ciclo di </a:t>
            </a:r>
            <a:r>
              <a:rPr lang="it-IT" sz="180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Teseo</a:t>
            </a:r>
            <a:r>
              <a:rPr lang="it-IT" sz="180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.</a:t>
            </a:r>
            <a:endParaRPr lang="it-IT" sz="1800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endParaRPr lang="it-IT" dirty="0">
              <a:solidFill>
                <a:schemeClr val="tx1"/>
              </a:solidFill>
            </a:endParaRPr>
          </a:p>
          <a:p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Teseo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figlio che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Egeo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non sapeva di avere, va ad Atene per rivendicare i propri diritti (404).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4" action="ppaction://hlinkpres?slideindex=1&amp;slidetitle="/>
              </a:rPr>
              <a:t>Medea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prepara un veleno per ucciderlo (406), usando l’</a:t>
            </a:r>
            <a:r>
              <a:rPr lang="it-IT" sz="1800" b="1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aconito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che nacque dalla bava di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5" action="ppaction://hlinkpres?slideindex=1&amp;slidetitle="/>
              </a:rPr>
              <a:t>Cerbero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quando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6" action="ppaction://hlinkpres?slideindex=1&amp;slidetitle="/>
              </a:rPr>
              <a:t>Ercole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lo trascinò fuori dall’oltretomba (408-419).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Egeo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stava per dare il veleno a Teseo, quando dalla spada che portava riconobbe in lui il figlio: al che con un colpo gli impedì di bere.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4" action="ppaction://hlinkpres?slideindex=1&amp;slidetitle="/>
              </a:rPr>
              <a:t>Medea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fugge nascondendosi in una nebbia magica (421-424). Seguono feste e sacrifici per celebrare l’evento (427-433). Si celebrano le imprese di Teseo: la cattura del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7" action="ppaction://hlinkpres?slideindex=1&amp;slidetitle="/>
              </a:rPr>
              <a:t>toro di Maratona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(434), l’uccisione della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8" action="ppaction://hlinkpres?slideindex=1&amp;slidetitle="/>
              </a:rPr>
              <a:t>scrofa di </a:t>
            </a:r>
            <a:r>
              <a:rPr lang="it-IT" sz="1800" dirty="0" err="1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8" action="ppaction://hlinkpres?slideindex=1&amp;slidetitle="/>
              </a:rPr>
              <a:t>Crommione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8" action="ppaction://hlinkpres?slideindex=1&amp;slidetitle="/>
              </a:rPr>
              <a:t>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(435-436), di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9" action="ppaction://hlinkpres?slideindex=1&amp;slidetitle="/>
              </a:rPr>
              <a:t>Perifete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figlio di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10" action="ppaction://hlinkpres?slideindex=1&amp;slidetitle="/>
              </a:rPr>
              <a:t>Vulcano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(436-437), di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11" action="ppaction://hlinkpres?slideindex=1&amp;slidetitle="/>
              </a:rPr>
              <a:t>Procruste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(438),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12" action="ppaction://hlinkpres?slideindex=1&amp;slidetitle="/>
              </a:rPr>
              <a:t>Cercione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(439),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13" action="ppaction://hlinkpres?slideindex=1&amp;slidetitle="/>
              </a:rPr>
              <a:t>Sini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(440-442),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14" action="ppaction://hlinkpres?slideindex=1&amp;slidetitle="/>
              </a:rPr>
              <a:t>Scirone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(443-447)</a:t>
            </a:r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324000" y="1062955"/>
            <a:ext cx="115887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schemeClr val="tx1"/>
                </a:solidFill>
              </a:rPr>
              <a:t>Teseo ed Egeo</a:t>
            </a:r>
          </a:p>
        </p:txBody>
      </p:sp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15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16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  <p:sp>
        <p:nvSpPr>
          <p:cNvPr id="4" name="Sottotitolo scheda">
            <a:extLst>
              <a:ext uri="{FF2B5EF4-FFF2-40B4-BE49-F238E27FC236}">
                <a16:creationId xmlns:a16="http://schemas.microsoft.com/office/drawing/2014/main" id="{D495169D-3B9E-727D-80CF-A73795E31202}"/>
              </a:ext>
            </a:extLst>
          </p:cNvPr>
          <p:cNvSpPr txBox="1"/>
          <p:nvPr/>
        </p:nvSpPr>
        <p:spPr>
          <a:xfrm>
            <a:off x="328029" y="16512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pic>
        <p:nvPicPr>
          <p:cNvPr id="5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32B27AE8-C013-23AE-B6CF-3A3B60F61529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1495</TotalTime>
  <Words>181</Words>
  <Application>Microsoft Office PowerPoint</Application>
  <PresentationFormat>Widescreen</PresentationFormat>
  <Paragraphs>6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49</cp:revision>
  <dcterms:created xsi:type="dcterms:W3CDTF">2024-12-08T18:36:31Z</dcterms:created>
  <dcterms:modified xsi:type="dcterms:W3CDTF">2025-01-06T18:15:11Z</dcterms:modified>
</cp:coreProperties>
</file>