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cub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Racconto%20di%20Diomede.pptx" TargetMode="External"/><Relationship Id="rId5" Type="http://schemas.openxmlformats.org/officeDocument/2006/relationships/hyperlink" Target="Presa%20di%20Troia%20e%20partenz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len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Troiana, 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sorella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Eleno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come lui aveva il dono della profezia.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Presa di Troia e partenza dei Greci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Racconto di Diomede</a:t>
            </a:r>
            <a:endParaRPr lang="it-IT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Cassandra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55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2025-01-04T13:23:40Z</dcterms:modified>
</cp:coreProperties>
</file>