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Ifi%20(di%20Cipro).pptx" TargetMode="External"/><Relationship Id="rId7" Type="http://schemas.openxmlformats.org/officeDocument/2006/relationships/hyperlink" Target="Pomona%20e%20Vertumno.pptx" TargetMode="External"/><Relationship Id="rId2" Type="http://schemas.openxmlformats.org/officeDocument/2006/relationships/hyperlink" Target="Re%20albani%20e%20fondaz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Vener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14.698-761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parte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Re albani e fondazione di Roma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3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Cipro, l’umile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Ifi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era innamorato della nobile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Anassarete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Si prostra alla sua porta, cerca l’aiuto della nutrice e dei servi, le manda lettere, appende ghirlande alla sua porta, si adira con il catenaccio che la chiude (700-710).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Anassarete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disprezza e lo deride (711-715). </a:t>
            </a:r>
          </a:p>
          <a:p>
            <a:pPr>
              <a:lnSpc>
                <a:spcPct val="114000"/>
              </a:lnSpc>
              <a:spcBef>
                <a:spcPts val="300"/>
              </a:spcBef>
            </a:pP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Ifi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non resiste oltre, e annuncia alla dona la decisione di darsi la morte: la crudele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Anassarete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vedrà il suo cadavere. Agli dei chiede che la sua storia venga ricordata a lungo (716-732). </a:t>
            </a:r>
          </a:p>
          <a:p>
            <a:pPr>
              <a:lnSpc>
                <a:spcPct val="114000"/>
              </a:lnSpc>
              <a:spcBef>
                <a:spcPts val="3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Ifi si impicca davanti alla porta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Anassarete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la madre guida la processione funebre (733-747).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Anassarete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guarda il funerale da una finestra nel solaio di casa sua, e appena vede Ifi si tramuta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pietra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4000"/>
              </a:lnSpc>
              <a:spcBef>
                <a:spcPts val="3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Ancora oggi a Salamina c’è una statua con le sue fattezze, e un tempio detto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Affacciata (751-761). 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Ifi e </a:t>
            </a:r>
            <a:r>
              <a:rPr lang="it-IT" sz="2400" b="1" dirty="0" err="1">
                <a:solidFill>
                  <a:schemeClr val="tx1"/>
                </a:solidFill>
              </a:rPr>
              <a:t>Anassarete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dirty="0">
                <a:solidFill>
                  <a:schemeClr val="tx1"/>
                </a:solidFill>
                <a:hlinkClick r:id="rId7" action="ppaction://hlinkpres?slideindex=1&amp;slidetitle="/>
              </a:rPr>
              <a:t>Vertumno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" name="Sottotitolo scheda">
            <a:extLst>
              <a:ext uri="{FF2B5EF4-FFF2-40B4-BE49-F238E27FC236}">
                <a16:creationId xmlns:a16="http://schemas.microsoft.com/office/drawing/2014/main" id="{672BD6BC-9C3A-A357-0CDA-727B1D786EAC}"/>
              </a:ext>
            </a:extLst>
          </p:cNvPr>
          <p:cNvSpPr txBox="1"/>
          <p:nvPr/>
        </p:nvSpPr>
        <p:spPr>
          <a:xfrm>
            <a:off x="324981" y="18036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65561CA-75FB-725B-3421-E1AF3507107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196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54</cp:revision>
  <dcterms:created xsi:type="dcterms:W3CDTF">2024-12-08T18:36:31Z</dcterms:created>
  <dcterms:modified xsi:type="dcterms:W3CDTF">2025-01-06T18:43:08Z</dcterms:modified>
</cp:coreProperties>
</file>