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C4E8"/>
    <a:srgbClr val="FF9933"/>
    <a:srgbClr val="FF9966"/>
    <a:srgbClr val="84E291"/>
    <a:srgbClr val="DD6DC2"/>
    <a:srgbClr val="F7DDF1"/>
    <a:srgbClr val="ED8855"/>
    <a:srgbClr val="DDC5C5"/>
    <a:srgbClr val="DCE3F8"/>
    <a:srgbClr val="C4C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418761-3577-A363-5008-3C67AAA6BB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C41DC63-0B11-370C-B3B9-CF8C1D63CA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AA1ED7E-7C28-661B-FCAB-0C598838E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2014BF8-36BB-AB69-57D8-B16B510EF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6AABE63-0121-5944-5BFE-03FB31B37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8720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598AB1-41CF-2C1D-E8B3-600600C9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6B4759C-62E1-DD92-1039-CB4448FF59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30ADB49-4E24-0EEF-8B21-48ADD0E38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AE7EF2-0122-FCD4-E709-2975A7B73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8303591-2F09-93D3-BD72-E85E93328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7757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3F96813-8DA2-0527-3760-22A343DA77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63EDBAD-A0FE-A571-E8DB-9B83DFC142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1C3DC4-81EC-598E-72E3-77786AD79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7AE80B-9BE1-BB2F-9BD9-2266B9F9F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C7361D-1BBD-965A-2765-B0FEFC7C0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373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354BEE-5186-A760-4C05-7C3D34775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BA784A-895F-F303-01D3-409BBE81BC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4B70206-A215-7381-AA83-E30582999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21384A-45EF-A07C-CD12-729992A3D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EC350A-A723-C913-C34D-803FA5427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95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B0F988-0767-5E53-B7C3-D33486E57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A636528-9835-2DE5-9883-4B7212CCE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3C3A9DE-F8F8-BA6F-0329-E0F22085C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7812CE-E8E1-B965-0468-0B41673CF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E05433C-A408-09A1-DF5F-BC2156D13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4272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8E2AAF-F8BD-B0BB-A36F-326B56152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5CC633-19BB-F97B-4E7D-E148469CDA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85F46E2-088B-B7CF-C5B9-3A9DB5874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5633BF9-AD28-5AA3-D434-F01913392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F6F8D48-0A23-4698-A4DF-421D6B2C9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7A3A679-5CDF-6A8B-FEC2-139CAA1DD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80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A7FA44-BFFA-B37D-09F8-15B5717B9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19B4E49-C362-EAB1-F692-AE8ADBEC2B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240F5D7-3794-B3D0-189F-226DB8D2A7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7D2AA03-5F84-912E-CBC3-1E1D2A2ABC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FAB33B8-1C6C-9581-D6BB-8A0C899A12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35E89C3-A120-6277-1A3D-CC199AAA0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BEF8C84-F72D-4486-4782-07615DE65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3940D73-1098-5E95-C602-3F09A50BE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3908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0CE0C9-BBC8-75AD-5953-EC558CAD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C22E31C-2028-E215-8008-E204E4499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25142FB-CEB9-B775-4B43-E76C70135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BFD3EAC-BF06-BB60-1871-BD7CBF4DC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726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148889B-DD60-0317-A413-BCE34A6C5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BE5CDD6-FEF9-BE17-CF85-661E3E6D3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753FE4F-431C-E547-B799-2710A82D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6268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5AF40C-D917-A20F-54B3-6941D0442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1197695-9C04-70AB-8263-10E51E9A1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D907970-C69B-1BC0-8C36-C14E6A801F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7B2C77E-953B-88A1-F0AF-6A5667E70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0C22EB8-C0CF-1C13-41C2-4DD991DFF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9D3A86B-4577-5AC3-CD04-6DDACA8EE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8DD874-10C3-6B6E-819F-ED0B1D69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757F1CA-2A0C-1056-7700-BA6F5483FC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235481C-AE25-3889-50AE-4CF369107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6339B5E-157D-9674-10FA-52FA75405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2EC7020-A249-54C1-5C26-62116C5FC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D12FC87-A4F4-3F96-9CEF-6C823D149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295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3568D1A-EC10-207B-3CA7-E22047C7F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F5843A6-7C0F-ED2D-EB2D-43127A3E4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759BA66-F1BB-E4FF-A919-B6663EEFB5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DF4968-74B6-559C-B1DE-795EFBBDBF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240B5A-A2D8-910F-EEA2-AE9D357CCC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8446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hyperlink" Target="pages/Canto%20di%20Orfeo.pptx" TargetMode="External"/><Relationship Id="rId21" Type="http://schemas.openxmlformats.org/officeDocument/2006/relationships/hyperlink" Target="pages/Orfeo.pptx" TargetMode="External"/><Relationship Id="rId42" Type="http://schemas.openxmlformats.org/officeDocument/2006/relationships/hyperlink" Target="pages/Epafo.pptx" TargetMode="External"/><Relationship Id="rId63" Type="http://schemas.openxmlformats.org/officeDocument/2006/relationships/hyperlink" Target="pages/Cadmo%20e%20Armonia.pptx" TargetMode="External"/><Relationship Id="rId84" Type="http://schemas.openxmlformats.org/officeDocument/2006/relationships/hyperlink" Target="pages/Pelia.pptx" TargetMode="External"/><Relationship Id="rId138" Type="http://schemas.openxmlformats.org/officeDocument/2006/relationships/hyperlink" Target="pages/Tregua%20nella%20guerra%20di%20Troia.pptx" TargetMode="External"/><Relationship Id="rId159" Type="http://schemas.openxmlformats.org/officeDocument/2006/relationships/hyperlink" Target="pages/Enea%20e%20la%20Sibilla%20.pptx" TargetMode="External"/><Relationship Id="rId170" Type="http://schemas.openxmlformats.org/officeDocument/2006/relationships/hyperlink" Target="pages/Pomona%20e%20Vertumno.pptx" TargetMode="External"/><Relationship Id="rId107" Type="http://schemas.openxmlformats.org/officeDocument/2006/relationships/hyperlink" Target="pages/Fatiche%20di%20Ercole.pptx" TargetMode="External"/><Relationship Id="rId11" Type="http://schemas.openxmlformats.org/officeDocument/2006/relationships/hyperlink" Target="pages/Amori%20difficili.pptx" TargetMode="External"/><Relationship Id="rId32" Type="http://schemas.openxmlformats.org/officeDocument/2006/relationships/hyperlink" Target="pages/Gigantomachia.pptx" TargetMode="External"/><Relationship Id="rId53" Type="http://schemas.openxmlformats.org/officeDocument/2006/relationships/hyperlink" Target="pages/Bacco.pptx" TargetMode="External"/><Relationship Id="rId74" Type="http://schemas.openxmlformats.org/officeDocument/2006/relationships/hyperlink" Target="pages/Niobe.pptx" TargetMode="External"/><Relationship Id="rId128" Type="http://schemas.openxmlformats.org/officeDocument/2006/relationships/hyperlink" Target="pages/Orecchie%20di%20Mida.pptx" TargetMode="External"/><Relationship Id="rId149" Type="http://schemas.openxmlformats.org/officeDocument/2006/relationships/hyperlink" Target="pages/Viaggio%20di%20Enea.pptx" TargetMode="External"/><Relationship Id="rId5" Type="http://schemas.openxmlformats.org/officeDocument/2006/relationships/hyperlink" Target="pages/Contesa%20di%20Muse%20e%20Pieridi.pptx" TargetMode="External"/><Relationship Id="rId95" Type="http://schemas.openxmlformats.org/officeDocument/2006/relationships/hyperlink" Target="pages/Minotauro.pptx" TargetMode="External"/><Relationship Id="rId160" Type="http://schemas.openxmlformats.org/officeDocument/2006/relationships/hyperlink" Target="pages/Storia%20della%20Sibilla.pptx" TargetMode="External"/><Relationship Id="rId181" Type="http://schemas.openxmlformats.org/officeDocument/2006/relationships/hyperlink" Target="pages/Cipo.pptx" TargetMode="External"/><Relationship Id="rId22" Type="http://schemas.openxmlformats.org/officeDocument/2006/relationships/hyperlink" Target="pages/Asia%20Minore%20e%20Tracia.pptx" TargetMode="External"/><Relationship Id="rId43" Type="http://schemas.openxmlformats.org/officeDocument/2006/relationships/hyperlink" Target="pages/Eliadi.pptx" TargetMode="External"/><Relationship Id="rId64" Type="http://schemas.openxmlformats.org/officeDocument/2006/relationships/hyperlink" Target="pages/Pireneo.pptx" TargetMode="External"/><Relationship Id="rId118" Type="http://schemas.openxmlformats.org/officeDocument/2006/relationships/hyperlink" Target="pages/Ganimede.pptx" TargetMode="External"/><Relationship Id="rId139" Type="http://schemas.openxmlformats.org/officeDocument/2006/relationships/hyperlink" Target="pages/Ceneo.pptx" TargetMode="External"/><Relationship Id="rId85" Type="http://schemas.openxmlformats.org/officeDocument/2006/relationships/hyperlink" Target="pages/Volo%20di%20Medea.pptx" TargetMode="External"/><Relationship Id="rId150" Type="http://schemas.openxmlformats.org/officeDocument/2006/relationships/hyperlink" Target="pages/Figlie%20di%20Anio.pptx" TargetMode="External"/><Relationship Id="rId171" Type="http://schemas.openxmlformats.org/officeDocument/2006/relationships/hyperlink" Target="pages/Ifi%20e%20Anassarete.pptx" TargetMode="External"/><Relationship Id="rId12" Type="http://schemas.openxmlformats.org/officeDocument/2006/relationships/hyperlink" Target="pages/Origini.pptx" TargetMode="External"/><Relationship Id="rId33" Type="http://schemas.openxmlformats.org/officeDocument/2006/relationships/hyperlink" Target="pages/Concilio%20degli%20dei.pptx" TargetMode="External"/><Relationship Id="rId108" Type="http://schemas.openxmlformats.org/officeDocument/2006/relationships/hyperlink" Target="pages/Morte%20di%20Lica.pptx" TargetMode="External"/><Relationship Id="rId129" Type="http://schemas.openxmlformats.org/officeDocument/2006/relationships/hyperlink" Target="pages/Mura%20di%20Troia.pptx" TargetMode="External"/><Relationship Id="rId54" Type="http://schemas.openxmlformats.org/officeDocument/2006/relationships/hyperlink" Target="pages/Tiresia.pptx" TargetMode="External"/><Relationship Id="rId75" Type="http://schemas.openxmlformats.org/officeDocument/2006/relationships/hyperlink" Target="pages/Contadini%20di%20Licia.pptx" TargetMode="External"/><Relationship Id="rId96" Type="http://schemas.openxmlformats.org/officeDocument/2006/relationships/hyperlink" Target="pages/Meleagro%20e%20il%20cinghiale.pptx" TargetMode="External"/><Relationship Id="rId140" Type="http://schemas.openxmlformats.org/officeDocument/2006/relationships/hyperlink" Target="pages/Ceneo%20e%20la%20centauromachia.pptx" TargetMode="External"/><Relationship Id="rId161" Type="http://schemas.openxmlformats.org/officeDocument/2006/relationships/hyperlink" Target="pages/Storia%20di%20Macareo%20e%20Achemenide.pptx" TargetMode="External"/><Relationship Id="rId182" Type="http://schemas.openxmlformats.org/officeDocument/2006/relationships/hyperlink" Target="pages/Culto%20di%20Esculapio.pptx" TargetMode="External"/><Relationship Id="rId6" Type="http://schemas.openxmlformats.org/officeDocument/2006/relationships/hyperlink" Target="pages/Storie%20ateniesi.pptx" TargetMode="External"/><Relationship Id="rId23" Type="http://schemas.openxmlformats.org/officeDocument/2006/relationships/hyperlink" Target="pages/Guerra%20di%20Troia.pptx" TargetMode="External"/><Relationship Id="rId119" Type="http://schemas.openxmlformats.org/officeDocument/2006/relationships/hyperlink" Target="pages/Giacinto.pptx" TargetMode="External"/><Relationship Id="rId44" Type="http://schemas.openxmlformats.org/officeDocument/2006/relationships/hyperlink" Target="pages/Cicno.pptx" TargetMode="External"/><Relationship Id="rId65" Type="http://schemas.openxmlformats.org/officeDocument/2006/relationships/hyperlink" Target="pages/Gigantomachia%20della%20Pieride.pptx" TargetMode="External"/><Relationship Id="rId86" Type="http://schemas.openxmlformats.org/officeDocument/2006/relationships/hyperlink" Target="pages/Medea%20a%20Corinto%20e%20Atene.pptx" TargetMode="External"/><Relationship Id="rId130" Type="http://schemas.openxmlformats.org/officeDocument/2006/relationships/hyperlink" Target="pages/Peleo%20e%20Teti.pptx" TargetMode="External"/><Relationship Id="rId151" Type="http://schemas.openxmlformats.org/officeDocument/2006/relationships/hyperlink" Target="pages/Cratere%20di%20Terse.pptx" TargetMode="External"/><Relationship Id="rId172" Type="http://schemas.openxmlformats.org/officeDocument/2006/relationships/hyperlink" Target="pages/Romolo%20e%20la%20fondazione.pptx" TargetMode="External"/><Relationship Id="rId13" Type="http://schemas.openxmlformats.org/officeDocument/2006/relationships/hyperlink" Target="pages/Proemio.pptx" TargetMode="External"/><Relationship Id="rId18" Type="http://schemas.openxmlformats.org/officeDocument/2006/relationships/hyperlink" Target="pages/Callisto.pptx" TargetMode="External"/><Relationship Id="rId39" Type="http://schemas.openxmlformats.org/officeDocument/2006/relationships/hyperlink" Target="pages/Argo.pptx" TargetMode="External"/><Relationship Id="rId109" Type="http://schemas.openxmlformats.org/officeDocument/2006/relationships/hyperlink" Target="pages/Alcmena%20e%20Iole.pptx" TargetMode="External"/><Relationship Id="rId34" Type="http://schemas.openxmlformats.org/officeDocument/2006/relationships/hyperlink" Target="pages/Licaone.pptx" TargetMode="External"/><Relationship Id="rId50" Type="http://schemas.openxmlformats.org/officeDocument/2006/relationships/hyperlink" Target="pages/Erse%20e%20Aglauro.pptx" TargetMode="External"/><Relationship Id="rId55" Type="http://schemas.openxmlformats.org/officeDocument/2006/relationships/hyperlink" Target="pages/Narciso.pptx" TargetMode="External"/><Relationship Id="rId76" Type="http://schemas.openxmlformats.org/officeDocument/2006/relationships/hyperlink" Target="pages/Marsia.pptx" TargetMode="External"/><Relationship Id="rId97" Type="http://schemas.openxmlformats.org/officeDocument/2006/relationships/hyperlink" Target="pages/Altea%20e%20Meleagro.pptx" TargetMode="External"/><Relationship Id="rId104" Type="http://schemas.openxmlformats.org/officeDocument/2006/relationships/hyperlink" Target="pages/Acheloo%20ed%20Ercole.pptx" TargetMode="External"/><Relationship Id="rId120" Type="http://schemas.openxmlformats.org/officeDocument/2006/relationships/hyperlink" Target="pages/Cerasti.pptx" TargetMode="External"/><Relationship Id="rId125" Type="http://schemas.openxmlformats.org/officeDocument/2006/relationships/hyperlink" Target="pages/Atalanta%20e%20Ippomene.pptx" TargetMode="External"/><Relationship Id="rId141" Type="http://schemas.openxmlformats.org/officeDocument/2006/relationships/hyperlink" Target="pages/Ercole%20e%20i%20figli%20di%20Neleo.pptx" TargetMode="External"/><Relationship Id="rId146" Type="http://schemas.openxmlformats.org/officeDocument/2006/relationships/hyperlink" Target="pages/Presa%20di%20Troia%20e%20partenza.pptx" TargetMode="External"/><Relationship Id="rId167" Type="http://schemas.openxmlformats.org/officeDocument/2006/relationships/hyperlink" Target="pages/Pastore%20apulo.pptx" TargetMode="External"/><Relationship Id="rId188" Type="http://schemas.openxmlformats.org/officeDocument/2006/relationships/hyperlink" Target="http://www.latinopratico.it/" TargetMode="External"/><Relationship Id="rId7" Type="http://schemas.openxmlformats.org/officeDocument/2006/relationships/hyperlink" Target="pages/Argonauti%20e%20Medea.pptx" TargetMode="External"/><Relationship Id="rId71" Type="http://schemas.openxmlformats.org/officeDocument/2006/relationships/hyperlink" Target="pages/Trittolemo%20e%20Linco.pptx" TargetMode="External"/><Relationship Id="rId92" Type="http://schemas.openxmlformats.org/officeDocument/2006/relationships/hyperlink" Target="pages/Giavellotto%20di%20Cefalo.pptx" TargetMode="External"/><Relationship Id="rId162" Type="http://schemas.openxmlformats.org/officeDocument/2006/relationships/hyperlink" Target="pages/Storia%20di%20Achemenide.pptx" TargetMode="External"/><Relationship Id="rId183" Type="http://schemas.openxmlformats.org/officeDocument/2006/relationships/hyperlink" Target="pages/Divinizzazione%20di%20Cesare.pptx" TargetMode="External"/><Relationship Id="rId2" Type="http://schemas.openxmlformats.org/officeDocument/2006/relationships/hyperlink" Target="pages/Ciclo%20tebano.pptx" TargetMode="External"/><Relationship Id="rId29" Type="http://schemas.openxmlformats.org/officeDocument/2006/relationships/image" Target="../media/image1.jpeg"/><Relationship Id="rId24" Type="http://schemas.openxmlformats.org/officeDocument/2006/relationships/hyperlink" Target="pages/Ciclo%20di%20Enea.pptx" TargetMode="External"/><Relationship Id="rId40" Type="http://schemas.openxmlformats.org/officeDocument/2006/relationships/hyperlink" Target="pages/Siringa.pptx" TargetMode="External"/><Relationship Id="rId45" Type="http://schemas.openxmlformats.org/officeDocument/2006/relationships/hyperlink" Target="pages/Arcade.pptx" TargetMode="External"/><Relationship Id="rId66" Type="http://schemas.openxmlformats.org/officeDocument/2006/relationships/hyperlink" Target="pages/Ratto%20di%20Proserpina.pptx" TargetMode="External"/><Relationship Id="rId87" Type="http://schemas.openxmlformats.org/officeDocument/2006/relationships/hyperlink" Target="pages/Teseo%20ed%20Egeo.pptx" TargetMode="External"/><Relationship Id="rId110" Type="http://schemas.openxmlformats.org/officeDocument/2006/relationships/hyperlink" Target="pages/Galantide.pptx" TargetMode="External"/><Relationship Id="rId115" Type="http://schemas.openxmlformats.org/officeDocument/2006/relationships/hyperlink" Target="pages/Ifi.pptx" TargetMode="External"/><Relationship Id="rId131" Type="http://schemas.openxmlformats.org/officeDocument/2006/relationships/hyperlink" Target="pages/Dedalione.pptx" TargetMode="External"/><Relationship Id="rId136" Type="http://schemas.openxmlformats.org/officeDocument/2006/relationships/hyperlink" Target="pages/Primi%20scontri%20a%20Troia.pptx" TargetMode="External"/><Relationship Id="rId157" Type="http://schemas.openxmlformats.org/officeDocument/2006/relationships/hyperlink" Target="pages/Storia%20di%20Pitecusa.pptx" TargetMode="External"/><Relationship Id="rId178" Type="http://schemas.openxmlformats.org/officeDocument/2006/relationships/hyperlink" Target="pages/Ippolito.pptx" TargetMode="External"/><Relationship Id="rId61" Type="http://schemas.openxmlformats.org/officeDocument/2006/relationships/hyperlink" Target="pages/Salmacide%20ed%20Ermafrodito.pptx" TargetMode="External"/><Relationship Id="rId82" Type="http://schemas.openxmlformats.org/officeDocument/2006/relationships/hyperlink" Target="pages/Medea%20in%20Colchide.pptx" TargetMode="External"/><Relationship Id="rId152" Type="http://schemas.openxmlformats.org/officeDocument/2006/relationships/hyperlink" Target="pages/Rotta%20di%20Enea%20da%20Delo%20a%20Zancle.pptx" TargetMode="External"/><Relationship Id="rId173" Type="http://schemas.openxmlformats.org/officeDocument/2006/relationships/hyperlink" Target="pages/Divinizzazione%20di%20Romolo%20ed%20Ersilia.pptx" TargetMode="External"/><Relationship Id="rId19" Type="http://schemas.openxmlformats.org/officeDocument/2006/relationships/hyperlink" Target="pages/Loquacit&#224;%20punita.pptx" TargetMode="External"/><Relationship Id="rId14" Type="http://schemas.openxmlformats.org/officeDocument/2006/relationships/hyperlink" Target="pages/Storie%20di%20Apollo%20e%20Io.pptx" TargetMode="External"/><Relationship Id="rId30" Type="http://schemas.openxmlformats.org/officeDocument/2006/relationships/hyperlink" Target="pages/Cosmogonia.pptx" TargetMode="External"/><Relationship Id="rId35" Type="http://schemas.openxmlformats.org/officeDocument/2006/relationships/hyperlink" Target="pages/Diluvio.pptx" TargetMode="External"/><Relationship Id="rId56" Type="http://schemas.openxmlformats.org/officeDocument/2006/relationships/hyperlink" Target="pages/Penteo.pptx" TargetMode="External"/><Relationship Id="rId77" Type="http://schemas.openxmlformats.org/officeDocument/2006/relationships/hyperlink" Target="pages/Pelope.pptx" TargetMode="External"/><Relationship Id="rId100" Type="http://schemas.openxmlformats.org/officeDocument/2006/relationships/hyperlink" Target="pages/Perimele.pptx" TargetMode="External"/><Relationship Id="rId105" Type="http://schemas.openxmlformats.org/officeDocument/2006/relationships/hyperlink" Target="pages/Ercole%20e%20Nesso.pptx" TargetMode="External"/><Relationship Id="rId126" Type="http://schemas.openxmlformats.org/officeDocument/2006/relationships/hyperlink" Target="pages/Morte%20di%20Orfeo.pptx" TargetMode="External"/><Relationship Id="rId147" Type="http://schemas.openxmlformats.org/officeDocument/2006/relationships/hyperlink" Target="pages/Polidoro,%20Polissena,%20Ecuba.pptx" TargetMode="External"/><Relationship Id="rId168" Type="http://schemas.openxmlformats.org/officeDocument/2006/relationships/hyperlink" Target="pages/Navi%20troiane.pptx" TargetMode="External"/><Relationship Id="rId8" Type="http://schemas.openxmlformats.org/officeDocument/2006/relationships/hyperlink" Target="pages/Teseo.pptx" TargetMode="External"/><Relationship Id="rId51" Type="http://schemas.openxmlformats.org/officeDocument/2006/relationships/hyperlink" Target="pages/Atteone.pptx" TargetMode="External"/><Relationship Id="rId72" Type="http://schemas.openxmlformats.org/officeDocument/2006/relationships/hyperlink" Target="pages/Muse.pptx" TargetMode="External"/><Relationship Id="rId93" Type="http://schemas.openxmlformats.org/officeDocument/2006/relationships/hyperlink" Target="Scilla.pptx" TargetMode="External"/><Relationship Id="rId98" Type="http://schemas.openxmlformats.org/officeDocument/2006/relationships/hyperlink" Target="pages/Teseo%20ospite%20di%20Acheloo.pptx" TargetMode="External"/><Relationship Id="rId121" Type="http://schemas.openxmlformats.org/officeDocument/2006/relationships/hyperlink" Target="pages/Propetidi.pptx" TargetMode="External"/><Relationship Id="rId142" Type="http://schemas.openxmlformats.org/officeDocument/2006/relationships/hyperlink" Target="pages/Morte%20di%20Achille.pptx" TargetMode="External"/><Relationship Id="rId163" Type="http://schemas.openxmlformats.org/officeDocument/2006/relationships/hyperlink" Target="pages/Storia%20di%20Macareo.pptx" TargetMode="External"/><Relationship Id="rId184" Type="http://schemas.openxmlformats.org/officeDocument/2006/relationships/hyperlink" Target="pages/Lodi%20di%20Augusto.pptx" TargetMode="External"/><Relationship Id="rId3" Type="http://schemas.openxmlformats.org/officeDocument/2006/relationships/hyperlink" Target="pages/Perseo.pptx" TargetMode="External"/><Relationship Id="rId25" Type="http://schemas.openxmlformats.org/officeDocument/2006/relationships/hyperlink" Target="pages/Re%20albani%20e%20fondazione.pptx" TargetMode="External"/><Relationship Id="rId46" Type="http://schemas.openxmlformats.org/officeDocument/2006/relationships/hyperlink" Target="pages/Uccelli%20loquaci.pptx" TargetMode="External"/><Relationship Id="rId67" Type="http://schemas.openxmlformats.org/officeDocument/2006/relationships/hyperlink" Target="pages/Ciane.pptx" TargetMode="External"/><Relationship Id="rId116" Type="http://schemas.openxmlformats.org/officeDocument/2006/relationships/hyperlink" Target="pages/Cipresso.pptx" TargetMode="External"/><Relationship Id="rId137" Type="http://schemas.openxmlformats.org/officeDocument/2006/relationships/hyperlink" Target="pages/Achille%20e%20Cicno.pptx" TargetMode="External"/><Relationship Id="rId158" Type="http://schemas.openxmlformats.org/officeDocument/2006/relationships/hyperlink" Target="pages/Rotta%20di%20Enea%20da%20Pitecusa%20a%20Gaeta.pptx" TargetMode="External"/><Relationship Id="rId20" Type="http://schemas.openxmlformats.org/officeDocument/2006/relationships/hyperlink" Target="pages/Europa.pptx" TargetMode="External"/><Relationship Id="rId41" Type="http://schemas.openxmlformats.org/officeDocument/2006/relationships/hyperlink" Target="pages/Pavone.pptx" TargetMode="External"/><Relationship Id="rId62" Type="http://schemas.openxmlformats.org/officeDocument/2006/relationships/hyperlink" Target="pages/Ino%20e%20Atamante.pptx" TargetMode="External"/><Relationship Id="rId83" Type="http://schemas.openxmlformats.org/officeDocument/2006/relationships/hyperlink" Target="pages/Esone.pptx" TargetMode="External"/><Relationship Id="rId88" Type="http://schemas.openxmlformats.org/officeDocument/2006/relationships/hyperlink" Target="pages/Minosse%20prepara%20la%20guerra.pptx" TargetMode="External"/><Relationship Id="rId111" Type="http://schemas.openxmlformats.org/officeDocument/2006/relationships/hyperlink" Target="pages/Driope.pptx" TargetMode="External"/><Relationship Id="rId132" Type="http://schemas.openxmlformats.org/officeDocument/2006/relationships/hyperlink" Target="pages/Lupo%20pietrificato.pptx" TargetMode="External"/><Relationship Id="rId153" Type="http://schemas.openxmlformats.org/officeDocument/2006/relationships/hyperlink" Target="pages/Scilla%20e%20Glauco.pptx" TargetMode="External"/><Relationship Id="rId174" Type="http://schemas.openxmlformats.org/officeDocument/2006/relationships/hyperlink" Target="pages/Numa%20Pompilio.pptx" TargetMode="External"/><Relationship Id="rId179" Type="http://schemas.openxmlformats.org/officeDocument/2006/relationships/hyperlink" Target="pages/Tagete.pptx" TargetMode="External"/><Relationship Id="rId15" Type="http://schemas.openxmlformats.org/officeDocument/2006/relationships/hyperlink" Target="pages/Io.pptx" TargetMode="External"/><Relationship Id="rId36" Type="http://schemas.openxmlformats.org/officeDocument/2006/relationships/hyperlink" Target="pages/Deucalione%20e%20Pirra.pptx" TargetMode="External"/><Relationship Id="rId57" Type="http://schemas.openxmlformats.org/officeDocument/2006/relationships/hyperlink" Target="pages/Baccanti.pptx" TargetMode="External"/><Relationship Id="rId106" Type="http://schemas.openxmlformats.org/officeDocument/2006/relationships/hyperlink" Target="pages/Morte%20e%20divinizzazione%20di%20Ercole.pptx" TargetMode="External"/><Relationship Id="rId127" Type="http://schemas.openxmlformats.org/officeDocument/2006/relationships/hyperlink" Target="pages/Mida%20e%20il%20dono%20di%20Bacco.pptx" TargetMode="External"/><Relationship Id="rId10" Type="http://schemas.openxmlformats.org/officeDocument/2006/relationships/hyperlink" Target="pages/Cadmo.pptx" TargetMode="External"/><Relationship Id="rId31" Type="http://schemas.openxmlformats.org/officeDocument/2006/relationships/hyperlink" Target="pages/Mito%20delle%20et&#224;.pptx" TargetMode="External"/><Relationship Id="rId52" Type="http://schemas.openxmlformats.org/officeDocument/2006/relationships/hyperlink" Target="pages/Semele.pptx" TargetMode="External"/><Relationship Id="rId73" Type="http://schemas.openxmlformats.org/officeDocument/2006/relationships/hyperlink" Target="pages/Aracne.pptx" TargetMode="External"/><Relationship Id="rId78" Type="http://schemas.openxmlformats.org/officeDocument/2006/relationships/hyperlink" Target="pages/Procne%20e%20Filomela.pptx" TargetMode="External"/><Relationship Id="rId94" Type="http://schemas.openxmlformats.org/officeDocument/2006/relationships/hyperlink" Target="pages/Dedalo.pptx" TargetMode="External"/><Relationship Id="rId99" Type="http://schemas.openxmlformats.org/officeDocument/2006/relationships/hyperlink" Target="pages/Echinadi.pptx" TargetMode="External"/><Relationship Id="rId101" Type="http://schemas.openxmlformats.org/officeDocument/2006/relationships/hyperlink" Target="pages/Filemone%20e%20Bauci.pptx" TargetMode="External"/><Relationship Id="rId122" Type="http://schemas.openxmlformats.org/officeDocument/2006/relationships/hyperlink" Target="pages/Pigmalione.pptx" TargetMode="External"/><Relationship Id="rId143" Type="http://schemas.openxmlformats.org/officeDocument/2006/relationships/hyperlink" Target="pages/Contesa%20per%20le%20armi%20di%20Achille.pptx" TargetMode="External"/><Relationship Id="rId148" Type="http://schemas.openxmlformats.org/officeDocument/2006/relationships/hyperlink" Target="pages/Aurora,%20Memnone%20e%20le%20Memnonidi.pptx" TargetMode="External"/><Relationship Id="rId164" Type="http://schemas.openxmlformats.org/officeDocument/2006/relationships/hyperlink" Target="pages/Pico%20e%20Canente.pptx" TargetMode="External"/><Relationship Id="rId169" Type="http://schemas.openxmlformats.org/officeDocument/2006/relationships/hyperlink" Target="pages/Divinizzazione%20di%20Enea.pptx" TargetMode="External"/><Relationship Id="rId185" Type="http://schemas.openxmlformats.org/officeDocument/2006/relationships/image" Target="../media/image2.png"/><Relationship Id="rId4" Type="http://schemas.openxmlformats.org/officeDocument/2006/relationships/hyperlink" Target="pages/Minerva%20e%20le%20Muse.pptx" TargetMode="External"/><Relationship Id="rId9" Type="http://schemas.openxmlformats.org/officeDocument/2006/relationships/hyperlink" Target="pages/Ciclo%20di%20Ercole.pptx" TargetMode="External"/><Relationship Id="rId180" Type="http://schemas.openxmlformats.org/officeDocument/2006/relationships/hyperlink" Target="pages/Lancia%20di%20Romolo.pptx" TargetMode="External"/><Relationship Id="rId26" Type="http://schemas.openxmlformats.org/officeDocument/2006/relationships/hyperlink" Target="pages/Re%20albani.pptx" TargetMode="External"/><Relationship Id="rId47" Type="http://schemas.openxmlformats.org/officeDocument/2006/relationships/hyperlink" Target="pages/Cornacchia.pptx" TargetMode="External"/><Relationship Id="rId68" Type="http://schemas.openxmlformats.org/officeDocument/2006/relationships/hyperlink" Target="pages/Ascalafo.pptx" TargetMode="External"/><Relationship Id="rId89" Type="http://schemas.openxmlformats.org/officeDocument/2006/relationships/hyperlink" Target="pages/Cefalo%20cerca%20aiuti%20contro%20Minosse.pptx" TargetMode="External"/><Relationship Id="rId112" Type="http://schemas.openxmlformats.org/officeDocument/2006/relationships/hyperlink" Target="pages/Iolao%20e%20i%20figli%20di%20Calliroe.pptx" TargetMode="External"/><Relationship Id="rId133" Type="http://schemas.openxmlformats.org/officeDocument/2006/relationships/hyperlink" Target="pages/Ceice%20e%20Alcione.pptx" TargetMode="External"/><Relationship Id="rId154" Type="http://schemas.openxmlformats.org/officeDocument/2006/relationships/hyperlink" Target="pages/Aci,%20Galatea%20e%20Polifemo.pptx" TargetMode="External"/><Relationship Id="rId175" Type="http://schemas.openxmlformats.org/officeDocument/2006/relationships/hyperlink" Target="pages/Miscelo.pptx" TargetMode="External"/><Relationship Id="rId16" Type="http://schemas.openxmlformats.org/officeDocument/2006/relationships/hyperlink" Target="pages/Miti%20del%20libro%202.pptx" TargetMode="External"/><Relationship Id="rId37" Type="http://schemas.openxmlformats.org/officeDocument/2006/relationships/hyperlink" Target="pages/Pitone.pptx" TargetMode="External"/><Relationship Id="rId58" Type="http://schemas.openxmlformats.org/officeDocument/2006/relationships/hyperlink" Target="pages/Minieidi.pptx" TargetMode="External"/><Relationship Id="rId79" Type="http://schemas.openxmlformats.org/officeDocument/2006/relationships/hyperlink" Target="pages/Borea%20e%20Orizia.pptx" TargetMode="External"/><Relationship Id="rId102" Type="http://schemas.openxmlformats.org/officeDocument/2006/relationships/hyperlink" Target="pages/Proteo.pptx" TargetMode="External"/><Relationship Id="rId123" Type="http://schemas.openxmlformats.org/officeDocument/2006/relationships/hyperlink" Target="pages/Cinira%20e%20Mirra.pptx" TargetMode="External"/><Relationship Id="rId144" Type="http://schemas.openxmlformats.org/officeDocument/2006/relationships/hyperlink" Target="pages/Discorso%20di%20Aiace.pptx" TargetMode="External"/><Relationship Id="rId90" Type="http://schemas.openxmlformats.org/officeDocument/2006/relationships/hyperlink" Target="pages/Peste%20di%20Egina.pptx" TargetMode="External"/><Relationship Id="rId165" Type="http://schemas.openxmlformats.org/officeDocument/2006/relationships/hyperlink" Target="pages/Enea%20nel%20Lazio.pptx" TargetMode="External"/><Relationship Id="rId186" Type="http://schemas.openxmlformats.org/officeDocument/2006/relationships/image" Target="../media/image3.svg"/><Relationship Id="rId27" Type="http://schemas.openxmlformats.org/officeDocument/2006/relationships/hyperlink" Target="pages/Roma.pptx" TargetMode="External"/><Relationship Id="rId48" Type="http://schemas.openxmlformats.org/officeDocument/2006/relationships/hyperlink" Target="pages/Ociroe.pptx" TargetMode="External"/><Relationship Id="rId69" Type="http://schemas.openxmlformats.org/officeDocument/2006/relationships/hyperlink" Target="pages/Sirene.pptx" TargetMode="External"/><Relationship Id="rId113" Type="http://schemas.openxmlformats.org/officeDocument/2006/relationships/hyperlink" Target="pages/Mileto.pptx" TargetMode="External"/><Relationship Id="rId134" Type="http://schemas.openxmlformats.org/officeDocument/2006/relationships/hyperlink" Target="pages/Esaco.pptx" TargetMode="External"/><Relationship Id="rId80" Type="http://schemas.openxmlformats.org/officeDocument/2006/relationships/hyperlink" Target="pages/Argonauti.pptx" TargetMode="External"/><Relationship Id="rId155" Type="http://schemas.openxmlformats.org/officeDocument/2006/relationships/hyperlink" Target="pages/Storia%20di%20Glauco.pptx" TargetMode="External"/><Relationship Id="rId176" Type="http://schemas.openxmlformats.org/officeDocument/2006/relationships/hyperlink" Target="pages/Pitagora.pptx" TargetMode="External"/><Relationship Id="rId17" Type="http://schemas.openxmlformats.org/officeDocument/2006/relationships/hyperlink" Target="pages/Fetonte.pptx" TargetMode="External"/><Relationship Id="rId38" Type="http://schemas.openxmlformats.org/officeDocument/2006/relationships/hyperlink" Target="pages/Dafne.pptx" TargetMode="External"/><Relationship Id="rId59" Type="http://schemas.openxmlformats.org/officeDocument/2006/relationships/hyperlink" Target="pages/Piramo%20e%20Tisbe.pptx" TargetMode="External"/><Relationship Id="rId103" Type="http://schemas.openxmlformats.org/officeDocument/2006/relationships/hyperlink" Target="pages/Erisittone%20e%20Mestra.pptx" TargetMode="External"/><Relationship Id="rId124" Type="http://schemas.openxmlformats.org/officeDocument/2006/relationships/hyperlink" Target="pages/Adone.pptx" TargetMode="External"/><Relationship Id="rId70" Type="http://schemas.openxmlformats.org/officeDocument/2006/relationships/hyperlink" Target="pages/Aretusa.pptx" TargetMode="External"/><Relationship Id="rId91" Type="http://schemas.openxmlformats.org/officeDocument/2006/relationships/hyperlink" Target="pages/Cefalo%20e%20Procri.pptx" TargetMode="External"/><Relationship Id="rId145" Type="http://schemas.openxmlformats.org/officeDocument/2006/relationships/hyperlink" Target="pages/Discorso%20di%20Ulisse.pptx" TargetMode="External"/><Relationship Id="rId166" Type="http://schemas.openxmlformats.org/officeDocument/2006/relationships/hyperlink" Target="pages/Racconto%20di%20Diomede.pptx" TargetMode="External"/><Relationship Id="rId187" Type="http://schemas.openxmlformats.org/officeDocument/2006/relationships/hyperlink" Target="http://www.graverini.com/" TargetMode="External"/><Relationship Id="rId1" Type="http://schemas.openxmlformats.org/officeDocument/2006/relationships/slideLayout" Target="../slideLayouts/slideLayout7.xml"/><Relationship Id="rId28" Type="http://schemas.openxmlformats.org/officeDocument/2006/relationships/hyperlink" Target="pages/Epilogo.pptx" TargetMode="External"/><Relationship Id="rId49" Type="http://schemas.openxmlformats.org/officeDocument/2006/relationships/hyperlink" Target="pages/Batto.pptx" TargetMode="External"/><Relationship Id="rId114" Type="http://schemas.openxmlformats.org/officeDocument/2006/relationships/hyperlink" Target="pages/Biblide%20e%20Cauno.pptx" TargetMode="External"/><Relationship Id="rId60" Type="http://schemas.openxmlformats.org/officeDocument/2006/relationships/hyperlink" Target="pages/Sole,%20Leucotoe%20e%20Clizia.pptx" TargetMode="External"/><Relationship Id="rId81" Type="http://schemas.openxmlformats.org/officeDocument/2006/relationships/hyperlink" Target="pages/Medea.pptx" TargetMode="External"/><Relationship Id="rId135" Type="http://schemas.openxmlformats.org/officeDocument/2006/relationships/hyperlink" Target="pages/Profezie%20di%20Calcante%20e%20partenza%20dei%20Greci.pptx" TargetMode="External"/><Relationship Id="rId156" Type="http://schemas.openxmlformats.org/officeDocument/2006/relationships/hyperlink" Target="pages/Rotta%20di%20Enea%20da%20Scilla%20e%20Cariddi%20a%20Pitecusa.pptx" TargetMode="External"/><Relationship Id="rId177" Type="http://schemas.openxmlformats.org/officeDocument/2006/relationships/hyperlink" Target="pages/Lutto%20di%20Egeri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83C208-8DC5-6E3A-600D-ADFBCC150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">
            <a:extLst>
              <a:ext uri="{FF2B5EF4-FFF2-40B4-BE49-F238E27FC236}">
                <a16:creationId xmlns:a16="http://schemas.microsoft.com/office/drawing/2014/main" id="{A12D06E0-C66E-896E-A17C-2DF4DA6BFDF9}"/>
              </a:ext>
            </a:extLst>
          </p:cNvPr>
          <p:cNvSpPr/>
          <p:nvPr/>
        </p:nvSpPr>
        <p:spPr>
          <a:xfrm>
            <a:off x="331759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1" name="2">
            <a:extLst>
              <a:ext uri="{FF2B5EF4-FFF2-40B4-BE49-F238E27FC236}">
                <a16:creationId xmlns:a16="http://schemas.microsoft.com/office/drawing/2014/main" id="{46FA455A-43C4-F6F0-FC85-78CFF166115C}"/>
              </a:ext>
            </a:extLst>
          </p:cNvPr>
          <p:cNvSpPr/>
          <p:nvPr/>
        </p:nvSpPr>
        <p:spPr>
          <a:xfrm>
            <a:off x="1111090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2" name="3">
            <a:extLst>
              <a:ext uri="{FF2B5EF4-FFF2-40B4-BE49-F238E27FC236}">
                <a16:creationId xmlns:a16="http://schemas.microsoft.com/office/drawing/2014/main" id="{752DA7BC-45B6-ED28-4F9F-2C521536AF3B}"/>
              </a:ext>
            </a:extLst>
          </p:cNvPr>
          <p:cNvSpPr/>
          <p:nvPr/>
        </p:nvSpPr>
        <p:spPr>
          <a:xfrm>
            <a:off x="1889193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3" name="4">
            <a:extLst>
              <a:ext uri="{FF2B5EF4-FFF2-40B4-BE49-F238E27FC236}">
                <a16:creationId xmlns:a16="http://schemas.microsoft.com/office/drawing/2014/main" id="{272D0CE7-203D-FB49-E8D2-591C29FA58FA}"/>
              </a:ext>
            </a:extLst>
          </p:cNvPr>
          <p:cNvSpPr/>
          <p:nvPr/>
        </p:nvSpPr>
        <p:spPr>
          <a:xfrm>
            <a:off x="2667296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4" name="5">
            <a:extLst>
              <a:ext uri="{FF2B5EF4-FFF2-40B4-BE49-F238E27FC236}">
                <a16:creationId xmlns:a16="http://schemas.microsoft.com/office/drawing/2014/main" id="{696A31E4-DF29-7CDA-4E53-2CB9883C8FB7}"/>
              </a:ext>
            </a:extLst>
          </p:cNvPr>
          <p:cNvSpPr/>
          <p:nvPr/>
        </p:nvSpPr>
        <p:spPr>
          <a:xfrm>
            <a:off x="3444171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5" name="6">
            <a:extLst>
              <a:ext uri="{FF2B5EF4-FFF2-40B4-BE49-F238E27FC236}">
                <a16:creationId xmlns:a16="http://schemas.microsoft.com/office/drawing/2014/main" id="{6575DD9D-0A19-85CD-85A1-7DBB2E72ED4E}"/>
              </a:ext>
            </a:extLst>
          </p:cNvPr>
          <p:cNvSpPr/>
          <p:nvPr/>
        </p:nvSpPr>
        <p:spPr>
          <a:xfrm>
            <a:off x="4219818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36" name="7">
            <a:extLst>
              <a:ext uri="{FF2B5EF4-FFF2-40B4-BE49-F238E27FC236}">
                <a16:creationId xmlns:a16="http://schemas.microsoft.com/office/drawing/2014/main" id="{2749FBB6-082E-6533-3CD3-21CB2C60F810}"/>
              </a:ext>
            </a:extLst>
          </p:cNvPr>
          <p:cNvSpPr/>
          <p:nvPr/>
        </p:nvSpPr>
        <p:spPr>
          <a:xfrm>
            <a:off x="4993009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37" name="8">
            <a:extLst>
              <a:ext uri="{FF2B5EF4-FFF2-40B4-BE49-F238E27FC236}">
                <a16:creationId xmlns:a16="http://schemas.microsoft.com/office/drawing/2014/main" id="{4BE68ADC-722B-83DA-CB0F-DB564700F4C2}"/>
              </a:ext>
            </a:extLst>
          </p:cNvPr>
          <p:cNvSpPr/>
          <p:nvPr/>
        </p:nvSpPr>
        <p:spPr>
          <a:xfrm>
            <a:off x="5768656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38" name="9">
            <a:extLst>
              <a:ext uri="{FF2B5EF4-FFF2-40B4-BE49-F238E27FC236}">
                <a16:creationId xmlns:a16="http://schemas.microsoft.com/office/drawing/2014/main" id="{DB050D3A-EFFB-5E1A-BB6D-E9364D8320FC}"/>
              </a:ext>
            </a:extLst>
          </p:cNvPr>
          <p:cNvSpPr/>
          <p:nvPr/>
        </p:nvSpPr>
        <p:spPr>
          <a:xfrm>
            <a:off x="6541847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39" name="10">
            <a:extLst>
              <a:ext uri="{FF2B5EF4-FFF2-40B4-BE49-F238E27FC236}">
                <a16:creationId xmlns:a16="http://schemas.microsoft.com/office/drawing/2014/main" id="{DAE5B378-C4B4-1975-84BB-D72ACF3672ED}"/>
              </a:ext>
            </a:extLst>
          </p:cNvPr>
          <p:cNvSpPr/>
          <p:nvPr/>
        </p:nvSpPr>
        <p:spPr>
          <a:xfrm>
            <a:off x="7317494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40" name="11">
            <a:extLst>
              <a:ext uri="{FF2B5EF4-FFF2-40B4-BE49-F238E27FC236}">
                <a16:creationId xmlns:a16="http://schemas.microsoft.com/office/drawing/2014/main" id="{618E94AD-0095-9466-DAEE-B3BFC25DB4F5}"/>
              </a:ext>
            </a:extLst>
          </p:cNvPr>
          <p:cNvSpPr/>
          <p:nvPr/>
        </p:nvSpPr>
        <p:spPr>
          <a:xfrm>
            <a:off x="8090685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41" name="12">
            <a:extLst>
              <a:ext uri="{FF2B5EF4-FFF2-40B4-BE49-F238E27FC236}">
                <a16:creationId xmlns:a16="http://schemas.microsoft.com/office/drawing/2014/main" id="{04ADBA5F-EFBD-E64D-5189-FB1AA51CC985}"/>
              </a:ext>
            </a:extLst>
          </p:cNvPr>
          <p:cNvSpPr/>
          <p:nvPr/>
        </p:nvSpPr>
        <p:spPr>
          <a:xfrm>
            <a:off x="8860192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42" name="13">
            <a:extLst>
              <a:ext uri="{FF2B5EF4-FFF2-40B4-BE49-F238E27FC236}">
                <a16:creationId xmlns:a16="http://schemas.microsoft.com/office/drawing/2014/main" id="{FB038570-AE2A-4073-4A48-9F2A24339CD4}"/>
              </a:ext>
            </a:extLst>
          </p:cNvPr>
          <p:cNvSpPr/>
          <p:nvPr/>
        </p:nvSpPr>
        <p:spPr>
          <a:xfrm>
            <a:off x="9633383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43" name="14">
            <a:extLst>
              <a:ext uri="{FF2B5EF4-FFF2-40B4-BE49-F238E27FC236}">
                <a16:creationId xmlns:a16="http://schemas.microsoft.com/office/drawing/2014/main" id="{4060D35C-1B0A-AA56-8F92-7B39CA98670B}"/>
              </a:ext>
            </a:extLst>
          </p:cNvPr>
          <p:cNvSpPr/>
          <p:nvPr/>
        </p:nvSpPr>
        <p:spPr>
          <a:xfrm>
            <a:off x="10412714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44" name="15">
            <a:extLst>
              <a:ext uri="{FF2B5EF4-FFF2-40B4-BE49-F238E27FC236}">
                <a16:creationId xmlns:a16="http://schemas.microsoft.com/office/drawing/2014/main" id="{FF6AC8B5-B110-323C-3F5B-100EDD1CDB77}"/>
              </a:ext>
            </a:extLst>
          </p:cNvPr>
          <p:cNvSpPr/>
          <p:nvPr/>
        </p:nvSpPr>
        <p:spPr>
          <a:xfrm>
            <a:off x="11185905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45" name="TITOLO">
            <a:extLst>
              <a:ext uri="{FF2B5EF4-FFF2-40B4-BE49-F238E27FC236}">
                <a16:creationId xmlns:a16="http://schemas.microsoft.com/office/drawing/2014/main" id="{5DA4BE27-D675-F513-5AA3-7C46D023F19E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/>
              <a:t>Le </a:t>
            </a:r>
            <a:r>
              <a:rPr lang="it-IT" sz="2800" b="1" i="1"/>
              <a:t>Metamorfosi </a:t>
            </a:r>
            <a:r>
              <a:rPr lang="it-IT" sz="2800" b="1"/>
              <a:t>di Ovidio</a:t>
            </a:r>
          </a:p>
        </p:txBody>
      </p: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AD726080-8CC0-9E8F-98E9-907043CAE887}"/>
              </a:ext>
            </a:extLst>
          </p:cNvPr>
          <p:cNvCxnSpPr>
            <a:cxnSpLocks/>
          </p:cNvCxnSpPr>
          <p:nvPr/>
        </p:nvCxnSpPr>
        <p:spPr>
          <a:xfrm>
            <a:off x="2388078" y="4226184"/>
            <a:ext cx="0" cy="1548347"/>
          </a:xfrm>
          <a:prstGeom prst="straightConnector1">
            <a:avLst/>
          </a:prstGeom>
          <a:ln w="952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nettore 2 70">
            <a:extLst>
              <a:ext uri="{FF2B5EF4-FFF2-40B4-BE49-F238E27FC236}">
                <a16:creationId xmlns:a16="http://schemas.microsoft.com/office/drawing/2014/main" id="{F1008D0F-C3C0-D95F-D7F5-B641753E91BA}"/>
              </a:ext>
            </a:extLst>
          </p:cNvPr>
          <p:cNvCxnSpPr>
            <a:cxnSpLocks/>
          </p:cNvCxnSpPr>
          <p:nvPr/>
        </p:nvCxnSpPr>
        <p:spPr>
          <a:xfrm>
            <a:off x="2755696" y="4620706"/>
            <a:ext cx="0" cy="1029224"/>
          </a:xfrm>
          <a:prstGeom prst="straightConnector1">
            <a:avLst/>
          </a:prstGeom>
          <a:ln w="952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2 77">
            <a:extLst>
              <a:ext uri="{FF2B5EF4-FFF2-40B4-BE49-F238E27FC236}">
                <a16:creationId xmlns:a16="http://schemas.microsoft.com/office/drawing/2014/main" id="{F4D870C4-DD35-1B61-0C94-897FFB2E1051}"/>
              </a:ext>
            </a:extLst>
          </p:cNvPr>
          <p:cNvCxnSpPr>
            <a:cxnSpLocks/>
          </p:cNvCxnSpPr>
          <p:nvPr/>
        </p:nvCxnSpPr>
        <p:spPr>
          <a:xfrm>
            <a:off x="3840766" y="5143500"/>
            <a:ext cx="0" cy="506430"/>
          </a:xfrm>
          <a:prstGeom prst="straightConnector1">
            <a:avLst/>
          </a:prstGeom>
          <a:ln w="9525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2 78">
            <a:extLst>
              <a:ext uri="{FF2B5EF4-FFF2-40B4-BE49-F238E27FC236}">
                <a16:creationId xmlns:a16="http://schemas.microsoft.com/office/drawing/2014/main" id="{FF47B0E5-C584-6B4C-1F08-3FFC70A76608}"/>
              </a:ext>
            </a:extLst>
          </p:cNvPr>
          <p:cNvCxnSpPr>
            <a:cxnSpLocks/>
          </p:cNvCxnSpPr>
          <p:nvPr/>
        </p:nvCxnSpPr>
        <p:spPr>
          <a:xfrm>
            <a:off x="4360076" y="4229100"/>
            <a:ext cx="0" cy="1548347"/>
          </a:xfrm>
          <a:prstGeom prst="straightConnector1">
            <a:avLst/>
          </a:prstGeom>
          <a:ln w="952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Connettore 2 81">
            <a:extLst>
              <a:ext uri="{FF2B5EF4-FFF2-40B4-BE49-F238E27FC236}">
                <a16:creationId xmlns:a16="http://schemas.microsoft.com/office/drawing/2014/main" id="{004847D8-62F3-99C4-A8FC-8920825E4352}"/>
              </a:ext>
            </a:extLst>
          </p:cNvPr>
          <p:cNvCxnSpPr>
            <a:cxnSpLocks/>
          </p:cNvCxnSpPr>
          <p:nvPr/>
        </p:nvCxnSpPr>
        <p:spPr>
          <a:xfrm flipH="1">
            <a:off x="4791410" y="4691493"/>
            <a:ext cx="6614" cy="1086391"/>
          </a:xfrm>
          <a:prstGeom prst="straightConnector1">
            <a:avLst/>
          </a:prstGeom>
          <a:ln w="952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2 84">
            <a:extLst>
              <a:ext uri="{FF2B5EF4-FFF2-40B4-BE49-F238E27FC236}">
                <a16:creationId xmlns:a16="http://schemas.microsoft.com/office/drawing/2014/main" id="{565CDBE6-B88F-1983-7FEE-86BBE3256CA4}"/>
              </a:ext>
            </a:extLst>
          </p:cNvPr>
          <p:cNvCxnSpPr>
            <a:cxnSpLocks/>
          </p:cNvCxnSpPr>
          <p:nvPr/>
        </p:nvCxnSpPr>
        <p:spPr>
          <a:xfrm>
            <a:off x="5244800" y="5073650"/>
            <a:ext cx="0" cy="704234"/>
          </a:xfrm>
          <a:prstGeom prst="straightConnector1">
            <a:avLst/>
          </a:prstGeom>
          <a:ln w="952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Connettore 2 88">
            <a:extLst>
              <a:ext uri="{FF2B5EF4-FFF2-40B4-BE49-F238E27FC236}">
                <a16:creationId xmlns:a16="http://schemas.microsoft.com/office/drawing/2014/main" id="{AD00D2FC-0F49-53D4-406D-DA045B1A25BC}"/>
              </a:ext>
            </a:extLst>
          </p:cNvPr>
          <p:cNvCxnSpPr>
            <a:cxnSpLocks/>
          </p:cNvCxnSpPr>
          <p:nvPr/>
        </p:nvCxnSpPr>
        <p:spPr>
          <a:xfrm>
            <a:off x="6032200" y="5555624"/>
            <a:ext cx="0" cy="222260"/>
          </a:xfrm>
          <a:prstGeom prst="straightConnector1">
            <a:avLst/>
          </a:prstGeom>
          <a:ln w="952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2 97">
            <a:extLst>
              <a:ext uri="{FF2B5EF4-FFF2-40B4-BE49-F238E27FC236}">
                <a16:creationId xmlns:a16="http://schemas.microsoft.com/office/drawing/2014/main" id="{AE200EBD-F7F4-AEDD-35B6-4A2D8F803854}"/>
              </a:ext>
            </a:extLst>
          </p:cNvPr>
          <p:cNvCxnSpPr>
            <a:cxnSpLocks/>
            <a:stCxn id="96" idx="0"/>
          </p:cNvCxnSpPr>
          <p:nvPr/>
        </p:nvCxnSpPr>
        <p:spPr>
          <a:xfrm flipH="1">
            <a:off x="6792295" y="4675520"/>
            <a:ext cx="6614" cy="1108714"/>
          </a:xfrm>
          <a:prstGeom prst="straightConnector1">
            <a:avLst/>
          </a:prstGeom>
          <a:ln w="9525">
            <a:solidFill>
              <a:srgbClr val="C4C02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Connettore 2 103">
            <a:extLst>
              <a:ext uri="{FF2B5EF4-FFF2-40B4-BE49-F238E27FC236}">
                <a16:creationId xmlns:a16="http://schemas.microsoft.com/office/drawing/2014/main" id="{2B197EB3-B4D6-6C70-EBC6-6F7F8B36C1C1}"/>
              </a:ext>
            </a:extLst>
          </p:cNvPr>
          <p:cNvCxnSpPr>
            <a:cxnSpLocks/>
          </p:cNvCxnSpPr>
          <p:nvPr/>
        </p:nvCxnSpPr>
        <p:spPr>
          <a:xfrm>
            <a:off x="7211395" y="5262219"/>
            <a:ext cx="0" cy="504000"/>
          </a:xfrm>
          <a:prstGeom prst="straightConnector1">
            <a:avLst/>
          </a:prstGeom>
          <a:ln w="9525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Connettore 2 111">
            <a:extLst>
              <a:ext uri="{FF2B5EF4-FFF2-40B4-BE49-F238E27FC236}">
                <a16:creationId xmlns:a16="http://schemas.microsoft.com/office/drawing/2014/main" id="{4F2812BB-66A7-B6BE-7933-8ABB794B6C0D}"/>
              </a:ext>
            </a:extLst>
          </p:cNvPr>
          <p:cNvCxnSpPr>
            <a:cxnSpLocks/>
          </p:cNvCxnSpPr>
          <p:nvPr/>
        </p:nvCxnSpPr>
        <p:spPr>
          <a:xfrm>
            <a:off x="493059" y="4311650"/>
            <a:ext cx="0" cy="1462881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Connettore 2 115">
            <a:extLst>
              <a:ext uri="{FF2B5EF4-FFF2-40B4-BE49-F238E27FC236}">
                <a16:creationId xmlns:a16="http://schemas.microsoft.com/office/drawing/2014/main" id="{6B74BA1E-A8B4-CBCF-6856-BA3322745E53}"/>
              </a:ext>
            </a:extLst>
          </p:cNvPr>
          <p:cNvCxnSpPr>
            <a:cxnSpLocks/>
          </p:cNvCxnSpPr>
          <p:nvPr/>
        </p:nvCxnSpPr>
        <p:spPr>
          <a:xfrm>
            <a:off x="1556216" y="4810946"/>
            <a:ext cx="0" cy="965187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Connettore 2 117">
            <a:extLst>
              <a:ext uri="{FF2B5EF4-FFF2-40B4-BE49-F238E27FC236}">
                <a16:creationId xmlns:a16="http://schemas.microsoft.com/office/drawing/2014/main" id="{628C587C-D257-833D-A9B3-AC91280EB00F}"/>
              </a:ext>
            </a:extLst>
          </p:cNvPr>
          <p:cNvCxnSpPr>
            <a:cxnSpLocks/>
          </p:cNvCxnSpPr>
          <p:nvPr/>
        </p:nvCxnSpPr>
        <p:spPr>
          <a:xfrm>
            <a:off x="891816" y="5189079"/>
            <a:ext cx="0" cy="587873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51681734-BF69-370F-0102-90038246A407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7765115" y="5095683"/>
            <a:ext cx="223" cy="679026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B5B4520C-5E63-0F5C-7FDA-3F82944940A0}"/>
              </a:ext>
            </a:extLst>
          </p:cNvPr>
          <p:cNvCxnSpPr>
            <a:cxnSpLocks/>
          </p:cNvCxnSpPr>
          <p:nvPr/>
        </p:nvCxnSpPr>
        <p:spPr>
          <a:xfrm>
            <a:off x="8491555" y="5192369"/>
            <a:ext cx="0" cy="585452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1B70A5A7-F106-E018-A9DB-CD155D0FD8D3}"/>
              </a:ext>
            </a:extLst>
          </p:cNvPr>
          <p:cNvCxnSpPr>
            <a:cxnSpLocks/>
            <a:stCxn id="6" idx="0"/>
          </p:cNvCxnSpPr>
          <p:nvPr/>
        </p:nvCxnSpPr>
        <p:spPr>
          <a:xfrm flipH="1">
            <a:off x="9404721" y="4901376"/>
            <a:ext cx="1079" cy="872637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2 74">
            <a:extLst>
              <a:ext uri="{FF2B5EF4-FFF2-40B4-BE49-F238E27FC236}">
                <a16:creationId xmlns:a16="http://schemas.microsoft.com/office/drawing/2014/main" id="{7FD52723-66D7-14EA-44F7-99FD05929082}"/>
              </a:ext>
            </a:extLst>
          </p:cNvPr>
          <p:cNvCxnSpPr>
            <a:cxnSpLocks/>
            <a:stCxn id="13" idx="0"/>
          </p:cNvCxnSpPr>
          <p:nvPr/>
        </p:nvCxnSpPr>
        <p:spPr>
          <a:xfrm flipH="1">
            <a:off x="10402912" y="4648457"/>
            <a:ext cx="2022" cy="1130309"/>
          </a:xfrm>
          <a:prstGeom prst="straightConnector1">
            <a:avLst/>
          </a:prstGeom>
          <a:ln w="9525">
            <a:solidFill>
              <a:srgbClr val="DD6DC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Connettore 2 85">
            <a:extLst>
              <a:ext uri="{FF2B5EF4-FFF2-40B4-BE49-F238E27FC236}">
                <a16:creationId xmlns:a16="http://schemas.microsoft.com/office/drawing/2014/main" id="{293C3BFB-2C9A-29FD-D6B8-C6AFD1A9733F}"/>
              </a:ext>
            </a:extLst>
          </p:cNvPr>
          <p:cNvCxnSpPr>
            <a:cxnSpLocks/>
          </p:cNvCxnSpPr>
          <p:nvPr/>
        </p:nvCxnSpPr>
        <p:spPr>
          <a:xfrm>
            <a:off x="11021395" y="5189079"/>
            <a:ext cx="0" cy="585452"/>
          </a:xfrm>
          <a:prstGeom prst="straightConnector1">
            <a:avLst/>
          </a:prstGeom>
          <a:ln w="9525">
            <a:solidFill>
              <a:srgbClr val="84E29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Connettore 2 90">
            <a:extLst>
              <a:ext uri="{FF2B5EF4-FFF2-40B4-BE49-F238E27FC236}">
                <a16:creationId xmlns:a16="http://schemas.microsoft.com/office/drawing/2014/main" id="{5660A15D-D2DA-ECB4-5A48-5E1F3C31C363}"/>
              </a:ext>
            </a:extLst>
          </p:cNvPr>
          <p:cNvCxnSpPr>
            <a:cxnSpLocks/>
          </p:cNvCxnSpPr>
          <p:nvPr/>
        </p:nvCxnSpPr>
        <p:spPr>
          <a:xfrm>
            <a:off x="11727515" y="4779161"/>
            <a:ext cx="0" cy="997275"/>
          </a:xfrm>
          <a:prstGeom prst="straightConnector1">
            <a:avLst/>
          </a:prstGeom>
          <a:ln w="9525">
            <a:solidFill>
              <a:srgbClr val="FF993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A_Miti tebani">
            <a:hlinkClick r:id="rId2" action="ppaction://hlinkpres?slideindex=1&amp;slidetitle="/>
            <a:extLst>
              <a:ext uri="{FF2B5EF4-FFF2-40B4-BE49-F238E27FC236}">
                <a16:creationId xmlns:a16="http://schemas.microsoft.com/office/drawing/2014/main" id="{A1C3859B-6F03-F16C-BDFB-2EC65E29E046}"/>
              </a:ext>
            </a:extLst>
          </p:cNvPr>
          <p:cNvSpPr/>
          <p:nvPr/>
        </p:nvSpPr>
        <p:spPr>
          <a:xfrm>
            <a:off x="1919821" y="5800860"/>
            <a:ext cx="2675992" cy="108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A_Ciclo di Perseo">
            <a:hlinkClick r:id="rId3" action="ppaction://hlinkpres?slideindex=1&amp;slidetitle="/>
            <a:extLst>
              <a:ext uri="{FF2B5EF4-FFF2-40B4-BE49-F238E27FC236}">
                <a16:creationId xmlns:a16="http://schemas.microsoft.com/office/drawing/2014/main" id="{BE345809-9888-4045-B874-8777CE2D8ED4}"/>
              </a:ext>
            </a:extLst>
          </p:cNvPr>
          <p:cNvSpPr/>
          <p:nvPr/>
        </p:nvSpPr>
        <p:spPr>
          <a:xfrm>
            <a:off x="2480189" y="5674860"/>
            <a:ext cx="1121802" cy="900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T_Ciclo di Perseo">
            <a:extLst>
              <a:ext uri="{FF2B5EF4-FFF2-40B4-BE49-F238E27FC236}">
                <a16:creationId xmlns:a16="http://schemas.microsoft.com/office/drawing/2014/main" id="{DF5B6997-C9EA-69BA-2E03-64D3A60AE163}"/>
              </a:ext>
            </a:extLst>
          </p:cNvPr>
          <p:cNvSpPr txBox="1"/>
          <p:nvPr/>
        </p:nvSpPr>
        <p:spPr>
          <a:xfrm>
            <a:off x="2489753" y="4553444"/>
            <a:ext cx="1118018" cy="19024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hlinkClick r:id="rId3" action="ppaction://hlinkpres?slideindex=1&amp;slidetitle="/>
              </a:rPr>
              <a:t>Ciclo di Perseo</a:t>
            </a:r>
            <a:endParaRPr lang="it-IT" sz="1000"/>
          </a:p>
        </p:txBody>
      </p:sp>
      <p:sp>
        <p:nvSpPr>
          <p:cNvPr id="73" name="A_Minerva e le Muse">
            <a:hlinkClick r:id="rId4" action="ppaction://hlinkpres?slideindex=1&amp;slidetitle="/>
            <a:extLst>
              <a:ext uri="{FF2B5EF4-FFF2-40B4-BE49-F238E27FC236}">
                <a16:creationId xmlns:a16="http://schemas.microsoft.com/office/drawing/2014/main" id="{3296119A-6DD4-5686-2199-D33E3BD6C65C}"/>
              </a:ext>
            </a:extLst>
          </p:cNvPr>
          <p:cNvSpPr/>
          <p:nvPr/>
        </p:nvSpPr>
        <p:spPr>
          <a:xfrm>
            <a:off x="3649991" y="5674860"/>
            <a:ext cx="566256" cy="9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T_Minerva e le Muse">
            <a:extLst>
              <a:ext uri="{FF2B5EF4-FFF2-40B4-BE49-F238E27FC236}">
                <a16:creationId xmlns:a16="http://schemas.microsoft.com/office/drawing/2014/main" id="{D89315C4-1CE3-B49D-D936-A485805829EF}"/>
              </a:ext>
            </a:extLst>
          </p:cNvPr>
          <p:cNvSpPr txBox="1"/>
          <p:nvPr/>
        </p:nvSpPr>
        <p:spPr>
          <a:xfrm>
            <a:off x="3074444" y="4879907"/>
            <a:ext cx="1148848" cy="382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hlinkClick r:id="rId4" action="ppaction://hlinkpres?slideindex=1&amp;slidetitle="/>
              </a:rPr>
              <a:t>Minerva e le Muse</a:t>
            </a:r>
            <a:r>
              <a:rPr lang="it-IT" sz="1000"/>
              <a:t>       </a:t>
            </a:r>
          </a:p>
          <a:p>
            <a:pPr>
              <a:spcBef>
                <a:spcPts val="300"/>
              </a:spcBef>
            </a:pPr>
            <a:r>
              <a:rPr lang="it-IT" sz="1000">
                <a:hlinkClick r:id="rId5" action="ppaction://hlinkpres?slideindex=1&amp;slidetitle="/>
              </a:rPr>
              <a:t>Muse e Pieridi </a:t>
            </a:r>
            <a:endParaRPr lang="it-IT" sz="1000"/>
          </a:p>
        </p:txBody>
      </p:sp>
      <p:sp>
        <p:nvSpPr>
          <p:cNvPr id="72" name="A_Storie ateniesi">
            <a:hlinkClick r:id="rId6" action="ppaction://hlinkpres?slideindex=1&amp;slidetitle="/>
            <a:extLst>
              <a:ext uri="{FF2B5EF4-FFF2-40B4-BE49-F238E27FC236}">
                <a16:creationId xmlns:a16="http://schemas.microsoft.com/office/drawing/2014/main" id="{8DCD7060-984C-8355-F971-AE9BACE0922B}"/>
              </a:ext>
            </a:extLst>
          </p:cNvPr>
          <p:cNvSpPr/>
          <p:nvPr/>
        </p:nvSpPr>
        <p:spPr>
          <a:xfrm>
            <a:off x="4626441" y="5800860"/>
            <a:ext cx="386090" cy="1080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T_Storie ateniesi">
            <a:extLst>
              <a:ext uri="{FF2B5EF4-FFF2-40B4-BE49-F238E27FC236}">
                <a16:creationId xmlns:a16="http://schemas.microsoft.com/office/drawing/2014/main" id="{45DB3CEE-C210-868E-FF63-36BA5ED4CD71}"/>
              </a:ext>
            </a:extLst>
          </p:cNvPr>
          <p:cNvSpPr txBox="1">
            <a:spLocks/>
          </p:cNvSpPr>
          <p:nvPr/>
        </p:nvSpPr>
        <p:spPr>
          <a:xfrm>
            <a:off x="4429524" y="4620706"/>
            <a:ext cx="1081938" cy="1902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pPr algn="ctr"/>
            <a:r>
              <a:rPr lang="it-IT" sz="1000">
                <a:hlinkClick r:id="rId6" action="ppaction://hlinkpres?slideindex=1&amp;slidetitle="/>
              </a:rPr>
              <a:t>Storie ateniesi</a:t>
            </a:r>
            <a:endParaRPr lang="it-IT" sz="1000"/>
          </a:p>
        </p:txBody>
      </p:sp>
      <p:sp>
        <p:nvSpPr>
          <p:cNvPr id="80" name="T_Argonauti e Medea">
            <a:extLst>
              <a:ext uri="{FF2B5EF4-FFF2-40B4-BE49-F238E27FC236}">
                <a16:creationId xmlns:a16="http://schemas.microsoft.com/office/drawing/2014/main" id="{AD2417A6-7602-FC43-0310-91176DD376B1}"/>
              </a:ext>
            </a:extLst>
          </p:cNvPr>
          <p:cNvSpPr txBox="1"/>
          <p:nvPr/>
        </p:nvSpPr>
        <p:spPr>
          <a:xfrm>
            <a:off x="4848564" y="5014150"/>
            <a:ext cx="1325746" cy="1902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hlinkClick r:id="rId7" action="ppaction://hlinkpres?slideindex=1&amp;slidetitle="/>
              </a:rPr>
              <a:t>Gli Argonauti e Medea</a:t>
            </a:r>
            <a:endParaRPr lang="it-IT" sz="1000"/>
          </a:p>
        </p:txBody>
      </p:sp>
      <p:sp>
        <p:nvSpPr>
          <p:cNvPr id="81" name="T_Ciclo di Teseo">
            <a:extLst>
              <a:ext uri="{FF2B5EF4-FFF2-40B4-BE49-F238E27FC236}">
                <a16:creationId xmlns:a16="http://schemas.microsoft.com/office/drawing/2014/main" id="{92273224-6023-9A53-0733-6D64C1AB9669}"/>
              </a:ext>
            </a:extLst>
          </p:cNvPr>
          <p:cNvSpPr txBox="1"/>
          <p:nvPr/>
        </p:nvSpPr>
        <p:spPr>
          <a:xfrm>
            <a:off x="5600052" y="5380533"/>
            <a:ext cx="855532" cy="19024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solidFill>
                  <a:schemeClr val="tx1"/>
                </a:solidFill>
                <a:hlinkClick r:id="rId8" action="ppaction://hlinkpres?slideindex=1&amp;slidetitle="/>
              </a:rPr>
              <a:t>Ciclo </a:t>
            </a:r>
            <a:r>
              <a:rPr lang="it-IT" sz="1000">
                <a:hlinkClick r:id="rId8" action="ppaction://hlinkpres?slideindex=1&amp;slidetitle="/>
              </a:rPr>
              <a:t>di </a:t>
            </a:r>
            <a:r>
              <a:rPr lang="it-IT" sz="1000">
                <a:solidFill>
                  <a:schemeClr val="tx1"/>
                </a:solidFill>
                <a:hlinkClick r:id="rId8" action="ppaction://hlinkpres?slideindex=1&amp;slidetitle="/>
              </a:rPr>
              <a:t>Teseo</a:t>
            </a:r>
            <a:endParaRPr lang="it-IT" sz="1000">
              <a:solidFill>
                <a:schemeClr val="tx1"/>
              </a:solidFill>
            </a:endParaRPr>
          </a:p>
        </p:txBody>
      </p:sp>
      <p:sp>
        <p:nvSpPr>
          <p:cNvPr id="84" name="A_Argonauti e Medea">
            <a:hlinkClick r:id="rId7" action="ppaction://hlinkpres?slideindex=1&amp;slidetitle="/>
            <a:extLst>
              <a:ext uri="{FF2B5EF4-FFF2-40B4-BE49-F238E27FC236}">
                <a16:creationId xmlns:a16="http://schemas.microsoft.com/office/drawing/2014/main" id="{3915BB91-0A91-621D-7D40-0D5A4E5B2663}"/>
              </a:ext>
            </a:extLst>
          </p:cNvPr>
          <p:cNvSpPr/>
          <p:nvPr/>
        </p:nvSpPr>
        <p:spPr>
          <a:xfrm>
            <a:off x="5029666" y="5800860"/>
            <a:ext cx="386090" cy="108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8" name="A_Ciclo di Teseo">
            <a:hlinkClick r:id="rId8" action="ppaction://hlinkpres?slideindex=1&amp;slidetitle="/>
            <a:extLst>
              <a:ext uri="{FF2B5EF4-FFF2-40B4-BE49-F238E27FC236}">
                <a16:creationId xmlns:a16="http://schemas.microsoft.com/office/drawing/2014/main" id="{890FB4C4-749F-2CC8-9086-0CF14606DC1F}"/>
              </a:ext>
            </a:extLst>
          </p:cNvPr>
          <p:cNvSpPr/>
          <p:nvPr/>
        </p:nvSpPr>
        <p:spPr>
          <a:xfrm>
            <a:off x="5432823" y="5800860"/>
            <a:ext cx="1194196" cy="1080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3" name="A_Ciclo di Ercole">
            <a:hlinkClick r:id="rId9" action="ppaction://hlinkpres?slideindex=1&amp;slidetitle="/>
            <a:extLst>
              <a:ext uri="{FF2B5EF4-FFF2-40B4-BE49-F238E27FC236}">
                <a16:creationId xmlns:a16="http://schemas.microsoft.com/office/drawing/2014/main" id="{CC823DFA-9782-3AB3-129B-1ACBF8DE0D08}"/>
              </a:ext>
            </a:extLst>
          </p:cNvPr>
          <p:cNvSpPr/>
          <p:nvPr/>
        </p:nvSpPr>
        <p:spPr>
          <a:xfrm>
            <a:off x="6644880" y="5800860"/>
            <a:ext cx="398858" cy="108000"/>
          </a:xfrm>
          <a:prstGeom prst="roundRect">
            <a:avLst/>
          </a:prstGeom>
          <a:solidFill>
            <a:srgbClr val="C4C02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6" name="T_Ciclo di Ercole">
            <a:extLst>
              <a:ext uri="{FF2B5EF4-FFF2-40B4-BE49-F238E27FC236}">
                <a16:creationId xmlns:a16="http://schemas.microsoft.com/office/drawing/2014/main" id="{E8DC7C08-025F-922A-84D7-6818D9FA1112}"/>
              </a:ext>
            </a:extLst>
          </p:cNvPr>
          <p:cNvSpPr txBox="1"/>
          <p:nvPr/>
        </p:nvSpPr>
        <p:spPr>
          <a:xfrm>
            <a:off x="6350703" y="4675520"/>
            <a:ext cx="896412" cy="190240"/>
          </a:xfrm>
          <a:prstGeom prst="rect">
            <a:avLst/>
          </a:prstGeom>
          <a:solidFill>
            <a:srgbClr val="DFDD77"/>
          </a:solidFill>
          <a:ln>
            <a:solidFill>
              <a:srgbClr val="7D7B1D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hlinkClick r:id="rId9" action="ppaction://hlinkpres?slideindex=1&amp;slidetitle="/>
              </a:rPr>
              <a:t>Ciclo di Ercole</a:t>
            </a:r>
            <a:endParaRPr lang="it-IT" sz="1000">
              <a:hlinkClick r:id="rId10" action="ppaction://hlinkpres?slideindex=1&amp;slidetitle="/>
            </a:endParaRPr>
          </a:p>
        </p:txBody>
      </p:sp>
      <p:sp>
        <p:nvSpPr>
          <p:cNvPr id="100" name="A_Amori difficili">
            <a:hlinkClick r:id="rId11" action="ppaction://hlinkpres?slideindex=1&amp;slidetitle="/>
            <a:extLst>
              <a:ext uri="{FF2B5EF4-FFF2-40B4-BE49-F238E27FC236}">
                <a16:creationId xmlns:a16="http://schemas.microsoft.com/office/drawing/2014/main" id="{24E73530-68DF-747E-103E-9253965BC71B}"/>
              </a:ext>
            </a:extLst>
          </p:cNvPr>
          <p:cNvSpPr/>
          <p:nvPr/>
        </p:nvSpPr>
        <p:spPr>
          <a:xfrm>
            <a:off x="7056840" y="5800860"/>
            <a:ext cx="260654" cy="108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1" name="T_Amori difficili">
            <a:extLst>
              <a:ext uri="{FF2B5EF4-FFF2-40B4-BE49-F238E27FC236}">
                <a16:creationId xmlns:a16="http://schemas.microsoft.com/office/drawing/2014/main" id="{5169340F-43B2-172D-53B3-70F4DAA2BE43}"/>
              </a:ext>
            </a:extLst>
          </p:cNvPr>
          <p:cNvSpPr txBox="1"/>
          <p:nvPr/>
        </p:nvSpPr>
        <p:spPr>
          <a:xfrm>
            <a:off x="6871189" y="5260785"/>
            <a:ext cx="820770" cy="190240"/>
          </a:xfrm>
          <a:prstGeom prst="rect">
            <a:avLst/>
          </a:prstGeom>
          <a:solidFill>
            <a:srgbClr val="E4F6DE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hlinkClick r:id="rId11" action="ppaction://hlinkpres?slideindex=1&amp;slidetitle="/>
              </a:rPr>
              <a:t>Amori difficili</a:t>
            </a:r>
            <a:endParaRPr lang="it-IT" sz="1000"/>
          </a:p>
        </p:txBody>
      </p:sp>
      <p:sp>
        <p:nvSpPr>
          <p:cNvPr id="113" name="A_Origini">
            <a:hlinkClick r:id="rId12" action="ppaction://hlinkpres?slideindex=1&amp;slidetitle="/>
            <a:extLst>
              <a:ext uri="{FF2B5EF4-FFF2-40B4-BE49-F238E27FC236}">
                <a16:creationId xmlns:a16="http://schemas.microsoft.com/office/drawing/2014/main" id="{1409FA84-399D-AF18-78F0-3E06E80497A9}"/>
              </a:ext>
            </a:extLst>
          </p:cNvPr>
          <p:cNvSpPr/>
          <p:nvPr/>
        </p:nvSpPr>
        <p:spPr>
          <a:xfrm>
            <a:off x="352961" y="5800860"/>
            <a:ext cx="386090" cy="108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7" name="T_Origini">
            <a:extLst>
              <a:ext uri="{FF2B5EF4-FFF2-40B4-BE49-F238E27FC236}">
                <a16:creationId xmlns:a16="http://schemas.microsoft.com/office/drawing/2014/main" id="{933729C9-D2E9-568B-E9EF-672C8D1EA3A3}"/>
              </a:ext>
            </a:extLst>
          </p:cNvPr>
          <p:cNvSpPr txBox="1"/>
          <p:nvPr/>
        </p:nvSpPr>
        <p:spPr>
          <a:xfrm>
            <a:off x="114632" y="4164201"/>
            <a:ext cx="1218995" cy="413378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100">
                <a:hlinkClick r:id="rId13" action="ppaction://hlinkpres?slideindex=1&amp;slidetitle="/>
              </a:rPr>
              <a:t>Proemio</a:t>
            </a:r>
            <a:endParaRPr lang="it-IT" sz="1100"/>
          </a:p>
          <a:p>
            <a:pPr>
              <a:spcBef>
                <a:spcPts val="300"/>
              </a:spcBef>
            </a:pPr>
            <a:r>
              <a:rPr lang="it-IT" sz="1100">
                <a:hlinkClick r:id="rId12" action="ppaction://hlinkpres?slideindex=1&amp;slidetitle="/>
              </a:rPr>
              <a:t>I miti delle Origini</a:t>
            </a:r>
            <a:endParaRPr lang="it-IT" sz="1100"/>
          </a:p>
        </p:txBody>
      </p:sp>
      <p:sp>
        <p:nvSpPr>
          <p:cNvPr id="114" name="A_Apollo e Io">
            <a:hlinkClick r:id="rId14" action="ppaction://hlinkpres?slideindex=1&amp;slidetitle="/>
            <a:extLst>
              <a:ext uri="{FF2B5EF4-FFF2-40B4-BE49-F238E27FC236}">
                <a16:creationId xmlns:a16="http://schemas.microsoft.com/office/drawing/2014/main" id="{877DC991-2C60-0F7D-C81F-C6C1B8E11F01}"/>
              </a:ext>
            </a:extLst>
          </p:cNvPr>
          <p:cNvSpPr/>
          <p:nvPr/>
        </p:nvSpPr>
        <p:spPr>
          <a:xfrm>
            <a:off x="755528" y="5800860"/>
            <a:ext cx="321889" cy="1080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8" name="T_Apollo e Io">
            <a:extLst>
              <a:ext uri="{FF2B5EF4-FFF2-40B4-BE49-F238E27FC236}">
                <a16:creationId xmlns:a16="http://schemas.microsoft.com/office/drawing/2014/main" id="{1E6C182A-E32A-13B1-12AC-AE7071459116}"/>
              </a:ext>
            </a:extLst>
          </p:cNvPr>
          <p:cNvSpPr txBox="1"/>
          <p:nvPr/>
        </p:nvSpPr>
        <p:spPr>
          <a:xfrm>
            <a:off x="568698" y="5045928"/>
            <a:ext cx="468684" cy="4133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100"/>
              <a:t>Apollo</a:t>
            </a:r>
          </a:p>
          <a:p>
            <a:pPr>
              <a:spcBef>
                <a:spcPts val="300"/>
              </a:spcBef>
            </a:pPr>
            <a:r>
              <a:rPr lang="it-IT" sz="1100">
                <a:hlinkClick r:id="rId15" action="ppaction://hlinkpres?slideindex=1&amp;slidetitle="/>
              </a:rPr>
              <a:t>Io</a:t>
            </a:r>
            <a:endParaRPr lang="it-IT" sz="1100"/>
          </a:p>
        </p:txBody>
      </p:sp>
      <p:sp>
        <p:nvSpPr>
          <p:cNvPr id="115" name="A_Libro 2">
            <a:hlinkClick r:id="rId16" action="ppaction://hlinkpres?slideindex=1&amp;slidetitle="/>
            <a:extLst>
              <a:ext uri="{FF2B5EF4-FFF2-40B4-BE49-F238E27FC236}">
                <a16:creationId xmlns:a16="http://schemas.microsoft.com/office/drawing/2014/main" id="{99D2EB4A-8659-90C4-8FD1-1E076305C1FA}"/>
              </a:ext>
            </a:extLst>
          </p:cNvPr>
          <p:cNvSpPr/>
          <p:nvPr/>
        </p:nvSpPr>
        <p:spPr>
          <a:xfrm>
            <a:off x="1094042" y="5800860"/>
            <a:ext cx="795151" cy="10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9" name="T_Libro 2">
            <a:extLst>
              <a:ext uri="{FF2B5EF4-FFF2-40B4-BE49-F238E27FC236}">
                <a16:creationId xmlns:a16="http://schemas.microsoft.com/office/drawing/2014/main" id="{67F5F377-4AC0-EF96-D4B4-9F1CBD38D817}"/>
              </a:ext>
            </a:extLst>
          </p:cNvPr>
          <p:cNvSpPr txBox="1"/>
          <p:nvPr/>
        </p:nvSpPr>
        <p:spPr>
          <a:xfrm>
            <a:off x="1097479" y="4700817"/>
            <a:ext cx="1177565" cy="82887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100">
                <a:hlinkClick r:id="rId17" action="ppaction://hlinkpres?slideindex=1&amp;slidetitle="/>
              </a:rPr>
              <a:t>Fetonte</a:t>
            </a:r>
            <a:endParaRPr lang="it-IT" sz="1100"/>
          </a:p>
          <a:p>
            <a:pPr>
              <a:spcBef>
                <a:spcPts val="300"/>
              </a:spcBef>
            </a:pPr>
            <a:r>
              <a:rPr lang="it-IT" sz="1100">
                <a:hlinkClick r:id="rId18" action="ppaction://hlinkpres?slideindex=1&amp;slidetitle="/>
              </a:rPr>
              <a:t>Callisto</a:t>
            </a:r>
            <a:endParaRPr lang="it-IT" sz="1100"/>
          </a:p>
          <a:p>
            <a:pPr>
              <a:spcBef>
                <a:spcPts val="300"/>
              </a:spcBef>
            </a:pPr>
            <a:r>
              <a:rPr lang="it-IT" sz="1100">
                <a:hlinkClick r:id="rId19" action="ppaction://hlinkpres?slideindex=1&amp;slidetitle="/>
              </a:rPr>
              <a:t>Loquacità punita</a:t>
            </a:r>
            <a:endParaRPr lang="it-IT" sz="1100"/>
          </a:p>
          <a:p>
            <a:pPr>
              <a:spcBef>
                <a:spcPts val="300"/>
              </a:spcBef>
            </a:pPr>
            <a:r>
              <a:rPr lang="it-IT" sz="1100">
                <a:hlinkClick r:id="rId20" action="ppaction://hlinkpres?slideindex=1&amp;slidetitle="/>
              </a:rPr>
              <a:t>Europa</a:t>
            </a:r>
            <a:endParaRPr lang="it-IT" sz="1100"/>
          </a:p>
        </p:txBody>
      </p:sp>
      <p:sp>
        <p:nvSpPr>
          <p:cNvPr id="2" name="T_Orfeo">
            <a:extLst>
              <a:ext uri="{FF2B5EF4-FFF2-40B4-BE49-F238E27FC236}">
                <a16:creationId xmlns:a16="http://schemas.microsoft.com/office/drawing/2014/main" id="{63FC46AF-3E0F-4DF3-DD78-01C83CEC8846}"/>
              </a:ext>
            </a:extLst>
          </p:cNvPr>
          <p:cNvSpPr txBox="1"/>
          <p:nvPr/>
        </p:nvSpPr>
        <p:spPr>
          <a:xfrm>
            <a:off x="7473147" y="4905443"/>
            <a:ext cx="584382" cy="190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pPr algn="ctr"/>
            <a:r>
              <a:rPr lang="it-IT" sz="1000">
                <a:solidFill>
                  <a:schemeClr val="tx1"/>
                </a:solidFill>
                <a:hlinkClick r:id="rId21" action="ppaction://hlinkpres?slideindex=1&amp;slidetitle="/>
              </a:rPr>
              <a:t>Orfeo</a:t>
            </a:r>
            <a:endParaRPr lang="it-IT" sz="1000"/>
          </a:p>
        </p:txBody>
      </p:sp>
      <p:sp>
        <p:nvSpPr>
          <p:cNvPr id="4" name="A_Orfeo">
            <a:hlinkClick r:id="rId2" action="ppaction://hlinkpres?slideindex=1&amp;slidetitle="/>
            <a:extLst>
              <a:ext uri="{FF2B5EF4-FFF2-40B4-BE49-F238E27FC236}">
                <a16:creationId xmlns:a16="http://schemas.microsoft.com/office/drawing/2014/main" id="{2358917D-6A90-42FD-CB88-AFD5DB76E7C0}"/>
              </a:ext>
            </a:extLst>
          </p:cNvPr>
          <p:cNvSpPr/>
          <p:nvPr/>
        </p:nvSpPr>
        <p:spPr>
          <a:xfrm>
            <a:off x="7336239" y="5800860"/>
            <a:ext cx="821923" cy="1080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_Asia e Tracia">
            <a:extLst>
              <a:ext uri="{FF2B5EF4-FFF2-40B4-BE49-F238E27FC236}">
                <a16:creationId xmlns:a16="http://schemas.microsoft.com/office/drawing/2014/main" id="{F0481730-F9CB-477F-2B3D-50415514B8CA}"/>
              </a:ext>
            </a:extLst>
          </p:cNvPr>
          <p:cNvSpPr txBox="1"/>
          <p:nvPr/>
        </p:nvSpPr>
        <p:spPr>
          <a:xfrm>
            <a:off x="7903566" y="5208709"/>
            <a:ext cx="1173319" cy="19024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solidFill>
                  <a:schemeClr val="tx1"/>
                </a:solidFill>
                <a:hlinkClick r:id="rId22" action="ppaction://hlinkpres?slideindex=1&amp;slidetitle="/>
              </a:rPr>
              <a:t>Asia Minore, Tracia</a:t>
            </a:r>
            <a:endParaRPr lang="it-IT" sz="1000">
              <a:solidFill>
                <a:schemeClr val="tx1"/>
              </a:solidFill>
            </a:endParaRPr>
          </a:p>
        </p:txBody>
      </p:sp>
      <p:sp>
        <p:nvSpPr>
          <p:cNvPr id="18" name="A_Asia e Tracia">
            <a:hlinkClick r:id="rId22" action="ppaction://hlinkpres?slideindex=1&amp;slidetitle="/>
            <a:extLst>
              <a:ext uri="{FF2B5EF4-FFF2-40B4-BE49-F238E27FC236}">
                <a16:creationId xmlns:a16="http://schemas.microsoft.com/office/drawing/2014/main" id="{8F9BE2E6-1867-6BF6-59D1-78A298A55349}"/>
              </a:ext>
            </a:extLst>
          </p:cNvPr>
          <p:cNvSpPr/>
          <p:nvPr/>
        </p:nvSpPr>
        <p:spPr>
          <a:xfrm>
            <a:off x="8183963" y="5800860"/>
            <a:ext cx="676229" cy="108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T_Miti tebani">
            <a:extLst>
              <a:ext uri="{FF2B5EF4-FFF2-40B4-BE49-F238E27FC236}">
                <a16:creationId xmlns:a16="http://schemas.microsoft.com/office/drawing/2014/main" id="{B66D960E-0B14-AD5F-B0A9-7FAF5766C3DA}"/>
              </a:ext>
            </a:extLst>
          </p:cNvPr>
          <p:cNvSpPr txBox="1"/>
          <p:nvPr/>
        </p:nvSpPr>
        <p:spPr>
          <a:xfrm>
            <a:off x="1918398" y="4180527"/>
            <a:ext cx="2656522" cy="1902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pPr algn="ctr"/>
            <a:r>
              <a:rPr lang="it-IT" sz="1000">
                <a:hlinkClick r:id="rId2" action="ppaction://hlinkpres?slideindex=1&amp;slidetitle="/>
              </a:rPr>
              <a:t>Il Ciclo Tebano</a:t>
            </a:r>
            <a:endParaRPr lang="it-IT" sz="1000">
              <a:hlinkClick r:id="rId10" action="ppaction://hlinkpres?slideindex=1&amp;slidetitle="/>
            </a:endParaRPr>
          </a:p>
        </p:txBody>
      </p:sp>
      <p:sp>
        <p:nvSpPr>
          <p:cNvPr id="6" name="T_Guerra di Troia">
            <a:extLst>
              <a:ext uri="{FF2B5EF4-FFF2-40B4-BE49-F238E27FC236}">
                <a16:creationId xmlns:a16="http://schemas.microsoft.com/office/drawing/2014/main" id="{AFC1A670-1401-610C-B04D-2895449B12F2}"/>
              </a:ext>
            </a:extLst>
          </p:cNvPr>
          <p:cNvSpPr txBox="1"/>
          <p:nvPr/>
        </p:nvSpPr>
        <p:spPr>
          <a:xfrm>
            <a:off x="8851903" y="4901376"/>
            <a:ext cx="1107794" cy="190240"/>
          </a:xfrm>
          <a:prstGeom prst="rect">
            <a:avLst/>
          </a:prstGeom>
          <a:solidFill>
            <a:srgbClr val="ED8855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solidFill>
                  <a:schemeClr val="tx1"/>
                </a:solidFill>
                <a:hlinkClick r:id="rId23" action="ppaction://hlinkpres?slideindex=1&amp;slidetitle="/>
              </a:rPr>
              <a:t>La guerra di Troia</a:t>
            </a:r>
            <a:endParaRPr lang="it-IT" sz="1000">
              <a:solidFill>
                <a:schemeClr val="tx1"/>
              </a:solidFill>
            </a:endParaRPr>
          </a:p>
        </p:txBody>
      </p:sp>
      <p:sp>
        <p:nvSpPr>
          <p:cNvPr id="11" name="A_Guerra di Troia">
            <a:hlinkClick r:id="rId23" action="ppaction://hlinkpres?slideindex=1&amp;slidetitle="/>
            <a:extLst>
              <a:ext uri="{FF2B5EF4-FFF2-40B4-BE49-F238E27FC236}">
                <a16:creationId xmlns:a16="http://schemas.microsoft.com/office/drawing/2014/main" id="{FC2F2444-3606-9F30-14F0-F7BFEFD74A5E}"/>
              </a:ext>
            </a:extLst>
          </p:cNvPr>
          <p:cNvSpPr/>
          <p:nvPr/>
        </p:nvSpPr>
        <p:spPr>
          <a:xfrm>
            <a:off x="8887813" y="5800860"/>
            <a:ext cx="1153321" cy="108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A_Viaggio di Enea">
            <a:hlinkClick r:id="rId24" action="ppaction://hlinkpres?slideindex=1&amp;slidetitle="/>
            <a:extLst>
              <a:ext uri="{FF2B5EF4-FFF2-40B4-BE49-F238E27FC236}">
                <a16:creationId xmlns:a16="http://schemas.microsoft.com/office/drawing/2014/main" id="{51D7B524-1B98-DA63-E972-D4202B6E1C65}"/>
              </a:ext>
            </a:extLst>
          </p:cNvPr>
          <p:cNvSpPr/>
          <p:nvPr/>
        </p:nvSpPr>
        <p:spPr>
          <a:xfrm>
            <a:off x="10061729" y="5800860"/>
            <a:ext cx="736660" cy="108000"/>
          </a:xfrm>
          <a:prstGeom prst="roundRect">
            <a:avLst/>
          </a:prstGeom>
          <a:solidFill>
            <a:srgbClr val="DD6D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_Viaggio di Enea">
            <a:extLst>
              <a:ext uri="{FF2B5EF4-FFF2-40B4-BE49-F238E27FC236}">
                <a16:creationId xmlns:a16="http://schemas.microsoft.com/office/drawing/2014/main" id="{861F4FC4-52CC-92D9-09F4-D1204B9D3013}"/>
              </a:ext>
            </a:extLst>
          </p:cNvPr>
          <p:cNvSpPr txBox="1"/>
          <p:nvPr/>
        </p:nvSpPr>
        <p:spPr>
          <a:xfrm>
            <a:off x="9995817" y="4648457"/>
            <a:ext cx="818233" cy="190240"/>
          </a:xfrm>
          <a:prstGeom prst="rect">
            <a:avLst/>
          </a:prstGeom>
          <a:solidFill>
            <a:srgbClr val="F7DDF1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solidFill>
                  <a:schemeClr val="tx1"/>
                </a:solidFill>
                <a:hlinkClick r:id="rId24" action="ppaction://hlinkpres?slideindex=1&amp;slidetitle="/>
              </a:rPr>
              <a:t>Ciclo di Enea</a:t>
            </a:r>
            <a:endParaRPr lang="it-IT" sz="1000"/>
          </a:p>
        </p:txBody>
      </p:sp>
      <p:sp>
        <p:nvSpPr>
          <p:cNvPr id="83" name="T_Re albani e fondazione">
            <a:extLst>
              <a:ext uri="{FF2B5EF4-FFF2-40B4-BE49-F238E27FC236}">
                <a16:creationId xmlns:a16="http://schemas.microsoft.com/office/drawing/2014/main" id="{CAD7693A-01A6-DC1A-FF0D-6B0B4C4B1B80}"/>
              </a:ext>
            </a:extLst>
          </p:cNvPr>
          <p:cNvSpPr txBox="1"/>
          <p:nvPr/>
        </p:nvSpPr>
        <p:spPr>
          <a:xfrm>
            <a:off x="10482554" y="5073290"/>
            <a:ext cx="1169704" cy="3441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pPr marL="0" lvl="2">
              <a:spcBef>
                <a:spcPts val="600"/>
              </a:spcBef>
            </a:pPr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  <a:hlinkClick r:id="rId25" action="ppaction://hlinkpres?slideindex=1&amp;slidetitle="/>
              </a:rPr>
              <a:t>I re albani e la fondazione</a:t>
            </a:r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</a:rPr>
              <a:t> di R</a:t>
            </a:r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  <a:hlinkClick r:id="rId26" action="ppaction://hlinkpres?slideindex=1&amp;slidetitle="/>
              </a:rPr>
              <a:t>o</a:t>
            </a:r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</a:rPr>
              <a:t>ma </a:t>
            </a:r>
            <a:endParaRPr lang="it-IT" sz="1000" kern="100">
              <a:latin typeface="Aptos" panose="020B0004020202020204" pitchFamily="34" charset="0"/>
            </a:endParaRPr>
          </a:p>
        </p:txBody>
      </p:sp>
      <p:sp>
        <p:nvSpPr>
          <p:cNvPr id="94" name="A_Re albani e fondazione">
            <a:hlinkClick r:id="rId25" action="ppaction://hlinkpres?slideindex=1&amp;slidetitle="/>
            <a:extLst>
              <a:ext uri="{FF2B5EF4-FFF2-40B4-BE49-F238E27FC236}">
                <a16:creationId xmlns:a16="http://schemas.microsoft.com/office/drawing/2014/main" id="{87B26A5D-EAFD-DA9D-7EDA-6A1A23A306A6}"/>
              </a:ext>
            </a:extLst>
          </p:cNvPr>
          <p:cNvSpPr/>
          <p:nvPr/>
        </p:nvSpPr>
        <p:spPr>
          <a:xfrm>
            <a:off x="10816936" y="5800860"/>
            <a:ext cx="371343" cy="108000"/>
          </a:xfrm>
          <a:prstGeom prst="roundRect">
            <a:avLst/>
          </a:prstGeom>
          <a:solidFill>
            <a:srgbClr val="84E29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T_Roma">
            <a:extLst>
              <a:ext uri="{FF2B5EF4-FFF2-40B4-BE49-F238E27FC236}">
                <a16:creationId xmlns:a16="http://schemas.microsoft.com/office/drawing/2014/main" id="{D7292868-C9EA-0581-D14C-655F1DB963FD}"/>
              </a:ext>
            </a:extLst>
          </p:cNvPr>
          <p:cNvSpPr txBox="1"/>
          <p:nvPr/>
        </p:nvSpPr>
        <p:spPr>
          <a:xfrm>
            <a:off x="11403687" y="4587861"/>
            <a:ext cx="690923" cy="382600"/>
          </a:xfrm>
          <a:prstGeom prst="rect">
            <a:avLst/>
          </a:prstGeom>
          <a:solidFill>
            <a:srgbClr val="FF9933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pPr marL="216000" indent="-216000"/>
            <a:r>
              <a:rPr lang="it-IT" sz="1000">
                <a:solidFill>
                  <a:schemeClr val="tx1"/>
                </a:solidFill>
                <a:hlinkClick r:id="rId27" action="ppaction://hlinkpres?slideindex=1&amp;slidetitle="/>
              </a:rPr>
              <a:t>Roma</a:t>
            </a:r>
            <a:endParaRPr lang="it-IT" sz="10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000">
                <a:solidFill>
                  <a:schemeClr val="tx1"/>
                </a:solidFill>
                <a:hlinkClick r:id="rId28" action="ppaction://hlinkpres?slideindex=1&amp;slidetitle="/>
              </a:rPr>
              <a:t>Epilogo</a:t>
            </a:r>
            <a:endParaRPr lang="it-IT" sz="1000">
              <a:solidFill>
                <a:schemeClr val="tx1"/>
              </a:solidFill>
            </a:endParaRPr>
          </a:p>
        </p:txBody>
      </p:sp>
      <p:sp>
        <p:nvSpPr>
          <p:cNvPr id="90" name="A_Roma">
            <a:hlinkClick r:id="rId27" action="ppaction://hlinkpres?slideindex=1&amp;slidetitle="/>
            <a:extLst>
              <a:ext uri="{FF2B5EF4-FFF2-40B4-BE49-F238E27FC236}">
                <a16:creationId xmlns:a16="http://schemas.microsoft.com/office/drawing/2014/main" id="{079B66E8-D483-DCA1-3AF3-C9090C906969}"/>
              </a:ext>
            </a:extLst>
          </p:cNvPr>
          <p:cNvSpPr/>
          <p:nvPr/>
        </p:nvSpPr>
        <p:spPr>
          <a:xfrm>
            <a:off x="11208950" y="5800860"/>
            <a:ext cx="740271" cy="108000"/>
          </a:xfrm>
          <a:prstGeom prst="round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32" name="Immagine sfondo Veronese Atteone">
            <a:extLst>
              <a:ext uri="{FF2B5EF4-FFF2-40B4-BE49-F238E27FC236}">
                <a16:creationId xmlns:a16="http://schemas.microsoft.com/office/drawing/2014/main" id="{FF65EB2E-430F-6E58-CE41-E5C87C526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55" y="1164173"/>
            <a:ext cx="10601532" cy="2544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Sfumatura">
            <a:extLst>
              <a:ext uri="{FF2B5EF4-FFF2-40B4-BE49-F238E27FC236}">
                <a16:creationId xmlns:a16="http://schemas.microsoft.com/office/drawing/2014/main" id="{F54D6D5C-317B-90DE-FFD4-04BCCCD04132}"/>
              </a:ext>
            </a:extLst>
          </p:cNvPr>
          <p:cNvSpPr>
            <a:spLocks/>
          </p:cNvSpPr>
          <p:nvPr/>
        </p:nvSpPr>
        <p:spPr>
          <a:xfrm>
            <a:off x="0" y="0"/>
            <a:ext cx="12192000" cy="6860478"/>
          </a:xfrm>
          <a:prstGeom prst="rect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L1">
            <a:extLst>
              <a:ext uri="{FF2B5EF4-FFF2-40B4-BE49-F238E27FC236}">
                <a16:creationId xmlns:a16="http://schemas.microsoft.com/office/drawing/2014/main" id="{8566A645-2E3D-1901-7DA8-D5C15E947036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360000" rtlCol="0" anchor="ctr"/>
          <a:lstStyle/>
          <a:p>
            <a:r>
              <a:rPr lang="it-IT" sz="2400" b="1">
                <a:solidFill>
                  <a:schemeClr val="tx1"/>
                </a:solidFill>
              </a:rPr>
              <a:t>Libro 1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13" action="ppaction://hlinkpres?slideindex=1&amp;slidetitle="/>
              </a:rPr>
              <a:t>Proemio</a:t>
            </a:r>
            <a:r>
              <a:rPr lang="it-IT" sz="1800">
                <a:solidFill>
                  <a:schemeClr val="tx1"/>
                </a:solidFill>
              </a:rPr>
              <a:t> (1-4)</a:t>
            </a: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30" action="ppaction://hlinkpres?slideindex=1&amp;slidetitle="/>
              </a:rPr>
              <a:t>Cosmogonia</a:t>
            </a:r>
            <a:r>
              <a:rPr lang="it-IT" sz="1800">
                <a:solidFill>
                  <a:schemeClr val="tx1"/>
                </a:solidFill>
              </a:rPr>
              <a:t> (</a:t>
            </a:r>
            <a:r>
              <a:rPr lang="it-IT">
                <a:solidFill>
                  <a:schemeClr val="tx1"/>
                </a:solidFill>
              </a:rPr>
              <a:t>5-88)</a:t>
            </a:r>
          </a:p>
          <a:p>
            <a:pPr marL="216000"/>
            <a:r>
              <a:rPr lang="it-IT" sz="1800">
                <a:solidFill>
                  <a:schemeClr val="tx1"/>
                </a:solidFill>
              </a:rPr>
              <a:t>Creazione dell’uomo</a:t>
            </a:r>
            <a:r>
              <a:rPr lang="it-IT">
                <a:solidFill>
                  <a:schemeClr val="tx1"/>
                </a:solidFill>
              </a:rPr>
              <a:t> (76-88</a:t>
            </a:r>
            <a:r>
              <a:rPr lang="it-IT" sz="1800">
                <a:solidFill>
                  <a:schemeClr val="tx1"/>
                </a:solidFill>
              </a:rPr>
              <a:t>)</a:t>
            </a: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31" action="ppaction://hlinkpres?slideindex=1&amp;slidetitle="/>
              </a:rPr>
              <a:t>Mito delle età</a:t>
            </a:r>
            <a:r>
              <a:rPr lang="it-IT" sz="1800">
                <a:solidFill>
                  <a:schemeClr val="tx1"/>
                </a:solidFill>
              </a:rPr>
              <a:t> (</a:t>
            </a:r>
            <a:r>
              <a:rPr lang="it-IT">
                <a:solidFill>
                  <a:schemeClr val="tx1"/>
                </a:solidFill>
              </a:rPr>
              <a:t>89-150)</a:t>
            </a:r>
          </a:p>
          <a:p>
            <a:pPr marL="216000"/>
            <a:r>
              <a:rPr lang="it-IT" sz="1800">
                <a:solidFill>
                  <a:schemeClr val="tx1"/>
                </a:solidFill>
              </a:rPr>
              <a:t>Età dell’oro</a:t>
            </a:r>
            <a:r>
              <a:rPr lang="it-IT">
                <a:solidFill>
                  <a:schemeClr val="tx1"/>
                </a:solidFill>
              </a:rPr>
              <a:t> (89-112)</a:t>
            </a:r>
            <a:r>
              <a:rPr lang="it-IT" sz="1800">
                <a:solidFill>
                  <a:schemeClr val="tx1"/>
                </a:solidFill>
              </a:rPr>
              <a:t>; età dell’argento</a:t>
            </a:r>
            <a:r>
              <a:rPr lang="it-IT">
                <a:solidFill>
                  <a:schemeClr val="tx1"/>
                </a:solidFill>
              </a:rPr>
              <a:t> (113-124)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età del bronzo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(125-127)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età del ferro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(127-150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32" action="ppaction://hlinkpres?slideindex=1&amp;slidetitle="/>
              </a:rPr>
              <a:t>Gigantomachia</a:t>
            </a:r>
            <a:r>
              <a:rPr lang="it-IT">
                <a:solidFill>
                  <a:schemeClr val="tx1"/>
                </a:solidFill>
              </a:rPr>
              <a:t> (151-162)</a:t>
            </a:r>
            <a:endParaRPr lang="it-IT" sz="1800">
              <a:solidFill>
                <a:schemeClr val="tx1"/>
              </a:solidFill>
            </a:endParaRPr>
          </a:p>
          <a:p>
            <a:pPr marL="216000"/>
            <a:r>
              <a:rPr lang="it-IT" sz="1800">
                <a:solidFill>
                  <a:schemeClr val="tx1"/>
                </a:solidFill>
                <a:hlinkClick r:id="rId33" action="ppaction://hlinkpres?slideindex=1&amp;slidetitle="/>
              </a:rPr>
              <a:t>Concilio degli dei</a:t>
            </a:r>
            <a:r>
              <a:rPr lang="it-IT">
                <a:solidFill>
                  <a:schemeClr val="tx1"/>
                </a:solidFill>
              </a:rPr>
              <a:t> (163-261)</a:t>
            </a:r>
            <a:br>
              <a:rPr lang="it-IT" sz="1800">
                <a:solidFill>
                  <a:schemeClr val="tx1"/>
                </a:solidFill>
              </a:rPr>
            </a:br>
            <a:r>
              <a:rPr lang="it-IT" sz="1800">
                <a:solidFill>
                  <a:schemeClr val="tx1"/>
                </a:solidFill>
                <a:hlinkClick r:id="rId34" action="ppaction://hlinkpres?slideindex=1&amp;slidetitle="/>
              </a:rPr>
              <a:t>Licaone</a:t>
            </a:r>
            <a:r>
              <a:rPr lang="it-IT">
                <a:solidFill>
                  <a:schemeClr val="tx1"/>
                </a:solidFill>
              </a:rPr>
              <a:t> (165-239)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35" action="ppaction://hlinkpres?slideindex=1&amp;slidetitle="/>
              </a:rPr>
              <a:t>Diluvio</a:t>
            </a:r>
            <a:r>
              <a:rPr lang="it-IT">
                <a:solidFill>
                  <a:schemeClr val="tx1"/>
                </a:solidFill>
              </a:rPr>
              <a:t> (260-312)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endParaRPr lang="it-IT" sz="1800">
              <a:solidFill>
                <a:schemeClr val="tx1"/>
              </a:solidFill>
              <a:hlinkClick r:id="rId36" action="ppaction://hlinkpres?slideindex=1&amp;slidetitle="/>
            </a:endParaRPr>
          </a:p>
          <a:p>
            <a:pPr marL="180000" indent="-180000"/>
            <a:endParaRPr lang="it-IT">
              <a:solidFill>
                <a:schemeClr val="tx1"/>
              </a:solidFill>
              <a:hlinkClick r:id="rId36" action="ppaction://hlinkpres?slideindex=1&amp;slidetitle="/>
            </a:endParaRPr>
          </a:p>
          <a:p>
            <a:pPr marL="180000" indent="-180000"/>
            <a:endParaRPr lang="it-IT" sz="1800">
              <a:solidFill>
                <a:schemeClr val="tx1"/>
              </a:solidFill>
              <a:hlinkClick r:id="rId36" action="ppaction://hlinkpres?slideindex=1&amp;slidetitle="/>
            </a:endParaRPr>
          </a:p>
          <a:p>
            <a:pPr marL="180000" indent="-180000"/>
            <a:endParaRPr lang="it-IT">
              <a:solidFill>
                <a:schemeClr val="tx1"/>
              </a:solidFill>
              <a:hlinkClick r:id="rId36" action="ppaction://hlinkpres?slideindex=1&amp;slidetitle="/>
            </a:endParaRPr>
          </a:p>
          <a:p>
            <a:pPr marL="180000" indent="-180000">
              <a:spcBef>
                <a:spcPts val="800"/>
              </a:spcBef>
            </a:pPr>
            <a:r>
              <a:rPr lang="it-IT" sz="1800" err="1">
                <a:solidFill>
                  <a:schemeClr val="tx1"/>
                </a:solidFill>
                <a:hlinkClick r:id="rId36" action="ppaction://hlinkpres?slideindex=1&amp;slidetitle="/>
              </a:rPr>
              <a:t>Deucalione</a:t>
            </a:r>
            <a:r>
              <a:rPr lang="it-IT" sz="1800">
                <a:solidFill>
                  <a:schemeClr val="tx1"/>
                </a:solidFill>
                <a:hlinkClick r:id="rId36" action="ppaction://hlinkpres?slideindex=1&amp;slidetitle="/>
              </a:rPr>
              <a:t> e </a:t>
            </a:r>
            <a:r>
              <a:rPr lang="it-IT" sz="1800" err="1">
                <a:solidFill>
                  <a:schemeClr val="tx1"/>
                </a:solidFill>
                <a:hlinkClick r:id="rId36" action="ppaction://hlinkpres?slideindex=1&amp;slidetitle="/>
              </a:rPr>
              <a:t>Pirra</a:t>
            </a:r>
            <a:r>
              <a:rPr lang="it-IT">
                <a:solidFill>
                  <a:schemeClr val="tx1"/>
                </a:solidFill>
              </a:rPr>
              <a:t> (313-415)</a:t>
            </a:r>
          </a:p>
          <a:p>
            <a:pPr marL="216000"/>
            <a:r>
              <a:rPr lang="it-IT" sz="1800">
                <a:solidFill>
                  <a:schemeClr val="tx1"/>
                </a:solidFill>
              </a:rPr>
              <a:t>Generazione spontanea degli altri uomini (416-437)</a:t>
            </a: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37" action="ppaction://hlinkpres?slideindex=1&amp;slidetitle="/>
              </a:rPr>
              <a:t>Pitone e Apollo</a:t>
            </a:r>
            <a:r>
              <a:rPr lang="it-IT">
                <a:solidFill>
                  <a:schemeClr val="tx1"/>
                </a:solidFill>
              </a:rPr>
              <a:t> (416-451)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38" action="ppaction://hlinkpres?slideindex=1&amp;slidetitle="/>
              </a:rPr>
              <a:t>Apollo e Dafne</a:t>
            </a:r>
            <a:r>
              <a:rPr lang="it-IT">
                <a:solidFill>
                  <a:schemeClr val="tx1"/>
                </a:solidFill>
              </a:rPr>
              <a:t> (452-567)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15" action="ppaction://hlinkpres?slideindex=1&amp;slidetitle="/>
              </a:rPr>
              <a:t>Io</a:t>
            </a:r>
            <a:r>
              <a:rPr lang="it-IT">
                <a:solidFill>
                  <a:schemeClr val="tx1"/>
                </a:solidFill>
              </a:rPr>
              <a:t> (568-746)</a:t>
            </a:r>
            <a:br>
              <a:rPr lang="it-IT" sz="1800">
                <a:solidFill>
                  <a:schemeClr val="tx1"/>
                </a:solidFill>
              </a:rPr>
            </a:br>
            <a:r>
              <a:rPr lang="it-IT" sz="1800">
                <a:solidFill>
                  <a:schemeClr val="tx1"/>
                </a:solidFill>
                <a:hlinkClick r:id="rId39" action="ppaction://hlinkpres?slideindex=1&amp;slidetitle="/>
              </a:rPr>
              <a:t>Argo</a:t>
            </a:r>
            <a:r>
              <a:rPr lang="it-IT">
                <a:solidFill>
                  <a:schemeClr val="tx1"/>
                </a:solidFill>
              </a:rPr>
              <a:t> (625-723)</a:t>
            </a:r>
            <a:br>
              <a:rPr lang="it-IT" sz="1800">
                <a:solidFill>
                  <a:schemeClr val="tx1"/>
                </a:solidFill>
              </a:rPr>
            </a:br>
            <a:r>
              <a:rPr lang="it-IT" sz="1800">
                <a:solidFill>
                  <a:schemeClr val="tx1"/>
                </a:solidFill>
                <a:hlinkClick r:id="rId40" action="ppaction://hlinkpres?slideindex=1&amp;slidetitle="/>
              </a:rPr>
              <a:t>Siringa</a:t>
            </a:r>
            <a:r>
              <a:rPr lang="it-IT">
                <a:solidFill>
                  <a:schemeClr val="tx1"/>
                </a:solidFill>
              </a:rPr>
              <a:t> (689-712)</a:t>
            </a:r>
            <a:br>
              <a:rPr lang="it-IT" sz="1800">
                <a:solidFill>
                  <a:schemeClr val="tx1"/>
                </a:solidFill>
              </a:rPr>
            </a:br>
            <a:r>
              <a:rPr lang="it-IT" sz="1800">
                <a:solidFill>
                  <a:schemeClr val="tx1"/>
                </a:solidFill>
                <a:hlinkClick r:id="rId41" action="ppaction://hlinkpres?slideindex=1&amp;slidetitle="/>
              </a:rPr>
              <a:t>Pavone</a:t>
            </a:r>
            <a:r>
              <a:rPr lang="it-IT">
                <a:solidFill>
                  <a:schemeClr val="tx1"/>
                </a:solidFill>
              </a:rPr>
              <a:t> (720-723)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</a:rPr>
              <a:t>Lite tra </a:t>
            </a:r>
            <a:r>
              <a:rPr lang="it-IT" sz="1800">
                <a:solidFill>
                  <a:schemeClr val="tx1"/>
                </a:solidFill>
                <a:hlinkClick r:id="rId42" action="ppaction://hlinkpres?slideindex=1&amp;slidetitle="/>
              </a:rPr>
              <a:t>Epafo</a:t>
            </a:r>
            <a:r>
              <a:rPr lang="it-IT" sz="1800">
                <a:solidFill>
                  <a:schemeClr val="tx1"/>
                </a:solidFill>
              </a:rPr>
              <a:t>, figlio di </a:t>
            </a:r>
            <a:r>
              <a:rPr lang="it-IT" sz="1800">
                <a:solidFill>
                  <a:schemeClr val="tx1"/>
                </a:solidFill>
                <a:hlinkClick r:id="rId15" action="ppaction://hlinkpres?slideindex=1&amp;slidetitle="/>
              </a:rPr>
              <a:t>Io</a:t>
            </a:r>
            <a:r>
              <a:rPr lang="it-IT" sz="1800">
                <a:solidFill>
                  <a:schemeClr val="tx1"/>
                </a:solidFill>
              </a:rPr>
              <a:t>, e </a:t>
            </a:r>
            <a:r>
              <a:rPr lang="it-IT" sz="1800">
                <a:solidFill>
                  <a:schemeClr val="tx1"/>
                </a:solidFill>
                <a:hlinkClick r:id="rId17" action="ppaction://hlinkpres?slideindex=1&amp;slidetitle="/>
              </a:rPr>
              <a:t>Fetonte</a:t>
            </a:r>
            <a:r>
              <a:rPr lang="it-IT">
                <a:solidFill>
                  <a:schemeClr val="tx1"/>
                </a:solidFill>
              </a:rPr>
              <a:t> (747-779)</a:t>
            </a:r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5" name="L2">
            <a:extLst>
              <a:ext uri="{FF2B5EF4-FFF2-40B4-BE49-F238E27FC236}">
                <a16:creationId xmlns:a16="http://schemas.microsoft.com/office/drawing/2014/main" id="{14B2EB29-D831-3C7B-F9B9-76D184A5CF07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2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 sz="1800">
                <a:solidFill>
                  <a:schemeClr val="tx1"/>
                </a:solidFill>
                <a:hlinkClick r:id="rId17" action="ppaction://hlinkpres?slideindex=1&amp;slidetitle="/>
              </a:rPr>
              <a:t>Fetonte</a:t>
            </a:r>
            <a:r>
              <a:rPr lang="it-IT">
                <a:solidFill>
                  <a:schemeClr val="tx1"/>
                </a:solidFill>
              </a:rPr>
              <a:t> (1-400; prosegue dal libro 1)</a:t>
            </a:r>
          </a:p>
          <a:p>
            <a:pPr marL="216000"/>
            <a:r>
              <a:rPr lang="it-IT">
                <a:solidFill>
                  <a:schemeClr val="tx1"/>
                </a:solidFill>
              </a:rPr>
              <a:t>Le </a:t>
            </a:r>
            <a:r>
              <a:rPr lang="it-IT">
                <a:solidFill>
                  <a:schemeClr val="tx1"/>
                </a:solidFill>
                <a:hlinkClick r:id="rId43" action="ppaction://hlinkpres?slideindex=1&amp;slidetitle="/>
              </a:rPr>
              <a:t>Eliadi</a:t>
            </a:r>
            <a:r>
              <a:rPr lang="it-IT">
                <a:solidFill>
                  <a:schemeClr val="tx1"/>
                </a:solidFill>
              </a:rPr>
              <a:t>, sorelle di Fetonte (340-366)</a:t>
            </a:r>
          </a:p>
          <a:p>
            <a:pPr marL="216000"/>
            <a:r>
              <a:rPr lang="it-IT" sz="1800">
                <a:solidFill>
                  <a:schemeClr val="tx1"/>
                </a:solidFill>
                <a:hlinkClick r:id="rId44" action="ppaction://hlinkpres?slideindex=1&amp;slidetitle="/>
              </a:rPr>
              <a:t>Cigno</a:t>
            </a:r>
            <a:r>
              <a:rPr lang="it-IT" sz="1800">
                <a:solidFill>
                  <a:schemeClr val="tx1"/>
                </a:solidFill>
              </a:rPr>
              <a:t>, amico di Fetonte</a:t>
            </a:r>
            <a:r>
              <a:rPr lang="it-IT">
                <a:solidFill>
                  <a:schemeClr val="tx1"/>
                </a:solidFill>
              </a:rPr>
              <a:t> (367-380)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Giove e </a:t>
            </a:r>
            <a:r>
              <a:rPr lang="it-IT">
                <a:solidFill>
                  <a:schemeClr val="tx1"/>
                </a:solidFill>
                <a:hlinkClick r:id="rId18" action="ppaction://hlinkpres?slideindex=1&amp;slidetitle="/>
              </a:rPr>
              <a:t>Callisto</a:t>
            </a:r>
            <a:r>
              <a:rPr lang="it-IT">
                <a:solidFill>
                  <a:schemeClr val="tx1"/>
                </a:solidFill>
              </a:rPr>
              <a:t>; il figlio </a:t>
            </a:r>
            <a:r>
              <a:rPr lang="it-IT">
                <a:solidFill>
                  <a:schemeClr val="tx1"/>
                </a:solidFill>
                <a:hlinkClick r:id="rId45" action="ppaction://hlinkpres?slideindex=1&amp;slidetitle="/>
              </a:rPr>
              <a:t>Arcade</a:t>
            </a:r>
            <a:r>
              <a:rPr lang="it-IT">
                <a:solidFill>
                  <a:schemeClr val="tx1"/>
                </a:solidFill>
              </a:rPr>
              <a:t> (401-530)</a:t>
            </a: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 sz="1800" b="1">
                <a:solidFill>
                  <a:schemeClr val="tx1"/>
                </a:solidFill>
              </a:rPr>
              <a:t>Storie di loquacità punita</a:t>
            </a:r>
          </a:p>
          <a:p>
            <a:pPr marL="673200" lvl="1" indent="-216000"/>
            <a:r>
              <a:rPr lang="it-IT">
                <a:solidFill>
                  <a:schemeClr val="tx1"/>
                </a:solidFill>
                <a:hlinkClick r:id="rId46" action="ppaction://hlinkpres?slideindex=1&amp;slidetitle="/>
              </a:rPr>
              <a:t>Corvo</a:t>
            </a:r>
            <a:r>
              <a:rPr lang="it-IT">
                <a:solidFill>
                  <a:schemeClr val="tx1"/>
                </a:solidFill>
              </a:rPr>
              <a:t>, </a:t>
            </a:r>
            <a:r>
              <a:rPr lang="it-IT">
                <a:solidFill>
                  <a:schemeClr val="tx1"/>
                </a:solidFill>
                <a:hlinkClick r:id="rId47" action="ppaction://hlinkpres?slideindex=1&amp;slidetitle="/>
              </a:rPr>
              <a:t>Coronide e </a:t>
            </a:r>
            <a:r>
              <a:rPr lang="it-IT" err="1">
                <a:solidFill>
                  <a:schemeClr val="tx1"/>
                </a:solidFill>
                <a:hlinkClick r:id="rId47" action="ppaction://hlinkpres?slideindex=1&amp;slidetitle="/>
              </a:rPr>
              <a:t>Nictimene</a:t>
            </a:r>
            <a:r>
              <a:rPr lang="it-IT">
                <a:solidFill>
                  <a:schemeClr val="tx1"/>
                </a:solidFill>
              </a:rPr>
              <a:t> (534-632)</a:t>
            </a:r>
          </a:p>
          <a:p>
            <a:pPr marL="673200" lvl="1" indent="-216000"/>
            <a:r>
              <a:rPr lang="it-IT" err="1">
                <a:solidFill>
                  <a:schemeClr val="tx1"/>
                </a:solidFill>
                <a:hlinkClick r:id="rId48" action="ppaction://hlinkpres?slideindex=1&amp;slidetitle="/>
              </a:rPr>
              <a:t>Ociroe</a:t>
            </a:r>
            <a:r>
              <a:rPr lang="it-IT">
                <a:solidFill>
                  <a:schemeClr val="tx1"/>
                </a:solidFill>
              </a:rPr>
              <a:t> (635-675)</a:t>
            </a:r>
          </a:p>
          <a:p>
            <a:pPr marL="673200" lvl="1" indent="-216000"/>
            <a:r>
              <a:rPr lang="it-IT">
                <a:solidFill>
                  <a:schemeClr val="tx1"/>
                </a:solidFill>
                <a:hlinkClick r:id="rId49" action="ppaction://hlinkpres?slideindex=1&amp;slidetitle="/>
              </a:rPr>
              <a:t>Batto</a:t>
            </a:r>
            <a:r>
              <a:rPr lang="it-IT">
                <a:solidFill>
                  <a:schemeClr val="tx1"/>
                </a:solidFill>
              </a:rPr>
              <a:t> (683-707)</a:t>
            </a:r>
          </a:p>
          <a:p>
            <a:pPr marL="673200" lvl="1" indent="-216000"/>
            <a:r>
              <a:rPr lang="it-IT">
                <a:solidFill>
                  <a:schemeClr val="tx1"/>
                </a:solidFill>
                <a:hlinkClick r:id="rId50" action="ppaction://hlinkpres?slideindex=1&amp;slidetitle="/>
              </a:rPr>
              <a:t>Erse e Aglauro</a:t>
            </a:r>
            <a:r>
              <a:rPr lang="it-IT">
                <a:solidFill>
                  <a:schemeClr val="tx1"/>
                </a:solidFill>
              </a:rPr>
              <a:t> (708-832)</a:t>
            </a: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20" action="ppaction://hlinkpres?slideindex=1&amp;slidetitle="/>
              </a:rPr>
              <a:t>Europa</a:t>
            </a:r>
            <a:r>
              <a:rPr lang="it-IT">
                <a:solidFill>
                  <a:schemeClr val="tx1"/>
                </a:solidFill>
              </a:rPr>
              <a:t> (836-3.2)</a:t>
            </a: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6" name="L3">
            <a:extLst>
              <a:ext uri="{FF2B5EF4-FFF2-40B4-BE49-F238E27FC236}">
                <a16:creationId xmlns:a16="http://schemas.microsoft.com/office/drawing/2014/main" id="{767BCDC3-5DA0-ED46-95FB-07C870B0BDC0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" rIns="360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3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pPr marL="216000" indent="-216000"/>
            <a:r>
              <a:rPr lang="it-IT" sz="1800" b="1">
                <a:solidFill>
                  <a:schemeClr val="tx1"/>
                </a:solidFill>
                <a:hlinkClick r:id="rId2" action="ppaction://hlinkpres?slideindex=1&amp;slidetitle="/>
              </a:rPr>
              <a:t>Ciclo </a:t>
            </a:r>
            <a:r>
              <a:rPr lang="it-IT" b="1">
                <a:solidFill>
                  <a:schemeClr val="tx1"/>
                </a:solidFill>
                <a:hlinkClick r:id="rId2" action="ppaction://hlinkpres?slideindex=1&amp;slidetitle="/>
              </a:rPr>
              <a:t>Tebano</a:t>
            </a:r>
            <a:r>
              <a:rPr lang="it-IT" b="1">
                <a:solidFill>
                  <a:schemeClr val="tx1"/>
                </a:solidFill>
              </a:rPr>
              <a:t> </a:t>
            </a:r>
            <a:r>
              <a:rPr lang="it-IT">
                <a:solidFill>
                  <a:schemeClr val="tx1"/>
                </a:solidFill>
              </a:rPr>
              <a:t>(Inizio)</a:t>
            </a:r>
            <a:r>
              <a:rPr lang="it-IT" sz="1800" b="1">
                <a:solidFill>
                  <a:schemeClr val="tx1"/>
                </a:solidFill>
              </a:rPr>
              <a:t>: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10" action="ppaction://hlinkpres?slideindex=1&amp;slidetitle="/>
              </a:rPr>
              <a:t>Cadmo</a:t>
            </a:r>
            <a:r>
              <a:rPr lang="it-IT">
                <a:solidFill>
                  <a:schemeClr val="tx1"/>
                </a:solidFill>
              </a:rPr>
              <a:t> e la fondazione di Tebe (1-137)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51" action="ppaction://hlinkpres?slideindex=1&amp;slidetitle="/>
              </a:rPr>
              <a:t>Atteone</a:t>
            </a:r>
            <a:r>
              <a:rPr lang="it-IT">
                <a:solidFill>
                  <a:schemeClr val="tx1"/>
                </a:solidFill>
              </a:rPr>
              <a:t>, nipote di Cadmo (138-252)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52" action="ppaction://hlinkpres?slideindex=1&amp;slidetitle="/>
              </a:rPr>
              <a:t>Semele</a:t>
            </a:r>
            <a:r>
              <a:rPr lang="it-IT">
                <a:solidFill>
                  <a:schemeClr val="tx1"/>
                </a:solidFill>
              </a:rPr>
              <a:t> e il figlio </a:t>
            </a:r>
            <a:r>
              <a:rPr lang="it-IT">
                <a:solidFill>
                  <a:schemeClr val="tx1"/>
                </a:solidFill>
                <a:hlinkClick r:id="rId53" action="ppaction://hlinkpres?slideindex=1&amp;slidetitle="/>
              </a:rPr>
              <a:t>Bacco</a:t>
            </a:r>
            <a:r>
              <a:rPr lang="it-IT">
                <a:solidFill>
                  <a:schemeClr val="tx1"/>
                </a:solidFill>
              </a:rPr>
              <a:t> (253-315)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54" action="ppaction://hlinkpres?slideindex=1&amp;slidetitle="/>
              </a:rPr>
              <a:t>Tiresia</a:t>
            </a:r>
            <a:r>
              <a:rPr lang="it-IT">
                <a:solidFill>
                  <a:schemeClr val="tx1"/>
                </a:solidFill>
              </a:rPr>
              <a:t> (316-340)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55" action="ppaction://hlinkpres?slideindex=1&amp;slidetitle="/>
              </a:rPr>
              <a:t>Narciso ed Eco</a:t>
            </a:r>
            <a:r>
              <a:rPr lang="it-IT">
                <a:solidFill>
                  <a:schemeClr val="tx1"/>
                </a:solidFill>
              </a:rPr>
              <a:t> (339-510)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56" action="ppaction://hlinkpres?slideindex=1&amp;slidetitle="/>
              </a:rPr>
              <a:t>Penteo</a:t>
            </a:r>
            <a:r>
              <a:rPr lang="it-IT">
                <a:solidFill>
                  <a:schemeClr val="tx1"/>
                </a:solidFill>
              </a:rPr>
              <a:t> e le </a:t>
            </a:r>
            <a:r>
              <a:rPr lang="it-IT">
                <a:solidFill>
                  <a:schemeClr val="tx1"/>
                </a:solidFill>
                <a:hlinkClick r:id="rId57" action="ppaction://hlinkpres?slideindex=1&amp;slidetitle="/>
              </a:rPr>
              <a:t>Baccanti</a:t>
            </a:r>
            <a:r>
              <a:rPr lang="it-IT">
                <a:solidFill>
                  <a:schemeClr val="tx1"/>
                </a:solidFill>
              </a:rPr>
              <a:t> (511-733)</a:t>
            </a: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7" name="L4">
            <a:extLst>
              <a:ext uri="{FF2B5EF4-FFF2-40B4-BE49-F238E27FC236}">
                <a16:creationId xmlns:a16="http://schemas.microsoft.com/office/drawing/2014/main" id="{F1F03E58-BD34-C9A6-1077-248CCE2A3479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" rIns="360000" bIns="108000" numCol="1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4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r>
              <a:rPr lang="it-IT" b="1">
                <a:solidFill>
                  <a:schemeClr val="tx1"/>
                </a:solidFill>
                <a:hlinkClick r:id="rId2" action="ppaction://hlinkpres?slideindex=1&amp;slidetitle="/>
              </a:rPr>
              <a:t>Ciclo tebano</a:t>
            </a:r>
            <a:r>
              <a:rPr lang="it-IT" b="1">
                <a:solidFill>
                  <a:schemeClr val="tx1"/>
                </a:solidFill>
              </a:rPr>
              <a:t> (segue):</a:t>
            </a:r>
            <a:endParaRPr lang="it-IT" sz="1800" b="1">
              <a:solidFill>
                <a:schemeClr val="tx1"/>
              </a:solidFill>
            </a:endParaRPr>
          </a:p>
          <a:p>
            <a:pPr marL="360000" lvl="1" indent="-216000"/>
            <a:r>
              <a:rPr lang="it-IT">
                <a:solidFill>
                  <a:schemeClr val="tx1"/>
                </a:solidFill>
              </a:rPr>
              <a:t>Le </a:t>
            </a:r>
            <a:r>
              <a:rPr lang="it-IT">
                <a:solidFill>
                  <a:schemeClr val="tx1"/>
                </a:solidFill>
                <a:hlinkClick r:id="rId58" action="ppaction://hlinkpres?slideindex=1&amp;slidetitle="/>
              </a:rPr>
              <a:t>Minieidi</a:t>
            </a:r>
            <a:r>
              <a:rPr lang="it-IT">
                <a:solidFill>
                  <a:schemeClr val="tx1"/>
                </a:solidFill>
              </a:rPr>
              <a:t> (1-415) non partecipano ai riti bacchici, ma lavorano la lana e raccontano storie:</a:t>
            </a:r>
          </a:p>
          <a:p>
            <a:pPr marL="720000" lvl="1" indent="-216000"/>
            <a:r>
              <a:rPr lang="it-IT">
                <a:solidFill>
                  <a:schemeClr val="tx1"/>
                </a:solidFill>
                <a:hlinkClick r:id="rId59" action="ppaction://hlinkpres?slideindex=1&amp;slidetitle="/>
              </a:rPr>
              <a:t>Piramo e Tisbe</a:t>
            </a:r>
            <a:endParaRPr lang="it-IT">
              <a:solidFill>
                <a:schemeClr val="tx1"/>
              </a:solidFill>
            </a:endParaRPr>
          </a:p>
          <a:p>
            <a:pPr marL="720000" lvl="1" indent="-216000"/>
            <a:r>
              <a:rPr lang="it-IT">
                <a:solidFill>
                  <a:schemeClr val="tx1"/>
                </a:solidFill>
                <a:hlinkClick r:id="rId60" action="ppaction://hlinkpres?slideindex=1&amp;slidetitle="/>
              </a:rPr>
              <a:t>Sole, Leucotoe e Clizia</a:t>
            </a:r>
            <a:endParaRPr lang="it-IT">
              <a:solidFill>
                <a:schemeClr val="tx1"/>
              </a:solidFill>
            </a:endParaRPr>
          </a:p>
          <a:p>
            <a:pPr marL="720000" lvl="1" indent="-216000"/>
            <a:r>
              <a:rPr lang="it-IT" err="1">
                <a:solidFill>
                  <a:schemeClr val="tx1"/>
                </a:solidFill>
                <a:hlinkClick r:id="rId61" action="ppaction://hlinkpres?slideindex=1&amp;slidetitle="/>
              </a:rPr>
              <a:t>Salmacide</a:t>
            </a:r>
            <a:r>
              <a:rPr lang="it-IT">
                <a:solidFill>
                  <a:schemeClr val="tx1"/>
                </a:solidFill>
                <a:hlinkClick r:id="rId61" action="ppaction://hlinkpres?slideindex=1&amp;slidetitle="/>
              </a:rPr>
              <a:t> ed Ermafrodito</a:t>
            </a:r>
            <a:r>
              <a:rPr lang="it-IT">
                <a:solidFill>
                  <a:schemeClr val="tx1"/>
                </a:solidFill>
              </a:rPr>
              <a:t>)</a:t>
            </a:r>
          </a:p>
          <a:p>
            <a:pPr marL="673200" lvl="1" indent="-216000"/>
            <a:endParaRPr lang="it-IT">
              <a:solidFill>
                <a:schemeClr val="tx1"/>
              </a:solidFill>
            </a:endParaRPr>
          </a:p>
          <a:p>
            <a:pPr marL="360000" lvl="2" indent="-216000"/>
            <a:r>
              <a:rPr lang="it-IT">
                <a:solidFill>
                  <a:schemeClr val="tx1"/>
                </a:solidFill>
                <a:hlinkClick r:id="rId62" action="ppaction://hlinkpres?slideindex=1&amp;slidetitle="/>
              </a:rPr>
              <a:t>Ino ed </a:t>
            </a:r>
            <a:r>
              <a:rPr lang="it-IT" err="1">
                <a:solidFill>
                  <a:schemeClr val="tx1"/>
                </a:solidFill>
                <a:hlinkClick r:id="rId62" action="ppaction://hlinkpres?slideindex=1&amp;slidetitle="/>
              </a:rPr>
              <a:t>Atamante</a:t>
            </a:r>
            <a:r>
              <a:rPr lang="it-IT">
                <a:solidFill>
                  <a:schemeClr val="tx1"/>
                </a:solidFill>
              </a:rPr>
              <a:t> (416-562)</a:t>
            </a:r>
          </a:p>
          <a:p>
            <a:pPr marL="360000" lvl="2" indent="-216000"/>
            <a:r>
              <a:rPr lang="it-IT">
                <a:solidFill>
                  <a:schemeClr val="tx1"/>
                </a:solidFill>
                <a:hlinkClick r:id="rId63" action="ppaction://hlinkpres?slideindex=1&amp;slidetitle="/>
              </a:rPr>
              <a:t>Cadmo e Armonia</a:t>
            </a:r>
            <a:r>
              <a:rPr lang="it-IT">
                <a:solidFill>
                  <a:schemeClr val="tx1"/>
                </a:solidFill>
              </a:rPr>
              <a:t> (563-603)</a:t>
            </a:r>
          </a:p>
          <a:p>
            <a:pPr marL="360000" lvl="2" indent="-216000"/>
            <a:r>
              <a:rPr lang="it-IT">
                <a:solidFill>
                  <a:schemeClr val="tx1"/>
                </a:solidFill>
                <a:hlinkClick r:id="rId3" action="ppaction://hlinkpres?slideindex=1&amp;slidetitle="/>
              </a:rPr>
              <a:t>Perseo</a:t>
            </a:r>
            <a:r>
              <a:rPr lang="it-IT">
                <a:solidFill>
                  <a:schemeClr val="tx1"/>
                </a:solidFill>
              </a:rPr>
              <a:t> (inizio: 604-803)</a:t>
            </a: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8" name="L5">
            <a:extLst>
              <a:ext uri="{FF2B5EF4-FFF2-40B4-BE49-F238E27FC236}">
                <a16:creationId xmlns:a16="http://schemas.microsoft.com/office/drawing/2014/main" id="{FADBEA07-BF1A-8A93-B75A-F9D3133F3647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08000" rIns="288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5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endParaRPr lang="it-IT" b="1">
              <a:solidFill>
                <a:schemeClr val="tx1"/>
              </a:solidFill>
            </a:endParaRPr>
          </a:p>
          <a:p>
            <a:endParaRPr lang="it-IT" sz="1800" b="1">
              <a:solidFill>
                <a:schemeClr val="tx1"/>
              </a:solidFill>
            </a:endParaRPr>
          </a:p>
          <a:p>
            <a:r>
              <a:rPr lang="it-IT" b="1">
                <a:solidFill>
                  <a:schemeClr val="tx1"/>
                </a:solidFill>
                <a:hlinkClick r:id="rId2" action="ppaction://hlinkpres?slideindex=1&amp;slidetitle="/>
              </a:rPr>
              <a:t>Ciclo Tebano</a:t>
            </a:r>
            <a:r>
              <a:rPr lang="it-IT" b="1">
                <a:solidFill>
                  <a:schemeClr val="tx1"/>
                </a:solidFill>
              </a:rPr>
              <a:t> (segue):</a:t>
            </a:r>
          </a:p>
          <a:p>
            <a:pPr marL="216000" indent="-216000">
              <a:spcBef>
                <a:spcPts val="600"/>
              </a:spcBef>
              <a:spcAft>
                <a:spcPts val="600"/>
              </a:spcAft>
            </a:pPr>
            <a:r>
              <a:rPr lang="it-IT" sz="1800">
                <a:solidFill>
                  <a:schemeClr val="tx1"/>
                </a:solidFill>
              </a:rPr>
              <a:t>	avventure di </a:t>
            </a:r>
            <a:r>
              <a:rPr lang="it-IT" sz="1800">
                <a:solidFill>
                  <a:schemeClr val="tx1"/>
                </a:solidFill>
                <a:hlinkClick r:id="rId3" action="ppaction://hlinkpres?slideindex=1&amp;slidetitle="/>
              </a:rPr>
              <a:t>Perseo</a:t>
            </a:r>
            <a:r>
              <a:rPr lang="it-IT">
                <a:solidFill>
                  <a:schemeClr val="tx1"/>
                </a:solidFill>
              </a:rPr>
              <a:t> (segue: 1-249)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r>
              <a:rPr lang="it-IT">
                <a:solidFill>
                  <a:schemeClr val="tx1"/>
                </a:solidFill>
                <a:hlinkClick r:id="rId4" action="ppaction://hlinkpres?slideindex=1&amp;slidetitle="/>
              </a:rPr>
              <a:t>Minerva e i racconti delle Muse</a:t>
            </a:r>
            <a:r>
              <a:rPr lang="it-IT">
                <a:solidFill>
                  <a:schemeClr val="tx1"/>
                </a:solidFill>
              </a:rPr>
              <a:t> (250-678)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64" action="ppaction://hlinkpres?slideindex=1&amp;slidetitle="/>
              </a:rPr>
              <a:t>Pireneo</a:t>
            </a:r>
            <a:r>
              <a:rPr lang="it-IT">
                <a:solidFill>
                  <a:schemeClr val="tx1"/>
                </a:solidFill>
              </a:rPr>
              <a:t> (269-293)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5" action="ppaction://hlinkpres?slideindex=1&amp;slidetitle="/>
              </a:rPr>
              <a:t>Contesa tra Muse e Pieridi</a:t>
            </a:r>
            <a:r>
              <a:rPr lang="it-IT">
                <a:solidFill>
                  <a:schemeClr val="tx1"/>
                </a:solidFill>
              </a:rPr>
              <a:t> (294-678)</a:t>
            </a:r>
          </a:p>
          <a:p>
            <a:pPr marL="360000"/>
            <a:r>
              <a:rPr lang="it-IT">
                <a:solidFill>
                  <a:schemeClr val="tx1"/>
                </a:solidFill>
                <a:hlinkClick r:id="rId65" action="ppaction://hlinkpres?slideindex=1&amp;slidetitle="/>
              </a:rPr>
              <a:t>Gigantomachia</a:t>
            </a:r>
            <a:r>
              <a:rPr lang="it-IT">
                <a:solidFill>
                  <a:schemeClr val="tx1"/>
                </a:solidFill>
              </a:rPr>
              <a:t>, cantata da una Pieride (319-331)</a:t>
            </a:r>
          </a:p>
          <a:p>
            <a:pPr marL="360000"/>
            <a:r>
              <a:rPr lang="it-IT">
                <a:solidFill>
                  <a:schemeClr val="tx1"/>
                </a:solidFill>
                <a:hlinkClick r:id="rId66" action="ppaction://hlinkpres?slideindex=1&amp;slidetitle="/>
              </a:rPr>
              <a:t>Ratto di Proserpina</a:t>
            </a:r>
            <a:r>
              <a:rPr lang="it-IT">
                <a:solidFill>
                  <a:schemeClr val="tx1"/>
                </a:solidFill>
              </a:rPr>
              <a:t>, cantato da Calliope (341-661)</a:t>
            </a:r>
          </a:p>
          <a:p>
            <a:pPr marL="576000"/>
            <a:r>
              <a:rPr lang="it-IT">
                <a:solidFill>
                  <a:schemeClr val="tx1"/>
                </a:solidFill>
                <a:hlinkClick r:id="rId67" action="ppaction://hlinkpres?slideindex=1&amp;slidetitle="/>
              </a:rPr>
              <a:t>Ciane</a:t>
            </a:r>
            <a:r>
              <a:rPr lang="it-IT">
                <a:solidFill>
                  <a:schemeClr val="tx1"/>
                </a:solidFill>
              </a:rPr>
              <a:t> (409-419)</a:t>
            </a:r>
          </a:p>
          <a:p>
            <a:pPr marL="576000"/>
            <a:r>
              <a:rPr lang="it-IT">
                <a:solidFill>
                  <a:schemeClr val="tx1"/>
                </a:solidFill>
                <a:hlinkClick r:id="rId68" action="ppaction://hlinkpres?slideindex=1&amp;slidetitle="/>
              </a:rPr>
              <a:t>Ascalafo</a:t>
            </a:r>
            <a:r>
              <a:rPr lang="it-IT">
                <a:solidFill>
                  <a:schemeClr val="tx1"/>
                </a:solidFill>
              </a:rPr>
              <a:t> (533-550)</a:t>
            </a:r>
          </a:p>
          <a:p>
            <a:pPr marL="576000"/>
            <a:r>
              <a:rPr lang="it-IT">
                <a:solidFill>
                  <a:schemeClr val="tx1"/>
                </a:solidFill>
              </a:rPr>
              <a:t>Le </a:t>
            </a:r>
            <a:r>
              <a:rPr lang="it-IT">
                <a:solidFill>
                  <a:schemeClr val="tx1"/>
                </a:solidFill>
                <a:hlinkClick r:id="rId69" action="ppaction://hlinkpres?slideindex=1&amp;slidetitle="/>
              </a:rPr>
              <a:t>Sirene</a:t>
            </a:r>
            <a:r>
              <a:rPr lang="it-IT">
                <a:solidFill>
                  <a:schemeClr val="tx1"/>
                </a:solidFill>
              </a:rPr>
              <a:t> (551-563)</a:t>
            </a:r>
          </a:p>
          <a:p>
            <a:pPr marL="576000"/>
            <a:r>
              <a:rPr lang="it-IT">
                <a:solidFill>
                  <a:schemeClr val="tx1"/>
                </a:solidFill>
                <a:hlinkClick r:id="rId70" action="ppaction://hlinkpres?slideindex=1&amp;slidetitle="/>
              </a:rPr>
              <a:t>Aretusa</a:t>
            </a:r>
            <a:r>
              <a:rPr lang="it-IT">
                <a:solidFill>
                  <a:schemeClr val="tx1"/>
                </a:solidFill>
              </a:rPr>
              <a:t> (572-641)</a:t>
            </a:r>
          </a:p>
          <a:p>
            <a:pPr marL="576000"/>
            <a:r>
              <a:rPr lang="it-IT">
                <a:solidFill>
                  <a:schemeClr val="tx1"/>
                </a:solidFill>
                <a:hlinkClick r:id="rId71" action="ppaction://hlinkpres?slideindex=1&amp;slidetitle="/>
              </a:rPr>
              <a:t>Trittolemo e </a:t>
            </a:r>
            <a:r>
              <a:rPr lang="it-IT" err="1">
                <a:solidFill>
                  <a:schemeClr val="tx1"/>
                </a:solidFill>
                <a:hlinkClick r:id="rId71" action="ppaction://hlinkpres?slideindex=1&amp;slidetitle="/>
              </a:rPr>
              <a:t>Linco</a:t>
            </a:r>
            <a:r>
              <a:rPr lang="it-IT">
                <a:solidFill>
                  <a:schemeClr val="tx1"/>
                </a:solidFill>
              </a:rPr>
              <a:t> (642-661)</a:t>
            </a:r>
          </a:p>
          <a:p>
            <a:pPr marL="216000"/>
            <a:r>
              <a:rPr lang="it-IT">
                <a:solidFill>
                  <a:schemeClr val="tx1"/>
                </a:solidFill>
              </a:rPr>
              <a:t>Vittoria delle </a:t>
            </a:r>
            <a:r>
              <a:rPr lang="it-IT">
                <a:solidFill>
                  <a:schemeClr val="tx1"/>
                </a:solidFill>
                <a:hlinkClick r:id="rId72" action="ppaction://hlinkpres?slideindex=1&amp;slidetitle="/>
              </a:rPr>
              <a:t>Muse</a:t>
            </a:r>
            <a:r>
              <a:rPr lang="it-IT">
                <a:solidFill>
                  <a:schemeClr val="tx1"/>
                </a:solidFill>
              </a:rPr>
              <a:t> (662-678)</a:t>
            </a:r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9" name="L6">
            <a:extLst>
              <a:ext uri="{FF2B5EF4-FFF2-40B4-BE49-F238E27FC236}">
                <a16:creationId xmlns:a16="http://schemas.microsoft.com/office/drawing/2014/main" id="{CD682650-8465-9506-CC7E-8F3436CBFC60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6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r>
              <a:rPr lang="it-IT" b="1">
                <a:solidFill>
                  <a:schemeClr val="tx1"/>
                </a:solidFill>
              </a:rPr>
              <a:t>Continua il </a:t>
            </a:r>
            <a:r>
              <a:rPr lang="it-IT" b="1">
                <a:solidFill>
                  <a:schemeClr val="tx1"/>
                </a:solidFill>
                <a:hlinkClick r:id="rId2" action="ppaction://hlinkpres?slideindex=1&amp;slidetitle="/>
              </a:rPr>
              <a:t>Ciclo Tebano</a:t>
            </a:r>
            <a:r>
              <a:rPr lang="it-IT" b="1">
                <a:solidFill>
                  <a:schemeClr val="tx1"/>
                </a:solidFill>
              </a:rPr>
              <a:t>: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pPr marL="216000"/>
            <a:r>
              <a:rPr lang="it-IT" sz="1800">
                <a:solidFill>
                  <a:schemeClr val="tx1"/>
                </a:solidFill>
                <a:hlinkClick r:id="rId73" action="ppaction://hlinkpres?slideindex=1&amp;slidetitle="/>
              </a:rPr>
              <a:t>Aracne</a:t>
            </a:r>
            <a:r>
              <a:rPr lang="it-IT">
                <a:solidFill>
                  <a:schemeClr val="tx1"/>
                </a:solidFill>
              </a:rPr>
              <a:t> (1-145)</a:t>
            </a:r>
            <a:endParaRPr lang="it-IT" sz="1800">
              <a:solidFill>
                <a:schemeClr val="tx1"/>
              </a:solidFill>
            </a:endParaRPr>
          </a:p>
          <a:p>
            <a:pPr marL="216000"/>
            <a:r>
              <a:rPr lang="it-IT">
                <a:solidFill>
                  <a:schemeClr val="tx1"/>
                </a:solidFill>
                <a:hlinkClick r:id="rId74" action="ppaction://hlinkpres?slideindex=1&amp;slidetitle="/>
              </a:rPr>
              <a:t>Niobe</a:t>
            </a:r>
            <a:r>
              <a:rPr lang="it-IT">
                <a:solidFill>
                  <a:schemeClr val="tx1"/>
                </a:solidFill>
              </a:rPr>
              <a:t> (146-312)</a:t>
            </a:r>
          </a:p>
          <a:p>
            <a:pPr marL="216000"/>
            <a:r>
              <a:rPr lang="it-IT">
                <a:solidFill>
                  <a:schemeClr val="tx1"/>
                </a:solidFill>
              </a:rPr>
              <a:t>I </a:t>
            </a:r>
            <a:r>
              <a:rPr lang="it-IT">
                <a:solidFill>
                  <a:schemeClr val="tx1"/>
                </a:solidFill>
                <a:hlinkClick r:id="rId75" action="ppaction://hlinkpres?slideindex=1&amp;slidetitle="/>
              </a:rPr>
              <a:t>contadini di Licia</a:t>
            </a:r>
            <a:r>
              <a:rPr lang="it-IT">
                <a:solidFill>
                  <a:schemeClr val="tx1"/>
                </a:solidFill>
              </a:rPr>
              <a:t> (313-381)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76" action="ppaction://hlinkpres?slideindex=1&amp;slidetitle="/>
              </a:rPr>
              <a:t>Marsia</a:t>
            </a:r>
            <a:r>
              <a:rPr lang="it-IT">
                <a:solidFill>
                  <a:schemeClr val="tx1"/>
                </a:solidFill>
              </a:rPr>
              <a:t> (382-400)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77" action="ppaction://hlinkpres?slideindex=1&amp;slidetitle="/>
              </a:rPr>
              <a:t>Pelope</a:t>
            </a:r>
            <a:r>
              <a:rPr lang="it-IT">
                <a:solidFill>
                  <a:schemeClr val="tx1"/>
                </a:solidFill>
              </a:rPr>
              <a:t> (401-420)</a:t>
            </a:r>
          </a:p>
          <a:p>
            <a:pPr marL="216000">
              <a:spcBef>
                <a:spcPts val="600"/>
              </a:spcBef>
            </a:pPr>
            <a:r>
              <a:rPr lang="it-IT">
                <a:solidFill>
                  <a:schemeClr val="tx1"/>
                </a:solidFill>
              </a:rPr>
              <a:t>Tutte le altre città greche mandano a Tebe i loro re per le condoglianze per la tragedia di Pelope. Solo Atene non lo fa, impegnata in una guerra (412-423)</a:t>
            </a: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r>
              <a:rPr lang="it-IT" b="1">
                <a:solidFill>
                  <a:schemeClr val="tx1"/>
                </a:solidFill>
              </a:rPr>
              <a:t>Storie ateniesi:</a:t>
            </a: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/>
            <a:r>
              <a:rPr lang="it-IT">
                <a:solidFill>
                  <a:schemeClr val="tx1"/>
                </a:solidFill>
                <a:hlinkClick r:id="rId78" action="ppaction://hlinkpres?slideindex=1&amp;slidetitle="/>
              </a:rPr>
              <a:t>Procne e Filomela</a:t>
            </a:r>
            <a:r>
              <a:rPr lang="it-IT">
                <a:solidFill>
                  <a:schemeClr val="tx1"/>
                </a:solidFill>
              </a:rPr>
              <a:t> (421-674)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79" action="ppaction://hlinkpres?slideindex=1&amp;slidetitle="/>
              </a:rPr>
              <a:t>Borea e </a:t>
            </a:r>
            <a:r>
              <a:rPr lang="it-IT" err="1">
                <a:solidFill>
                  <a:schemeClr val="tx1"/>
                </a:solidFill>
                <a:hlinkClick r:id="rId79" action="ppaction://hlinkpres?slideindex=1&amp;slidetitle="/>
              </a:rPr>
              <a:t>Orizia</a:t>
            </a:r>
            <a:r>
              <a:rPr lang="it-IT">
                <a:solidFill>
                  <a:schemeClr val="tx1"/>
                </a:solidFill>
              </a:rPr>
              <a:t> (675-721)</a:t>
            </a:r>
          </a:p>
          <a:p>
            <a:pPr marL="360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60" name="L7">
            <a:extLst>
              <a:ext uri="{FF2B5EF4-FFF2-40B4-BE49-F238E27FC236}">
                <a16:creationId xmlns:a16="http://schemas.microsoft.com/office/drawing/2014/main" id="{587D6B57-ACE9-FE59-EB53-3816E40D7B15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7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r>
              <a:rPr lang="it-IT" b="1">
                <a:solidFill>
                  <a:schemeClr val="tx1"/>
                </a:solidFill>
                <a:hlinkClick r:id="rId7" action="ppaction://hlinkpres?slideindex=1&amp;slidetitle="/>
              </a:rPr>
              <a:t>Gli Argonauti e Medea</a:t>
            </a:r>
            <a:endParaRPr lang="it-IT" b="1">
              <a:solidFill>
                <a:schemeClr val="tx1"/>
              </a:solidFill>
            </a:endParaRPr>
          </a:p>
          <a:p>
            <a:endParaRPr lang="it-IT" sz="1800" b="1">
              <a:solidFill>
                <a:schemeClr val="tx1"/>
              </a:solidFill>
            </a:endParaRPr>
          </a:p>
          <a:p>
            <a:pPr marL="216000" indent="-216000"/>
            <a:r>
              <a:rPr lang="it-IT" sz="1800">
                <a:solidFill>
                  <a:schemeClr val="tx1"/>
                </a:solidFill>
              </a:rPr>
              <a:t>Partenza degli </a:t>
            </a:r>
            <a:r>
              <a:rPr lang="it-IT" sz="1800">
                <a:solidFill>
                  <a:schemeClr val="tx1"/>
                </a:solidFill>
                <a:hlinkClick r:id="rId80" action="ppaction://hlinkpres?slideindex=1&amp;slidetitle="/>
              </a:rPr>
              <a:t>Argonauti</a:t>
            </a:r>
            <a:r>
              <a:rPr lang="it-IT">
                <a:solidFill>
                  <a:schemeClr val="tx1"/>
                </a:solidFill>
              </a:rPr>
              <a:t> (1-6)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1" action="ppaction://hlinkpres?slideindex=1&amp;slidetitle="/>
              </a:rPr>
              <a:t>Medea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>
                <a:solidFill>
                  <a:schemeClr val="tx1"/>
                </a:solidFill>
              </a:rPr>
              <a:t>7-424)</a:t>
            </a:r>
          </a:p>
          <a:p>
            <a:pPr marL="216000" indent="-216000"/>
            <a:r>
              <a:rPr lang="it-IT" sz="1800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82" action="ppaction://hlinkpres?slideindex=1&amp;slidetitle="/>
              </a:rPr>
              <a:t>Medea in Colchide</a:t>
            </a:r>
            <a:r>
              <a:rPr lang="it-IT">
                <a:solidFill>
                  <a:schemeClr val="tx1"/>
                </a:solidFill>
              </a:rPr>
              <a:t> (7-155)</a:t>
            </a:r>
          </a:p>
          <a:p>
            <a:pPr marL="216000" indent="-216000"/>
            <a:r>
              <a:rPr lang="it-IT" sz="1800">
                <a:solidFill>
                  <a:schemeClr val="tx1"/>
                </a:solidFill>
              </a:rPr>
              <a:t>	Ringiovanimento di </a:t>
            </a:r>
            <a:r>
              <a:rPr lang="it-IT" sz="1800">
                <a:solidFill>
                  <a:schemeClr val="tx1"/>
                </a:solidFill>
                <a:hlinkClick r:id="rId83" action="ppaction://hlinkpres?slideindex=1&amp;slidetitle="/>
              </a:rPr>
              <a:t>Esone</a:t>
            </a:r>
            <a:r>
              <a:rPr lang="it-IT">
                <a:solidFill>
                  <a:schemeClr val="tx1"/>
                </a:solidFill>
              </a:rPr>
              <a:t> (162-296)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Assassinio di </a:t>
            </a:r>
            <a:r>
              <a:rPr lang="it-IT" err="1">
                <a:solidFill>
                  <a:schemeClr val="tx1"/>
                </a:solidFill>
                <a:hlinkClick r:id="rId84" action="ppaction://hlinkpres?slideindex=1&amp;slidetitle="/>
              </a:rPr>
              <a:t>Pelia</a:t>
            </a:r>
            <a:r>
              <a:rPr lang="it-IT">
                <a:solidFill>
                  <a:schemeClr val="tx1"/>
                </a:solidFill>
              </a:rPr>
              <a:t> (297-349)</a:t>
            </a:r>
          </a:p>
          <a:p>
            <a:pPr marL="216000" indent="-216000"/>
            <a:r>
              <a:rPr lang="it-IT" sz="1800">
                <a:solidFill>
                  <a:schemeClr val="tx1"/>
                </a:solidFill>
              </a:rPr>
              <a:t>	Fuga di </a:t>
            </a:r>
            <a:r>
              <a:rPr lang="it-IT" sz="1800">
                <a:solidFill>
                  <a:schemeClr val="tx1"/>
                </a:solidFill>
                <a:hlinkClick r:id="rId85" action="ppaction://hlinkpres?slideindex=1&amp;slidetitle="/>
              </a:rPr>
              <a:t>Medea in volo</a:t>
            </a:r>
            <a:r>
              <a:rPr lang="it-IT">
                <a:solidFill>
                  <a:schemeClr val="tx1"/>
                </a:solidFill>
              </a:rPr>
              <a:t> (350-393)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86" action="ppaction://hlinkpres?slideindex=1&amp;slidetitle="/>
              </a:rPr>
              <a:t>Medea a Corinto e fuga ad Atene</a:t>
            </a:r>
            <a:r>
              <a:rPr lang="it-IT">
                <a:solidFill>
                  <a:schemeClr val="tx1"/>
                </a:solidFill>
              </a:rPr>
              <a:t> (394-403)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 b="1">
                <a:solidFill>
                  <a:schemeClr val="tx1"/>
                </a:solidFill>
              </a:rPr>
              <a:t>Ciclo di </a:t>
            </a:r>
            <a:r>
              <a:rPr lang="it-IT" b="1">
                <a:solidFill>
                  <a:schemeClr val="tx1"/>
                </a:solidFill>
                <a:hlinkClick r:id="rId8" action="ppaction://hlinkpres?slideindex=1&amp;slidetitle="/>
              </a:rPr>
              <a:t>Teseo</a:t>
            </a:r>
            <a:r>
              <a:rPr lang="it-IT" b="1">
                <a:solidFill>
                  <a:schemeClr val="tx1"/>
                </a:solidFill>
              </a:rPr>
              <a:t> (7.404-9.96)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87" action="ppaction://hlinkpres?slideindex=1&amp;slidetitle="/>
              </a:rPr>
              <a:t>Riunione di Teseo ed Egeo</a:t>
            </a:r>
            <a:r>
              <a:rPr lang="it-IT">
                <a:solidFill>
                  <a:schemeClr val="tx1"/>
                </a:solidFill>
              </a:rPr>
              <a:t> (404-452)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88" action="ppaction://hlinkpres?slideindex=1&amp;slidetitle="/>
              </a:rPr>
              <a:t>Minosse prepara la guerra contro Atene</a:t>
            </a:r>
            <a:r>
              <a:rPr lang="it-IT">
                <a:solidFill>
                  <a:schemeClr val="tx1"/>
                </a:solidFill>
              </a:rPr>
              <a:t> (456-489)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89" action="ppaction://hlinkpres?slideindex=1&amp;slidetitle="/>
              </a:rPr>
              <a:t>Cefalo cerca aiuti a Egina contro Minosse</a:t>
            </a:r>
            <a:r>
              <a:rPr lang="it-IT">
                <a:solidFill>
                  <a:schemeClr val="tx1"/>
                </a:solidFill>
              </a:rPr>
              <a:t> (490-865)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	La </a:t>
            </a:r>
            <a:r>
              <a:rPr lang="it-IT">
                <a:solidFill>
                  <a:schemeClr val="tx1"/>
                </a:solidFill>
                <a:hlinkClick r:id="rId90" action="ppaction://hlinkpres?slideindex=1&amp;slidetitle="/>
              </a:rPr>
              <a:t>peste di Egina</a:t>
            </a:r>
            <a:r>
              <a:rPr lang="it-IT">
                <a:solidFill>
                  <a:schemeClr val="tx1"/>
                </a:solidFill>
              </a:rPr>
              <a:t> (523-657)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	</a:t>
            </a:r>
            <a:r>
              <a:rPr lang="it-IT">
                <a:solidFill>
                  <a:schemeClr val="tx1"/>
                </a:solidFill>
                <a:hlinkClick r:id="rId91" action="ppaction://hlinkpres?slideindex=1&amp;slidetitle="/>
              </a:rPr>
              <a:t>Cefalo e Procri</a:t>
            </a:r>
            <a:r>
              <a:rPr lang="it-IT">
                <a:solidFill>
                  <a:schemeClr val="tx1"/>
                </a:solidFill>
              </a:rPr>
              <a:t> (672-862)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	         </a:t>
            </a:r>
            <a:r>
              <a:rPr lang="it-IT">
                <a:solidFill>
                  <a:schemeClr val="tx1"/>
                </a:solidFill>
                <a:hlinkClick r:id="rId92" action="ppaction://hlinkpres?slideindex=1&amp;slidetitle="/>
              </a:rPr>
              <a:t>Il giavellotto di Cefalo</a:t>
            </a:r>
            <a:r>
              <a:rPr lang="it-IT">
                <a:solidFill>
                  <a:schemeClr val="tx1"/>
                </a:solidFill>
              </a:rPr>
              <a:t> (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759-793)</a:t>
            </a:r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 err="1">
                <a:solidFill>
                  <a:schemeClr val="tx1"/>
                </a:solidFill>
              </a:rPr>
              <a:t>Eaco</a:t>
            </a:r>
            <a:r>
              <a:rPr lang="it-IT">
                <a:solidFill>
                  <a:schemeClr val="tx1"/>
                </a:solidFill>
              </a:rPr>
              <a:t> arriva con le truppe per Cefalo (863-865)</a:t>
            </a:r>
          </a:p>
          <a:p>
            <a:pPr marL="360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61" name="L8">
            <a:extLst>
              <a:ext uri="{FF2B5EF4-FFF2-40B4-BE49-F238E27FC236}">
                <a16:creationId xmlns:a16="http://schemas.microsoft.com/office/drawing/2014/main" id="{34D0E1DB-6F6F-93A9-E89C-6B1D93CF15A5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8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b="1">
                <a:solidFill>
                  <a:schemeClr val="tx1"/>
                </a:solidFill>
              </a:rPr>
              <a:t>Ciclo di </a:t>
            </a:r>
            <a:r>
              <a:rPr lang="it-IT" b="1">
                <a:solidFill>
                  <a:schemeClr val="tx1"/>
                </a:solidFill>
                <a:hlinkClick r:id="rId8" action="ppaction://hlinkpres?slideindex=1&amp;slidetitle="/>
              </a:rPr>
              <a:t>Teseo</a:t>
            </a:r>
            <a:r>
              <a:rPr lang="it-IT" b="1">
                <a:solidFill>
                  <a:schemeClr val="tx1"/>
                </a:solidFill>
              </a:rPr>
              <a:t> (7.404-9.96; segue)</a:t>
            </a: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Cefalo torna ad Atene con i figli di </a:t>
            </a:r>
            <a:r>
              <a:rPr lang="it-IT" err="1">
                <a:solidFill>
                  <a:schemeClr val="tx1"/>
                </a:solidFill>
              </a:rPr>
              <a:t>Eaco</a:t>
            </a:r>
            <a:r>
              <a:rPr lang="it-IT">
                <a:solidFill>
                  <a:schemeClr val="tx1"/>
                </a:solidFill>
              </a:rPr>
              <a:t> e gli </a:t>
            </a:r>
            <a:r>
              <a:rPr lang="it-IT">
                <a:solidFill>
                  <a:schemeClr val="tx1"/>
                </a:solidFill>
                <a:hlinkClick r:id="rId89" action="ppaction://hlinkpres?slideindex=1&amp;slidetitle="/>
              </a:rPr>
              <a:t>aiuti militari richiesti</a:t>
            </a:r>
            <a:r>
              <a:rPr lang="it-IT">
                <a:solidFill>
                  <a:schemeClr val="tx1"/>
                </a:solidFill>
              </a:rPr>
              <a:t> (1-5)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Minosse assedia Megara, e </a:t>
            </a:r>
            <a:r>
              <a:rPr lang="it-IT">
                <a:solidFill>
                  <a:schemeClr val="tx1"/>
                </a:solidFill>
                <a:hlinkClick r:id="rId93" action="ppaction://hlinkpres?slideindex=1&amp;slidetitle="/>
              </a:rPr>
              <a:t>Scilla</a:t>
            </a:r>
            <a:r>
              <a:rPr lang="it-IT">
                <a:solidFill>
                  <a:schemeClr val="tx1"/>
                </a:solidFill>
              </a:rPr>
              <a:t> gli consegna la città a tradimento (6-151)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Minosse torna a Creta. Storia di </a:t>
            </a:r>
            <a:r>
              <a:rPr lang="it-IT">
                <a:solidFill>
                  <a:schemeClr val="tx1"/>
                </a:solidFill>
                <a:hlinkClick r:id="rId94" action="ppaction://hlinkpres?slideindex=1&amp;slidetitle="/>
              </a:rPr>
              <a:t>Dedalo</a:t>
            </a:r>
            <a:r>
              <a:rPr lang="it-IT">
                <a:solidFill>
                  <a:schemeClr val="tx1"/>
                </a:solidFill>
              </a:rPr>
              <a:t> e del </a:t>
            </a:r>
            <a:r>
              <a:rPr lang="it-IT">
                <a:solidFill>
                  <a:schemeClr val="tx1"/>
                </a:solidFill>
                <a:hlinkClick r:id="rId95" action="ppaction://hlinkpres?slideindex=1&amp;slidetitle="/>
              </a:rPr>
              <a:t>Minotauro</a:t>
            </a:r>
            <a:r>
              <a:rPr lang="it-IT">
                <a:solidFill>
                  <a:schemeClr val="tx1"/>
                </a:solidFill>
              </a:rPr>
              <a:t> (152-263)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Atene è in festa per la vittoria di </a:t>
            </a:r>
            <a:r>
              <a:rPr lang="it-IT">
                <a:solidFill>
                  <a:schemeClr val="tx1"/>
                </a:solidFill>
                <a:hlinkClick r:id="rId8" action="ppaction://hlinkpres?slideindex=1&amp;slidetitle="/>
              </a:rPr>
              <a:t>Teseo</a:t>
            </a:r>
            <a:r>
              <a:rPr lang="it-IT">
                <a:solidFill>
                  <a:schemeClr val="tx1"/>
                </a:solidFill>
              </a:rPr>
              <a:t> sul </a:t>
            </a:r>
            <a:r>
              <a:rPr lang="it-IT">
                <a:solidFill>
                  <a:schemeClr val="tx1"/>
                </a:solidFill>
                <a:hlinkClick r:id="rId95" action="ppaction://hlinkpres?slideindex=1&amp;slidetitle="/>
              </a:rPr>
              <a:t>Minotauro</a:t>
            </a:r>
            <a:r>
              <a:rPr lang="it-IT">
                <a:solidFill>
                  <a:schemeClr val="tx1"/>
                </a:solidFill>
              </a:rPr>
              <a:t>. Calidone invoca il suo aiuto contro il cinghiale che ne devastava le terre (263-266).</a:t>
            </a:r>
          </a:p>
          <a:p>
            <a:pPr marL="432000" indent="-216000"/>
            <a:endParaRPr lang="it-IT">
              <a:solidFill>
                <a:schemeClr val="tx1"/>
              </a:solidFill>
              <a:hlinkClick r:id="rId96" action="ppaction://hlinkpres?slideindex=1&amp;slidetitle="/>
            </a:endParaRPr>
          </a:p>
          <a:p>
            <a:pPr marL="432000" indent="-216000"/>
            <a:endParaRPr lang="it-IT">
              <a:solidFill>
                <a:schemeClr val="tx1"/>
              </a:solidFill>
              <a:hlinkClick r:id="rId96" action="ppaction://hlinkpres?slideindex=1&amp;slidetitle="/>
            </a:endParaRPr>
          </a:p>
          <a:p>
            <a:pPr marL="432000" indent="-216000"/>
            <a:endParaRPr lang="it-IT">
              <a:solidFill>
                <a:schemeClr val="tx1"/>
              </a:solidFill>
              <a:hlinkClick r:id="rId96" action="ppaction://hlinkpres?slideindex=1&amp;slidetitle="/>
            </a:endParaRPr>
          </a:p>
          <a:p>
            <a:pPr marL="432000" indent="-216000"/>
            <a:endParaRPr lang="it-IT">
              <a:solidFill>
                <a:schemeClr val="tx1"/>
              </a:solidFill>
              <a:hlinkClick r:id="rId96" action="ppaction://hlinkpres?slideindex=1&amp;slidetitle="/>
            </a:endParaRPr>
          </a:p>
          <a:p>
            <a:pPr marL="432000" indent="-216000"/>
            <a:endParaRPr lang="it-IT">
              <a:solidFill>
                <a:schemeClr val="tx1"/>
              </a:solidFill>
              <a:hlinkClick r:id="rId96" action="ppaction://hlinkpres?slideindex=1&amp;slidetitle="/>
            </a:endParaRPr>
          </a:p>
          <a:p>
            <a:pPr marL="432000" indent="-216000"/>
            <a:r>
              <a:rPr lang="it-IT" err="1">
                <a:solidFill>
                  <a:schemeClr val="tx1"/>
                </a:solidFill>
                <a:hlinkClick r:id="rId96" action="ppaction://hlinkpres?slideindex=1&amp;slidetitle="/>
              </a:rPr>
              <a:t>Meleagro</a:t>
            </a:r>
            <a:r>
              <a:rPr lang="it-IT">
                <a:solidFill>
                  <a:schemeClr val="tx1"/>
                </a:solidFill>
                <a:hlinkClick r:id="rId96" action="ppaction://hlinkpres?slideindex=1&amp;slidetitle="/>
              </a:rPr>
              <a:t> e la caccia al cinghiale </a:t>
            </a:r>
            <a:r>
              <a:rPr lang="it-IT" err="1">
                <a:solidFill>
                  <a:schemeClr val="tx1"/>
                </a:solidFill>
                <a:hlinkClick r:id="rId96" action="ppaction://hlinkpres?slideindex=1&amp;slidetitle="/>
              </a:rPr>
              <a:t>Calidonio</a:t>
            </a:r>
            <a:r>
              <a:rPr lang="it-IT">
                <a:solidFill>
                  <a:schemeClr val="tx1"/>
                </a:solidFill>
              </a:rPr>
              <a:t> (267-444)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  <a:hlinkClick r:id="rId97" action="ppaction://hlinkpres?slideindex=1&amp;slidetitle="/>
              </a:rPr>
              <a:t>Altea e </a:t>
            </a:r>
            <a:r>
              <a:rPr lang="it-IT" err="1">
                <a:solidFill>
                  <a:schemeClr val="tx1"/>
                </a:solidFill>
                <a:hlinkClick r:id="rId97" action="ppaction://hlinkpres?slideindex=1&amp;slidetitle="/>
              </a:rPr>
              <a:t>Meleagro</a:t>
            </a:r>
            <a:r>
              <a:rPr lang="it-IT">
                <a:solidFill>
                  <a:schemeClr val="tx1"/>
                </a:solidFill>
              </a:rPr>
              <a:t> (445-546)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  <a:hlinkClick r:id="rId98" action="ppaction://hlinkpres?slideindex=1&amp;slidetitle="/>
              </a:rPr>
              <a:t>Teseo ospite di Acheloo</a:t>
            </a:r>
            <a:r>
              <a:rPr lang="it-IT">
                <a:solidFill>
                  <a:schemeClr val="tx1"/>
                </a:solidFill>
              </a:rPr>
              <a:t> (547-9.97; inizio)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99" action="ppaction://hlinkpres?slideindex=1&amp;slidetitle="/>
              </a:rPr>
              <a:t>Le Echinadi </a:t>
            </a:r>
            <a:r>
              <a:rPr lang="it-IT">
                <a:solidFill>
                  <a:schemeClr val="tx1"/>
                </a:solidFill>
              </a:rPr>
              <a:t>(577-589)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100" action="ppaction://hlinkpres?slideindex=1&amp;slidetitle="/>
              </a:rPr>
              <a:t>Perimele</a:t>
            </a:r>
            <a:r>
              <a:rPr lang="it-IT">
                <a:solidFill>
                  <a:schemeClr val="tx1"/>
                </a:solidFill>
              </a:rPr>
              <a:t> (590-610)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101" action="ppaction://hlinkpres?slideindex=1&amp;slidetitle="/>
              </a:rPr>
              <a:t>Filemone e Bauci</a:t>
            </a:r>
            <a:r>
              <a:rPr lang="it-IT">
                <a:solidFill>
                  <a:schemeClr val="tx1"/>
                </a:solidFill>
              </a:rPr>
              <a:t> (620-724)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102" action="ppaction://hlinkpres?slideindex=1&amp;slidetitle="/>
              </a:rPr>
              <a:t>Proteo</a:t>
            </a:r>
            <a:r>
              <a:rPr lang="it-IT">
                <a:solidFill>
                  <a:schemeClr val="tx1"/>
                </a:solidFill>
              </a:rPr>
              <a:t> (731-737)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103" action="ppaction://hlinkpres?slideindex=1&amp;slidetitle="/>
              </a:rPr>
              <a:t>Erisittone e </a:t>
            </a:r>
            <a:r>
              <a:rPr lang="it-IT" err="1">
                <a:solidFill>
                  <a:schemeClr val="tx1"/>
                </a:solidFill>
                <a:hlinkClick r:id="rId103" action="ppaction://hlinkpres?slideindex=1&amp;slidetitle="/>
              </a:rPr>
              <a:t>Mestra</a:t>
            </a:r>
            <a:r>
              <a:rPr lang="it-IT">
                <a:solidFill>
                  <a:schemeClr val="tx1"/>
                </a:solidFill>
              </a:rPr>
              <a:t> (738-878)</a:t>
            </a:r>
          </a:p>
          <a:p>
            <a:pPr marL="216000" indent="-216000"/>
            <a:endParaRPr lang="it-IT">
              <a:solidFill>
                <a:schemeClr val="tx1"/>
              </a:solidFill>
            </a:endParaRPr>
          </a:p>
        </p:txBody>
      </p:sp>
      <p:sp>
        <p:nvSpPr>
          <p:cNvPr id="62" name="L9">
            <a:extLst>
              <a:ext uri="{FF2B5EF4-FFF2-40B4-BE49-F238E27FC236}">
                <a16:creationId xmlns:a16="http://schemas.microsoft.com/office/drawing/2014/main" id="{B1DE6BC9-59BE-FA9C-F8A3-2512D2BF4B1F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9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 b="1">
                <a:solidFill>
                  <a:schemeClr val="tx1"/>
                </a:solidFill>
                <a:hlinkClick r:id="rId8" action="ppaction://hlinkpres?slideindex=1&amp;slidetitle="/>
              </a:rPr>
              <a:t>Ciclo di Teseo </a:t>
            </a:r>
            <a:r>
              <a:rPr lang="it-IT" sz="2000" b="1">
                <a:solidFill>
                  <a:schemeClr val="tx1"/>
                </a:solidFill>
              </a:rPr>
              <a:t>(7.404-9.96; segue)</a:t>
            </a:r>
          </a:p>
          <a:p>
            <a:pPr marL="432000" indent="-216000"/>
            <a:r>
              <a:rPr lang="it-IT" sz="2000">
                <a:solidFill>
                  <a:schemeClr val="tx1"/>
                </a:solidFill>
                <a:hlinkClick r:id="rId98" action="ppaction://hlinkpres?slideindex=1&amp;slidetitle="/>
              </a:rPr>
              <a:t>Teseo ospite di Acheloo</a:t>
            </a:r>
            <a:r>
              <a:rPr lang="it-IT" sz="2000">
                <a:solidFill>
                  <a:schemeClr val="tx1"/>
                </a:solidFill>
              </a:rPr>
              <a:t> (547-9.97; segue)</a:t>
            </a:r>
          </a:p>
          <a:p>
            <a:pPr marL="720000"/>
            <a:r>
              <a:rPr lang="it-IT" sz="2000">
                <a:solidFill>
                  <a:schemeClr val="tx1"/>
                </a:solidFill>
                <a:hlinkClick r:id="rId104" action="ppaction://hlinkpres?slideindex=1&amp;slidetitle="/>
              </a:rPr>
              <a:t>Acheloo ed Ercole</a:t>
            </a:r>
            <a:r>
              <a:rPr lang="it-IT" sz="2000">
                <a:solidFill>
                  <a:schemeClr val="tx1"/>
                </a:solidFill>
              </a:rPr>
              <a:t> (8-86)</a:t>
            </a:r>
          </a:p>
          <a:p>
            <a:pPr marL="216000" indent="-216000"/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 b="1">
                <a:solidFill>
                  <a:schemeClr val="tx1"/>
                </a:solidFill>
                <a:hlinkClick r:id="rId9" action="ppaction://hlinkpres?slideindex=1&amp;slidetitle="/>
              </a:rPr>
              <a:t>Ciclo di Ercole</a:t>
            </a:r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105" action="ppaction://hlinkpres?slideindex=1&amp;slidetitle="/>
              </a:rPr>
              <a:t>Ercole e Nesso</a:t>
            </a:r>
            <a:r>
              <a:rPr lang="it-IT">
                <a:solidFill>
                  <a:schemeClr val="tx1"/>
                </a:solidFill>
              </a:rPr>
              <a:t> (101-133)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106" action="ppaction://hlinkpres?slideindex=1&amp;slidetitle="/>
              </a:rPr>
              <a:t>Morte e divinizzazione di Ercole</a:t>
            </a:r>
            <a:r>
              <a:rPr lang="it-IT">
                <a:solidFill>
                  <a:schemeClr val="tx1"/>
                </a:solidFill>
              </a:rPr>
              <a:t> (134-272)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  <a:hlinkClick r:id="rId107" action="ppaction://hlinkpres?slideindex=1&amp;slidetitle="/>
              </a:rPr>
              <a:t>Le fatiche di Ercole</a:t>
            </a:r>
            <a:r>
              <a:rPr lang="it-IT">
                <a:solidFill>
                  <a:schemeClr val="tx1"/>
                </a:solidFill>
              </a:rPr>
              <a:t> (182-198)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  <a:hlinkClick r:id="rId108" action="ppaction://hlinkpres?slideindex=1&amp;slidetitle="/>
              </a:rPr>
              <a:t>Morte di Lica</a:t>
            </a:r>
            <a:r>
              <a:rPr lang="it-IT">
                <a:solidFill>
                  <a:schemeClr val="tx1"/>
                </a:solidFill>
              </a:rPr>
              <a:t> (211-229)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109" action="ppaction://hlinkpres?slideindex=1&amp;slidetitle="/>
              </a:rPr>
              <a:t>Dialogo tra Alcmena e Iole</a:t>
            </a:r>
            <a:r>
              <a:rPr lang="it-IT">
                <a:solidFill>
                  <a:schemeClr val="tx1"/>
                </a:solidFill>
              </a:rPr>
              <a:t> (273-449)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 err="1">
                <a:solidFill>
                  <a:schemeClr val="tx1"/>
                </a:solidFill>
                <a:hlinkClick r:id="rId110" action="ppaction://hlinkpres?slideindex=1&amp;slidetitle="/>
              </a:rPr>
              <a:t>Galantide</a:t>
            </a:r>
            <a:r>
              <a:rPr lang="it-IT">
                <a:solidFill>
                  <a:schemeClr val="tx1"/>
                </a:solidFill>
              </a:rPr>
              <a:t> (281-323)</a:t>
            </a: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 err="1">
                <a:solidFill>
                  <a:schemeClr val="tx1"/>
                </a:solidFill>
                <a:hlinkClick r:id="rId111" action="ppaction://hlinkpres?slideindex=1&amp;slidetitle="/>
              </a:rPr>
              <a:t>Driope</a:t>
            </a:r>
            <a:r>
              <a:rPr lang="it-IT">
                <a:solidFill>
                  <a:schemeClr val="tx1"/>
                </a:solidFill>
              </a:rPr>
              <a:t> (329-393)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>
                <a:solidFill>
                  <a:schemeClr val="tx1"/>
                </a:solidFill>
                <a:hlinkClick r:id="rId112" action="ppaction://hlinkpres?slideindex=1&amp;slidetitle="/>
              </a:rPr>
              <a:t>Iolao e i figli di Calliroe</a:t>
            </a:r>
            <a:r>
              <a:rPr lang="it-IT">
                <a:solidFill>
                  <a:schemeClr val="tx1"/>
                </a:solidFill>
              </a:rPr>
              <a:t> (397-417)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>
                <a:solidFill>
                  <a:schemeClr val="tx1"/>
                </a:solidFill>
                <a:hlinkClick r:id="rId113" action="ppaction://hlinkpres?slideindex=1&amp;slidetitle="/>
              </a:rPr>
              <a:t>Mileto </a:t>
            </a:r>
            <a:r>
              <a:rPr lang="it-IT">
                <a:solidFill>
                  <a:schemeClr val="tx1"/>
                </a:solidFill>
              </a:rPr>
              <a:t>(444-449)</a:t>
            </a: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r>
              <a:rPr lang="it-IT" b="1">
                <a:solidFill>
                  <a:schemeClr val="tx1"/>
                </a:solidFill>
                <a:hlinkClick r:id="rId11" action="ppaction://hlinkpres?slideindex=1&amp;slidetitle="/>
              </a:rPr>
              <a:t>Amori difficili</a:t>
            </a:r>
            <a:endParaRPr lang="it-IT" b="1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114" action="ppaction://hlinkpres?slideindex=1&amp;slidetitle="/>
              </a:rPr>
              <a:t>Biblide e Cauno</a:t>
            </a:r>
            <a:r>
              <a:rPr lang="it-IT">
                <a:solidFill>
                  <a:schemeClr val="tx1"/>
                </a:solidFill>
              </a:rPr>
              <a:t> (450-665)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115" action="ppaction://hlinkpres?slideindex=1&amp;slidetitle="/>
              </a:rPr>
              <a:t>Ifi e </a:t>
            </a:r>
            <a:r>
              <a:rPr lang="it-IT" err="1">
                <a:solidFill>
                  <a:schemeClr val="tx1"/>
                </a:solidFill>
                <a:hlinkClick r:id="rId115" action="ppaction://hlinkpres?slideindex=1&amp;slidetitle="/>
              </a:rPr>
              <a:t>Iante</a:t>
            </a:r>
            <a:r>
              <a:rPr lang="it-IT">
                <a:solidFill>
                  <a:schemeClr val="tx1"/>
                </a:solidFill>
              </a:rPr>
              <a:t> (</a:t>
            </a:r>
            <a:r>
              <a:rPr lang="it-IT" sz="2000">
                <a:solidFill>
                  <a:schemeClr val="tx1"/>
                </a:solidFill>
              </a:rPr>
              <a:t>666-797)</a:t>
            </a:r>
          </a:p>
        </p:txBody>
      </p:sp>
      <p:sp>
        <p:nvSpPr>
          <p:cNvPr id="63" name="L10">
            <a:extLst>
              <a:ext uri="{FF2B5EF4-FFF2-40B4-BE49-F238E27FC236}">
                <a16:creationId xmlns:a16="http://schemas.microsoft.com/office/drawing/2014/main" id="{82D092FA-2409-CD8B-9CF8-CDA3D48517A0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" rIns="360000" bIns="108000" numCol="1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10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>
                <a:solidFill>
                  <a:schemeClr val="tx1"/>
                </a:solidFill>
              </a:rPr>
              <a:t>Dramma di </a:t>
            </a:r>
            <a:r>
              <a:rPr lang="it-IT" sz="2000">
                <a:solidFill>
                  <a:schemeClr val="tx1"/>
                </a:solidFill>
                <a:hlinkClick r:id="rId21" action="ppaction://hlinkpres?slideindex=1&amp;slidetitle="/>
              </a:rPr>
              <a:t>Orfeo</a:t>
            </a:r>
            <a:r>
              <a:rPr lang="it-IT" sz="2000">
                <a:solidFill>
                  <a:schemeClr val="tx1"/>
                </a:solidFill>
              </a:rPr>
              <a:t> ed Euridice (1-77) </a:t>
            </a:r>
          </a:p>
          <a:p>
            <a:pPr marL="216000" indent="-216000"/>
            <a:r>
              <a:rPr lang="it-IT" sz="2000">
                <a:solidFill>
                  <a:schemeClr val="tx1"/>
                </a:solidFill>
              </a:rPr>
              <a:t>	in Tracia, </a:t>
            </a:r>
            <a:r>
              <a:rPr lang="it-IT" sz="2000">
                <a:solidFill>
                  <a:schemeClr val="tx1"/>
                </a:solidFill>
                <a:hlinkClick r:id="rId21" action="ppaction://hlinkpres?slideindex=1&amp;slidetitle="/>
              </a:rPr>
              <a:t>Orfeo</a:t>
            </a:r>
            <a:r>
              <a:rPr lang="it-IT" sz="2000">
                <a:solidFill>
                  <a:schemeClr val="tx1"/>
                </a:solidFill>
              </a:rPr>
              <a:t> comincia il suo canto e richiama molti alberi, tra i quali il </a:t>
            </a:r>
            <a:r>
              <a:rPr lang="it-IT" sz="2000">
                <a:solidFill>
                  <a:schemeClr val="tx1"/>
                </a:solidFill>
                <a:hlinkClick r:id="rId116" action="ppaction://hlinkpres?slideindex=1&amp;slidetitle="/>
              </a:rPr>
              <a:t>Cipresso</a:t>
            </a:r>
            <a:r>
              <a:rPr lang="it-IT" sz="2000">
                <a:solidFill>
                  <a:schemeClr val="tx1"/>
                </a:solidFill>
              </a:rPr>
              <a:t> (106-142)</a:t>
            </a:r>
          </a:p>
          <a:p>
            <a:pPr marL="216000" indent="-216000">
              <a:spcBef>
                <a:spcPts val="600"/>
              </a:spcBef>
            </a:pPr>
            <a:r>
              <a:rPr lang="it-IT" sz="2000">
                <a:solidFill>
                  <a:schemeClr val="tx1"/>
                </a:solidFill>
                <a:hlinkClick r:id="rId117" action="ppaction://hlinkpres?slideindex=1&amp;slidetitle="/>
              </a:rPr>
              <a:t>Il canto di Orfeo</a:t>
            </a:r>
            <a:r>
              <a:rPr lang="it-IT" sz="2000">
                <a:solidFill>
                  <a:schemeClr val="tx1"/>
                </a:solidFill>
              </a:rPr>
              <a:t> (148-739) 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8" action="ppaction://hlinkpres?slideindex=1&amp;slidetitle="/>
              </a:rPr>
              <a:t>Ganimede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(155-161)</a:t>
            </a:r>
            <a:endParaRPr lang="it-IT" sz="2000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9" action="ppaction://hlinkpres?slideindex=1&amp;slidetitle="/>
              </a:rPr>
              <a:t>Giacinto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(162-219)</a:t>
            </a:r>
            <a:endParaRPr lang="it-IT" sz="2000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0" action="ppaction://hlinkpres?slideindex=1&amp;slidetitle="/>
              </a:rPr>
              <a:t>Cerasti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1" action="ppaction://hlinkpres?slideindex=1&amp;slidetitle="/>
              </a:rPr>
              <a:t>Propetidi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(220-242)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2" action="ppaction://hlinkpres?slideindex=1&amp;slidetitle="/>
              </a:rPr>
              <a:t>Pigmalione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(243-297)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3" action="ppaction://hlinkpres?slideindex=1&amp;slidetitle="/>
              </a:rPr>
              <a:t>Cinira e Mirra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(298-502)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4" action="ppaction://hlinkpres?slideindex=1&amp;slidetitle="/>
              </a:rPr>
              <a:t>Adone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(504-739)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     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5" action="ppaction://hlinkpres?slideindex=1&amp;slidetitle="/>
              </a:rPr>
              <a:t>Atalanta e Ippomene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(560-704)</a:t>
            </a:r>
          </a:p>
        </p:txBody>
      </p:sp>
      <p:sp>
        <p:nvSpPr>
          <p:cNvPr id="64" name="L11">
            <a:extLst>
              <a:ext uri="{FF2B5EF4-FFF2-40B4-BE49-F238E27FC236}">
                <a16:creationId xmlns:a16="http://schemas.microsoft.com/office/drawing/2014/main" id="{ADCA9CDC-44EE-B0BD-B523-F06E5CF405C5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" rIns="360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11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>
                <a:solidFill>
                  <a:schemeClr val="tx1"/>
                </a:solidFill>
                <a:hlinkClick r:id="rId126" action="ppaction://hlinkpres?slideindex=1&amp;slidetitle="/>
              </a:rPr>
              <a:t>La morte di Orfeo </a:t>
            </a:r>
            <a:r>
              <a:rPr lang="it-IT" sz="2000">
                <a:solidFill>
                  <a:schemeClr val="tx1"/>
                </a:solidFill>
              </a:rPr>
              <a:t>(1-84)</a:t>
            </a:r>
          </a:p>
          <a:p>
            <a:pPr marL="216000" indent="-216000">
              <a:spcBef>
                <a:spcPts val="600"/>
              </a:spcBef>
            </a:pPr>
            <a:r>
              <a:rPr lang="it-IT" sz="2000" b="1">
                <a:solidFill>
                  <a:schemeClr val="tx1"/>
                </a:solidFill>
              </a:rPr>
              <a:t>Miti in Asia Minore e Tracia</a:t>
            </a:r>
            <a:r>
              <a:rPr lang="it-IT" sz="2000">
                <a:solidFill>
                  <a:schemeClr val="tx1"/>
                </a:solidFill>
              </a:rPr>
              <a:t> (85-795):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27" action="ppaction://hlinkpres?slideindex=1&amp;slidetitle="/>
              </a:rPr>
              <a:t>Mida e il dono di Bacco</a:t>
            </a:r>
            <a:r>
              <a:rPr lang="it-IT" sz="2000">
                <a:solidFill>
                  <a:schemeClr val="tx1"/>
                </a:solidFill>
              </a:rPr>
              <a:t> (85-145)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28" action="ppaction://hlinkpres?slideindex=1&amp;slidetitle="/>
              </a:rPr>
              <a:t>Le orecchie di Mida</a:t>
            </a:r>
            <a:r>
              <a:rPr lang="it-IT" sz="2000">
                <a:solidFill>
                  <a:schemeClr val="tx1"/>
                </a:solidFill>
              </a:rPr>
              <a:t> (146-193)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29" action="ppaction://hlinkpres?slideindex=1&amp;slidetitle="/>
              </a:rPr>
              <a:t>Le mura di Troia</a:t>
            </a:r>
            <a:r>
              <a:rPr lang="it-IT" sz="2000">
                <a:solidFill>
                  <a:schemeClr val="tx1"/>
                </a:solidFill>
              </a:rPr>
              <a:t> (194-217)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30" action="ppaction://hlinkpres?slideindex=1&amp;slidetitle="/>
              </a:rPr>
              <a:t>Peleo e Teti</a:t>
            </a:r>
            <a:r>
              <a:rPr lang="it-IT" sz="2000">
                <a:solidFill>
                  <a:schemeClr val="tx1"/>
                </a:solidFill>
              </a:rPr>
              <a:t> (217-409)</a:t>
            </a:r>
          </a:p>
          <a:p>
            <a:pPr marL="1130400" lvl="2" indent="-216000"/>
            <a:r>
              <a:rPr lang="it-IT" sz="2000">
                <a:solidFill>
                  <a:schemeClr val="tx1"/>
                </a:solidFill>
                <a:hlinkClick r:id="rId131" action="ppaction://hlinkpres?slideindex=1&amp;slidetitle="/>
              </a:rPr>
              <a:t>Dedalione</a:t>
            </a:r>
            <a:r>
              <a:rPr lang="it-IT" sz="2000">
                <a:solidFill>
                  <a:schemeClr val="tx1"/>
                </a:solidFill>
              </a:rPr>
              <a:t> (291-345): </a:t>
            </a:r>
          </a:p>
          <a:p>
            <a:pPr marL="1130400" lvl="2" indent="-216000"/>
            <a:r>
              <a:rPr lang="it-IT" sz="2000">
                <a:solidFill>
                  <a:schemeClr val="tx1"/>
                </a:solidFill>
                <a:hlinkClick r:id="rId132" action="ppaction://hlinkpres?slideindex=1&amp;slidetitle="/>
              </a:rPr>
              <a:t>Il lupo pietrificato</a:t>
            </a:r>
            <a:r>
              <a:rPr lang="it-IT" sz="2000">
                <a:solidFill>
                  <a:schemeClr val="tx1"/>
                </a:solidFill>
              </a:rPr>
              <a:t> (352-409): 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33" action="ppaction://hlinkpres?slideindex=1&amp;slidetitle="/>
              </a:rPr>
              <a:t>Ceice e Alcione</a:t>
            </a:r>
            <a:r>
              <a:rPr lang="it-IT" sz="2000">
                <a:solidFill>
                  <a:schemeClr val="tx1"/>
                </a:solidFill>
              </a:rPr>
              <a:t> (410-748)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34" action="ppaction://hlinkpres?slideindex=1&amp;slidetitle="/>
              </a:rPr>
              <a:t>Esaco</a:t>
            </a:r>
            <a:r>
              <a:rPr lang="it-IT" sz="2000">
                <a:solidFill>
                  <a:schemeClr val="tx1"/>
                </a:solidFill>
              </a:rPr>
              <a:t> (749-795)</a:t>
            </a:r>
          </a:p>
        </p:txBody>
      </p:sp>
      <p:sp>
        <p:nvSpPr>
          <p:cNvPr id="65" name="L12">
            <a:extLst>
              <a:ext uri="{FF2B5EF4-FFF2-40B4-BE49-F238E27FC236}">
                <a16:creationId xmlns:a16="http://schemas.microsoft.com/office/drawing/2014/main" id="{97A49738-9EFD-52C2-F34C-B48B43DE8515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12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>
                <a:solidFill>
                  <a:schemeClr val="tx1"/>
                </a:solidFill>
              </a:rPr>
              <a:t>Funerali di </a:t>
            </a:r>
            <a:r>
              <a:rPr lang="it-IT" sz="2000">
                <a:solidFill>
                  <a:schemeClr val="tx1"/>
                </a:solidFill>
                <a:hlinkClick r:id="rId134" action="ppaction://hlinkpres?slideindex=1&amp;slidetitle="/>
              </a:rPr>
              <a:t>Esaco</a:t>
            </a:r>
            <a:r>
              <a:rPr lang="it-IT" sz="2000">
                <a:solidFill>
                  <a:schemeClr val="tx1"/>
                </a:solidFill>
              </a:rPr>
              <a:t> (1-3)</a:t>
            </a:r>
          </a:p>
          <a:p>
            <a:pPr marL="216000" indent="-216000"/>
            <a:endParaRPr lang="it-IT" sz="2000">
              <a:solidFill>
                <a:schemeClr val="tx1"/>
              </a:solidFill>
            </a:endParaRPr>
          </a:p>
          <a:p>
            <a:pPr marL="216000" indent="-216000"/>
            <a:r>
              <a:rPr lang="it-IT" sz="2000" b="1">
                <a:solidFill>
                  <a:schemeClr val="tx1"/>
                </a:solidFill>
                <a:hlinkClick r:id="rId23" action="ppaction://hlinkpres?slideindex=1&amp;slidetitle="/>
              </a:rPr>
              <a:t>La guerra di Troia</a:t>
            </a:r>
            <a:r>
              <a:rPr lang="it-IT" sz="2000" b="1">
                <a:solidFill>
                  <a:schemeClr val="tx1"/>
                </a:solidFill>
              </a:rPr>
              <a:t> (4-13.622)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35" action="ppaction://hlinkpres?slideindex=1&amp;slidetitle="/>
              </a:rPr>
              <a:t>Calcante; partenza da Aulide</a:t>
            </a:r>
            <a:r>
              <a:rPr lang="it-IT" sz="2000">
                <a:solidFill>
                  <a:schemeClr val="tx1"/>
                </a:solidFill>
              </a:rPr>
              <a:t> (11-38)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36" action="ppaction://hlinkpres?slideindex=1&amp;slidetitle="/>
              </a:rPr>
              <a:t>Primi scontri</a:t>
            </a:r>
            <a:r>
              <a:rPr lang="it-IT" sz="2000">
                <a:solidFill>
                  <a:schemeClr val="tx1"/>
                </a:solidFill>
              </a:rPr>
              <a:t> (39-74)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37" action="ppaction://hlinkpres?slideindex=1&amp;slidetitle="/>
              </a:rPr>
              <a:t>Achille e Cicno</a:t>
            </a:r>
            <a:r>
              <a:rPr lang="it-IT" sz="2000">
                <a:solidFill>
                  <a:schemeClr val="tx1"/>
                </a:solidFill>
              </a:rPr>
              <a:t> (75-145)</a:t>
            </a: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r>
              <a:rPr lang="it-IT" sz="2000">
                <a:solidFill>
                  <a:schemeClr val="tx1"/>
                </a:solidFill>
                <a:hlinkClick r:id="rId138" action="ppaction://hlinkpres?slideindex=1&amp;slidetitle="/>
              </a:rPr>
              <a:t>Tregua</a:t>
            </a:r>
            <a:r>
              <a:rPr lang="it-IT" sz="2000">
                <a:solidFill>
                  <a:schemeClr val="tx1"/>
                </a:solidFill>
              </a:rPr>
              <a:t> (146-169)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39" action="ppaction://hlinkpres?slideindex=1&amp;slidetitle="/>
              </a:rPr>
              <a:t>Ceneo</a:t>
            </a:r>
            <a:r>
              <a:rPr lang="it-IT" sz="2000">
                <a:solidFill>
                  <a:schemeClr val="tx1"/>
                </a:solidFill>
              </a:rPr>
              <a:t> (171-209)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40" action="ppaction://hlinkpres?slideindex=1&amp;slidetitle="/>
              </a:rPr>
              <a:t>Ceneo e la Centauromachia</a:t>
            </a:r>
            <a:r>
              <a:rPr lang="it-IT" sz="2000">
                <a:solidFill>
                  <a:schemeClr val="tx1"/>
                </a:solidFill>
              </a:rPr>
              <a:t> (210-535)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41" action="ppaction://hlinkpres?slideindex=1&amp;slidetitle="/>
              </a:rPr>
              <a:t>Ercole e i figli di </a:t>
            </a:r>
            <a:r>
              <a:rPr lang="it-IT" sz="2000" err="1">
                <a:solidFill>
                  <a:schemeClr val="tx1"/>
                </a:solidFill>
                <a:hlinkClick r:id="rId141" action="ppaction://hlinkpres?slideindex=1&amp;slidetitle="/>
              </a:rPr>
              <a:t>Neleo</a:t>
            </a:r>
            <a:r>
              <a:rPr lang="it-IT" sz="2000">
                <a:solidFill>
                  <a:schemeClr val="tx1"/>
                </a:solidFill>
              </a:rPr>
              <a:t> (542-576)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42" action="ppaction://hlinkpres?slideindex=1&amp;slidetitle="/>
              </a:rPr>
              <a:t>Morte di Achille</a:t>
            </a:r>
            <a:r>
              <a:rPr lang="it-IT" sz="2000">
                <a:solidFill>
                  <a:schemeClr val="tx1"/>
                </a:solidFill>
              </a:rPr>
              <a:t> (580-619)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43" action="ppaction://hlinkpres?slideindex=1&amp;slidetitle="/>
              </a:rPr>
              <a:t>La contesa per le armi</a:t>
            </a:r>
            <a:r>
              <a:rPr lang="it-IT" sz="2000">
                <a:solidFill>
                  <a:schemeClr val="tx1"/>
                </a:solidFill>
              </a:rPr>
              <a:t> (inizio: 12.620-13.398)</a:t>
            </a:r>
            <a:endParaRPr lang="it-IT" sz="2400">
              <a:solidFill>
                <a:schemeClr val="tx1"/>
              </a:solidFill>
            </a:endParaRPr>
          </a:p>
        </p:txBody>
      </p:sp>
      <p:sp>
        <p:nvSpPr>
          <p:cNvPr id="66" name="L13">
            <a:extLst>
              <a:ext uri="{FF2B5EF4-FFF2-40B4-BE49-F238E27FC236}">
                <a16:creationId xmlns:a16="http://schemas.microsoft.com/office/drawing/2014/main" id="{CC316C77-CBD1-343D-64EA-DF3F823974E3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13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hlinkClick r:id="rId143" action="ppaction://hlinkpres?slideindex=1&amp;slidetitle="/>
              </a:rPr>
              <a:t>La contesa per le armi</a:t>
            </a:r>
            <a:r>
              <a:rPr lang="it-IT" sz="2000">
                <a:solidFill>
                  <a:schemeClr val="tx1"/>
                </a:solidFill>
              </a:rPr>
              <a:t> (segue: 12.620-13.398)</a:t>
            </a:r>
          </a:p>
          <a:p>
            <a:pPr marL="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4" action="ppaction://hlinkpres?slideindex=1&amp;slidetitle="/>
              </a:rPr>
              <a:t>Discorso di Aiace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(13.5-122)</a:t>
            </a:r>
          </a:p>
          <a:p>
            <a:pPr marL="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5" action="ppaction://hlinkpres?slideindex=1&amp;slidetitle="/>
              </a:rPr>
              <a:t>Discorso di Ulisse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(13.128-381)</a:t>
            </a: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hlinkClick r:id="rId146" action="ppaction://hlinkpres?slideindex=1&amp;slidetitle="/>
              </a:rPr>
              <a:t>La presa di Troia e la partenza</a:t>
            </a:r>
            <a:r>
              <a:rPr lang="it-IT" sz="2000">
                <a:solidFill>
                  <a:schemeClr val="tx1"/>
                </a:solidFill>
              </a:rPr>
              <a:t> (399-428)</a:t>
            </a:r>
            <a:endParaRPr lang="it-IT" sz="2000" b="1">
              <a:solidFill>
                <a:schemeClr val="tx1"/>
              </a:solidFill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hlinkClick r:id="rId147" action="ppaction://hlinkpres?slideindex=1&amp;slidetitle="/>
              </a:rPr>
              <a:t>Polidoro, Polissena, Ecuba</a:t>
            </a:r>
            <a:r>
              <a:rPr lang="it-IT" sz="2000">
                <a:solidFill>
                  <a:schemeClr val="tx1"/>
                </a:solidFill>
              </a:rPr>
              <a:t> (429-575)</a:t>
            </a: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hlinkClick r:id="rId148" action="ppaction://hlinkpres?slideindex=1&amp;slidetitle="/>
              </a:rPr>
              <a:t>Aurora, Memnone e le </a:t>
            </a:r>
            <a:r>
              <a:rPr lang="it-IT" sz="2000" err="1">
                <a:solidFill>
                  <a:schemeClr val="tx1"/>
                </a:solidFill>
                <a:hlinkClick r:id="rId148" action="ppaction://hlinkpres?slideindex=1&amp;slidetitle="/>
              </a:rPr>
              <a:t>Memnonidi</a:t>
            </a:r>
            <a:r>
              <a:rPr lang="it-IT" sz="2000">
                <a:solidFill>
                  <a:schemeClr val="tx1"/>
                </a:solidFill>
              </a:rPr>
              <a:t> (576-622)</a:t>
            </a: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endParaRPr lang="it-IT" sz="2000">
              <a:solidFill>
                <a:schemeClr val="tx1"/>
              </a:solidFill>
              <a:hlinkClick r:id="rId149" action="ppaction://hlinkpres?slideindex=1&amp;slidetitle="/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endParaRPr lang="it-IT" sz="2000">
              <a:solidFill>
                <a:schemeClr val="tx1"/>
              </a:solidFill>
              <a:hlinkClick r:id="rId149" action="ppaction://hlinkpres?slideindex=1&amp;slidetitle="/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endParaRPr lang="it-IT" sz="2000">
              <a:solidFill>
                <a:schemeClr val="tx1"/>
              </a:solidFill>
              <a:hlinkClick r:id="rId149" action="ppaction://hlinkpres?slideindex=1&amp;slidetitle="/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endParaRPr lang="it-IT" sz="2000">
              <a:solidFill>
                <a:schemeClr val="tx1"/>
              </a:solidFill>
              <a:hlinkClick r:id="rId149" action="ppaction://hlinkpres?slideindex=1&amp;slidetitle="/>
            </a:endParaRPr>
          </a:p>
          <a:p>
            <a:pPr>
              <a:lnSpc>
                <a:spcPct val="114000"/>
              </a:lnSpc>
              <a:spcBef>
                <a:spcPts val="1200"/>
              </a:spcBef>
              <a:spcAft>
                <a:spcPts val="300"/>
              </a:spcAft>
            </a:pPr>
            <a:r>
              <a:rPr lang="it-IT" sz="2000" b="1">
                <a:solidFill>
                  <a:schemeClr val="tx1"/>
                </a:solidFill>
                <a:hlinkClick r:id="rId149" action="ppaction://hlinkpres?slideindex=1&amp;slidetitle="/>
              </a:rPr>
              <a:t>Il viaggio di Enea</a:t>
            </a:r>
            <a:r>
              <a:rPr lang="it-IT" sz="2000">
                <a:solidFill>
                  <a:schemeClr val="tx1"/>
                </a:solidFill>
              </a:rPr>
              <a:t> (inizio: 13.623-14.444)</a:t>
            </a:r>
          </a:p>
          <a:p>
            <a:pPr marL="216000" lvl="1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0" action="ppaction://hlinkpres?slideindex=1&amp;slidetitle="/>
              </a:rPr>
              <a:t>Le figlie di </a:t>
            </a:r>
            <a:r>
              <a:rPr lang="it-IT" sz="20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0" action="ppaction://hlinkpres?slideindex=1&amp;slidetitle="/>
              </a:rPr>
              <a:t>Anio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(13.643-666)</a:t>
            </a:r>
          </a:p>
          <a:p>
            <a:pPr marL="216000" lvl="1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1" action="ppaction://hlinkpres?slideindex=1&amp;slidetitle="/>
              </a:rPr>
              <a:t>Il cratere di Terse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(13.685-701)</a:t>
            </a:r>
          </a:p>
          <a:p>
            <a:pPr marL="216000" lvl="1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da Delo a </a:t>
            </a:r>
            <a:r>
              <a:rPr lang="it-IT" sz="20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Zancle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(inizio: </a:t>
            </a:r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13.702-14.74)</a:t>
            </a:r>
          </a:p>
          <a:p>
            <a:pPr marL="432000" lvl="1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3" action="ppaction://hlinkpres?slideindex=1&amp;slidetitle="/>
              </a:rPr>
              <a:t>Scilla e Glauco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(inizio: 13.732-14.74)</a:t>
            </a:r>
          </a:p>
          <a:p>
            <a:pPr marL="648000" lvl="2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4" action="ppaction://hlinkpres?slideindex=1&amp;slidetitle="/>
              </a:rPr>
              <a:t>Aci, Galatea e Polifemo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(13.750-897)</a:t>
            </a:r>
          </a:p>
          <a:p>
            <a:pPr marL="648000" lvl="2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5" action="ppaction://hlinkpres?slideindex=1&amp;slidetitle="/>
              </a:rPr>
              <a:t>Storia di Glauco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(13.917-965)</a:t>
            </a:r>
            <a:endParaRPr lang="it-IT" sz="2000">
              <a:solidFill>
                <a:schemeClr val="tx1"/>
              </a:solidFill>
            </a:endParaRPr>
          </a:p>
        </p:txBody>
      </p:sp>
      <p:sp>
        <p:nvSpPr>
          <p:cNvPr id="67" name="L14">
            <a:extLst>
              <a:ext uri="{FF2B5EF4-FFF2-40B4-BE49-F238E27FC236}">
                <a16:creationId xmlns:a16="http://schemas.microsoft.com/office/drawing/2014/main" id="{85E1DC68-7BBA-356D-52FC-B3289BF22731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14</a:t>
            </a:r>
          </a:p>
          <a:p>
            <a:pPr>
              <a:spcBef>
                <a:spcPts val="1200"/>
              </a:spcBef>
            </a:pPr>
            <a:r>
              <a:rPr lang="it-IT" sz="2000" b="1">
                <a:solidFill>
                  <a:schemeClr val="tx1"/>
                </a:solidFill>
                <a:hlinkClick r:id="rId149" action="ppaction://hlinkpres?slideindex=1&amp;slidetitle="/>
              </a:rPr>
              <a:t>Il viaggio di Enea</a:t>
            </a:r>
            <a:r>
              <a:rPr lang="it-IT" sz="2000">
                <a:solidFill>
                  <a:schemeClr val="tx1"/>
                </a:solidFill>
              </a:rPr>
              <a:t> (segue: 13.623-14.444)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da Delo a </a:t>
            </a:r>
            <a:r>
              <a:rPr lang="it-IT" sz="20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Zancle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(segue: </a:t>
            </a:r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13.702-14.74)</a:t>
            </a:r>
            <a:endParaRPr lang="it-IT" sz="2000">
              <a:solidFill>
                <a:schemeClr val="tx1"/>
              </a:solidFill>
            </a:endParaRPr>
          </a:p>
          <a:p>
            <a:pPr marL="432000" lvl="1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3" action="ppaction://hlinkpres?slideindex=1&amp;slidetitle="/>
              </a:rPr>
              <a:t>Scilla e Glauco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(segue: 13.732-14.74)</a:t>
            </a:r>
          </a:p>
          <a:p>
            <a:pPr marL="216000" indent="-25200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6" action="ppaction://hlinkpres?slideindex=1&amp;slidetitle="/>
              </a:rPr>
              <a:t>da Scilla e Cariddi a Pitecusa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14.75-100)</a:t>
            </a:r>
          </a:p>
          <a:p>
            <a:pPr marL="432000" indent="-25200"/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7" action="ppaction://hlinkpres?slideindex=1&amp;slidetitle="/>
              </a:rPr>
              <a:t>Storia di Pitecusa</a:t>
            </a:r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</a:rPr>
              <a:t>(91-100)</a:t>
            </a:r>
          </a:p>
          <a:p>
            <a:pPr marL="216000" indent="-25200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8" action="ppaction://hlinkpres?slideindex=1&amp;slidetitle="/>
              </a:rPr>
              <a:t>da Pitecusa a Gaeta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(101-444)</a:t>
            </a:r>
            <a:endParaRPr lang="it-IT" sz="2000" kern="100">
              <a:solidFill>
                <a:schemeClr val="tx1"/>
              </a:solidFill>
              <a:latin typeface="Aptos Display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32000" lvl="1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hlinkClick r:id="rId159" action="ppaction://hlinkpres?slideindex=1&amp;slidetitle="/>
              </a:rPr>
              <a:t>Enea e la Sibilla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</a:rPr>
              <a:t> (105-157)</a:t>
            </a:r>
          </a:p>
          <a:p>
            <a:pPr marL="648000" lvl="2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0" action="ppaction://hlinkpres?slideindex=1&amp;slidetitle="/>
              </a:rPr>
              <a:t>Storia dell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0" action="ppaction://hlinkpres?slideindex=1&amp;slidetitle="/>
              </a:rPr>
              <a:t>a Sibilla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(130-153)</a:t>
            </a:r>
          </a:p>
          <a:p>
            <a:pPr marL="432000" lvl="1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1" action="ppaction://hlinkpres?slideindex=1&amp;slidetitle="/>
              </a:rPr>
              <a:t>Storia di Macareo e Achemenide 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(158-440)</a:t>
            </a:r>
          </a:p>
          <a:p>
            <a:pPr marL="648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2" action="ppaction://hlinkpres?slideindex=1&amp;slidetitle="/>
              </a:rPr>
              <a:t>Achemenide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(167-222)</a:t>
            </a:r>
          </a:p>
          <a:p>
            <a:pPr marL="648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3" action="ppaction://hlinkpres?slideindex=1&amp;slidetitle="/>
              </a:rPr>
              <a:t>Macareo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(223-440)</a:t>
            </a:r>
          </a:p>
          <a:p>
            <a:pPr marL="864000" lvl="3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4" action="ppaction://hlinkpres?slideindex=1&amp;slidetitle="/>
              </a:rPr>
              <a:t>Pico e Canente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(320-434)</a:t>
            </a:r>
          </a:p>
          <a:p>
            <a:pPr marL="0" lvl="2">
              <a:spcBef>
                <a:spcPts val="600"/>
              </a:spcBef>
            </a:pPr>
            <a:endParaRPr lang="it-IT" sz="2000" b="1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65" action="ppaction://hlinkpres?slideindex=1&amp;slidetitle="/>
            </a:endParaRPr>
          </a:p>
          <a:p>
            <a:pPr marL="0" lvl="2">
              <a:spcBef>
                <a:spcPts val="600"/>
              </a:spcBef>
            </a:pPr>
            <a:r>
              <a:rPr lang="it-IT" sz="20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5" action="ppaction://hlinkpres?slideindex=1&amp;slidetitle="/>
              </a:rPr>
              <a:t>Enea nel Lazio </a:t>
            </a:r>
            <a:r>
              <a:rPr lang="it-IT" sz="20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(445-608)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6" action="ppaction://hlinkpres?slideindex=1&amp;slidetitle="/>
              </a:rPr>
              <a:t>Storia di Diomede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(464-511)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7" action="ppaction://hlinkpres?slideindex=1&amp;slidetitle="/>
              </a:rPr>
              <a:t>Il pastore apulo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(517-526)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8" action="ppaction://hlinkpres?slideindex=1&amp;slidetitle="/>
              </a:rPr>
              <a:t>Le navi troiane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(530-565)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9" action="ppaction://hlinkpres?slideindex=1&amp;slidetitle="/>
              </a:rPr>
              <a:t>Divinizzazione di Enea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(585-608)</a:t>
            </a:r>
            <a:endParaRPr lang="it-IT" sz="2000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>
              <a:spcBef>
                <a:spcPts val="600"/>
              </a:spcBef>
            </a:pPr>
            <a:r>
              <a:rPr lang="it-IT" sz="2000" b="1" kern="100">
                <a:solidFill>
                  <a:schemeClr val="tx1"/>
                </a:solidFill>
                <a:latin typeface="Aptos" panose="020B0004020202020204" pitchFamily="34" charset="0"/>
                <a:hlinkClick r:id="rId26" action="ppaction://hlinkpres?slideindex=1&amp;slidetitle="/>
              </a:rPr>
              <a:t>I Re albani </a:t>
            </a:r>
            <a:r>
              <a:rPr lang="it-IT" b="1">
                <a:solidFill>
                  <a:schemeClr val="tx1"/>
                </a:solidFill>
              </a:rPr>
              <a:t>(609-774)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hlinkClick r:id="rId170" action="ppaction://hlinkpres?slideindex=1&amp;slidetitle="/>
              </a:rPr>
              <a:t>Pomona e Vertumno</a:t>
            </a:r>
            <a:r>
              <a:rPr lang="it-IT" sz="2000">
                <a:solidFill>
                  <a:schemeClr val="tx1"/>
                </a:solidFill>
              </a:rPr>
              <a:t> (623-771)</a:t>
            </a:r>
          </a:p>
          <a:p>
            <a:pPr marL="432000" lvl="2"/>
            <a:r>
              <a:rPr lang="it-IT" sz="2000">
                <a:solidFill>
                  <a:schemeClr val="tx1"/>
                </a:solidFill>
                <a:hlinkClick r:id="rId171" action="ppaction://hlinkpres?slideindex=1&amp;slidetitle="/>
              </a:rPr>
              <a:t>Ifi e </a:t>
            </a:r>
            <a:r>
              <a:rPr lang="it-IT" sz="2000" err="1">
                <a:solidFill>
                  <a:schemeClr val="tx1"/>
                </a:solidFill>
                <a:hlinkClick r:id="rId171" action="ppaction://hlinkpres?slideindex=1&amp;slidetitle="/>
              </a:rPr>
              <a:t>Anassarete</a:t>
            </a:r>
            <a:r>
              <a:rPr lang="it-IT" sz="2000">
                <a:solidFill>
                  <a:schemeClr val="tx1"/>
                </a:solidFill>
              </a:rPr>
              <a:t> (698-761)</a:t>
            </a:r>
          </a:p>
          <a:p>
            <a:pPr marL="0" lvl="2">
              <a:spcBef>
                <a:spcPts val="600"/>
              </a:spcBef>
            </a:pPr>
            <a:r>
              <a:rPr lang="it-IT" sz="2000">
                <a:solidFill>
                  <a:schemeClr val="tx1"/>
                </a:solidFill>
                <a:hlinkClick r:id="rId172" action="ppaction://hlinkpres?slideindex=1&amp;slidetitle="/>
              </a:rPr>
              <a:t>Romolo e la fondazione di Roma</a:t>
            </a:r>
            <a:r>
              <a:rPr lang="it-IT" sz="2000">
                <a:solidFill>
                  <a:schemeClr val="tx1"/>
                </a:solidFill>
              </a:rPr>
              <a:t> (774-806)</a:t>
            </a:r>
          </a:p>
          <a:p>
            <a:pPr marL="0" lvl="2"/>
            <a:r>
              <a:rPr lang="it-IT" sz="2000">
                <a:solidFill>
                  <a:schemeClr val="tx1"/>
                </a:solidFill>
                <a:hlinkClick r:id="rId173" action="ppaction://hlinkpres?slideindex=1&amp;slidetitle="/>
              </a:rPr>
              <a:t>Divinizzazione di Romolo ed Ersilia</a:t>
            </a:r>
            <a:r>
              <a:rPr lang="it-IT" sz="2000">
                <a:solidFill>
                  <a:schemeClr val="tx1"/>
                </a:solidFill>
              </a:rPr>
              <a:t> (806-851)</a:t>
            </a:r>
          </a:p>
          <a:p>
            <a:pPr marL="432000" lvl="2"/>
            <a:endParaRPr lang="it-IT" sz="2000" b="1" kern="100">
              <a:solidFill>
                <a:schemeClr val="tx1"/>
              </a:solidFill>
              <a:latin typeface="Aptos" panose="020B0004020202020204" pitchFamily="34" charset="0"/>
            </a:endParaRPr>
          </a:p>
        </p:txBody>
      </p:sp>
      <p:sp>
        <p:nvSpPr>
          <p:cNvPr id="68" name="L15">
            <a:extLst>
              <a:ext uri="{FF2B5EF4-FFF2-40B4-BE49-F238E27FC236}">
                <a16:creationId xmlns:a16="http://schemas.microsoft.com/office/drawing/2014/main" id="{3D5AC606-134C-8E72-6794-767977C3BA23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15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 b="1">
                <a:solidFill>
                  <a:schemeClr val="tx1"/>
                </a:solidFill>
                <a:hlinkClick r:id="rId27" action="ppaction://hlinkpres?slideindex=1&amp;slidetitle="/>
              </a:rPr>
              <a:t>Roma</a:t>
            </a:r>
            <a:r>
              <a:rPr lang="it-IT" sz="2000">
                <a:solidFill>
                  <a:schemeClr val="tx1"/>
                </a:solidFill>
              </a:rPr>
              <a:t> (1-870)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74" action="ppaction://hlinkpres?slideindex=1&amp;slidetitle="/>
              </a:rPr>
              <a:t>Numa Pompilio</a:t>
            </a:r>
            <a:r>
              <a:rPr lang="it-IT" sz="2000">
                <a:solidFill>
                  <a:schemeClr val="tx1"/>
                </a:solidFill>
              </a:rPr>
              <a:t> (1-484)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75" action="ppaction://hlinkpres?slideindex=1&amp;slidetitle="/>
              </a:rPr>
              <a:t>Miscelo e la fondazione di Crotone</a:t>
            </a:r>
            <a:r>
              <a:rPr lang="it-IT" sz="2000">
                <a:solidFill>
                  <a:schemeClr val="tx1"/>
                </a:solidFill>
              </a:rPr>
              <a:t> (12-59)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76" action="ppaction://hlinkpres?slideindex=1&amp;slidetitle="/>
              </a:rPr>
              <a:t>Pitagora</a:t>
            </a:r>
            <a:r>
              <a:rPr lang="it-IT" sz="2000">
                <a:solidFill>
                  <a:schemeClr val="tx1"/>
                </a:solidFill>
              </a:rPr>
              <a:t> (60-478)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77" action="ppaction://hlinkpres?slideindex=1&amp;slidetitle="/>
              </a:rPr>
              <a:t>Lutto di Egeria</a:t>
            </a:r>
            <a:r>
              <a:rPr lang="it-IT" sz="2000">
                <a:solidFill>
                  <a:schemeClr val="tx1"/>
                </a:solidFill>
              </a:rPr>
              <a:t> (487-551)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78" action="ppaction://hlinkpres?slideindex=1&amp;slidetitle="/>
              </a:rPr>
              <a:t>Virbio-Ippolito</a:t>
            </a:r>
            <a:r>
              <a:rPr lang="it-IT" sz="2000">
                <a:solidFill>
                  <a:schemeClr val="tx1"/>
                </a:solidFill>
              </a:rPr>
              <a:t> (497-546)</a:t>
            </a: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r>
              <a:rPr lang="it-IT" sz="2000">
                <a:solidFill>
                  <a:schemeClr val="tx1"/>
                </a:solidFill>
                <a:hlinkClick r:id="rId179" action="ppaction://hlinkpres?slideindex=1&amp;slidetitle="/>
              </a:rPr>
              <a:t>Tagete</a:t>
            </a:r>
            <a:r>
              <a:rPr lang="it-IT" sz="2000">
                <a:solidFill>
                  <a:schemeClr val="tx1"/>
                </a:solidFill>
              </a:rPr>
              <a:t>; </a:t>
            </a:r>
            <a:r>
              <a:rPr lang="it-IT" sz="2000">
                <a:solidFill>
                  <a:schemeClr val="tx1"/>
                </a:solidFill>
                <a:hlinkClick r:id="rId180" action="ppaction://hlinkpres?slideindex=1&amp;slidetitle="/>
              </a:rPr>
              <a:t>la lancia di Romolo</a:t>
            </a:r>
            <a:r>
              <a:rPr lang="it-IT" sz="2000">
                <a:solidFill>
                  <a:schemeClr val="tx1"/>
                </a:solidFill>
              </a:rPr>
              <a:t> (552-564)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81" action="ppaction://hlinkpres?slideindex=1&amp;slidetitle="/>
              </a:rPr>
              <a:t>Cipo</a:t>
            </a:r>
            <a:r>
              <a:rPr lang="it-IT" sz="2000">
                <a:solidFill>
                  <a:schemeClr val="tx1"/>
                </a:solidFill>
              </a:rPr>
              <a:t> (565-621)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82" action="ppaction://hlinkpres?slideindex=1&amp;slidetitle="/>
              </a:rPr>
              <a:t>Il culto di Esculapio</a:t>
            </a:r>
            <a:r>
              <a:rPr lang="it-IT" sz="2000">
                <a:solidFill>
                  <a:schemeClr val="tx1"/>
                </a:solidFill>
              </a:rPr>
              <a:t> (622-744)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83" action="ppaction://hlinkpres?slideindex=1&amp;slidetitle="/>
              </a:rPr>
              <a:t>Divinizzazione di Cesare</a:t>
            </a:r>
            <a:r>
              <a:rPr lang="it-IT" sz="2000">
                <a:solidFill>
                  <a:schemeClr val="tx1"/>
                </a:solidFill>
              </a:rPr>
              <a:t> (745-851)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84" action="ppaction://hlinkpres?slideindex=1&amp;slidetitle="/>
              </a:rPr>
              <a:t>Lodi di Augusto e preghiera</a:t>
            </a:r>
            <a:r>
              <a:rPr lang="it-IT" sz="2000">
                <a:solidFill>
                  <a:schemeClr val="tx1"/>
                </a:solidFill>
              </a:rPr>
              <a:t> (855-870)</a:t>
            </a:r>
          </a:p>
          <a:p>
            <a:r>
              <a:rPr lang="it-IT" sz="2000">
                <a:solidFill>
                  <a:schemeClr val="tx1"/>
                </a:solidFill>
                <a:hlinkClick r:id="rId28" action="ppaction://hlinkpres?slideindex=1&amp;slidetitle="/>
              </a:rPr>
              <a:t>Epilogo</a:t>
            </a:r>
            <a:r>
              <a:rPr lang="it-IT" sz="2000">
                <a:solidFill>
                  <a:schemeClr val="tx1"/>
                </a:solidFill>
              </a:rPr>
              <a:t> (871-879)</a:t>
            </a:r>
          </a:p>
          <a:p>
            <a:pPr marL="216000"/>
            <a:endParaRPr lang="it-IT"/>
          </a:p>
          <a:p>
            <a:pPr marL="432000"/>
            <a:endParaRPr lang="it-IT"/>
          </a:p>
          <a:p>
            <a:pPr marL="216000"/>
            <a:endParaRPr lang="it-IT" sz="2000">
              <a:solidFill>
                <a:schemeClr val="tx1"/>
              </a:solidFill>
            </a:endParaRPr>
          </a:p>
        </p:txBody>
      </p:sp>
      <p:pic>
        <p:nvPicPr>
          <p:cNvPr id="3" name="Chiudi 1" descr="Chiudi con riempimento a tinta unita">
            <a:extLst>
              <a:ext uri="{FF2B5EF4-FFF2-40B4-BE49-F238E27FC236}">
                <a16:creationId xmlns:a16="http://schemas.microsoft.com/office/drawing/2014/main" id="{4AE50982-2169-6B37-0502-08E8B88C2897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Chiudi 2" descr="Chiudi con riempimento a tinta unita">
            <a:extLst>
              <a:ext uri="{FF2B5EF4-FFF2-40B4-BE49-F238E27FC236}">
                <a16:creationId xmlns:a16="http://schemas.microsoft.com/office/drawing/2014/main" id="{F44C2C1A-737A-3F8D-D657-286B35C1964A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Chiudi 3" descr="Chiudi con riempimento a tinta unita">
            <a:extLst>
              <a:ext uri="{FF2B5EF4-FFF2-40B4-BE49-F238E27FC236}">
                <a16:creationId xmlns:a16="http://schemas.microsoft.com/office/drawing/2014/main" id="{5786709B-3698-A54D-8912-F3ACB61B4C65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Chiudi 4" descr="Chiudi con riempimento a tinta unita">
            <a:extLst>
              <a:ext uri="{FF2B5EF4-FFF2-40B4-BE49-F238E27FC236}">
                <a16:creationId xmlns:a16="http://schemas.microsoft.com/office/drawing/2014/main" id="{AD0DE032-1863-9118-4E9D-EA75CEF8966D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Chiudi 5" descr="Chiudi con riempimento a tinta unita">
            <a:extLst>
              <a:ext uri="{FF2B5EF4-FFF2-40B4-BE49-F238E27FC236}">
                <a16:creationId xmlns:a16="http://schemas.microsoft.com/office/drawing/2014/main" id="{BEF3EA87-1BD6-2A01-5F97-5299476DEE30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Chiudi 6" descr="Chiudi con riempimento a tinta unita">
            <a:extLst>
              <a:ext uri="{FF2B5EF4-FFF2-40B4-BE49-F238E27FC236}">
                <a16:creationId xmlns:a16="http://schemas.microsoft.com/office/drawing/2014/main" id="{8F837C08-F854-EB10-974D-4E70E98D69AD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Chiudi 7" descr="Chiudi con riempimento a tinta unita">
            <a:extLst>
              <a:ext uri="{FF2B5EF4-FFF2-40B4-BE49-F238E27FC236}">
                <a16:creationId xmlns:a16="http://schemas.microsoft.com/office/drawing/2014/main" id="{F72622B3-DA3B-31AC-A711-A1EEEAA4E0D0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Chiudi 8" descr="Chiudi con riempimento a tinta unita">
            <a:extLst>
              <a:ext uri="{FF2B5EF4-FFF2-40B4-BE49-F238E27FC236}">
                <a16:creationId xmlns:a16="http://schemas.microsoft.com/office/drawing/2014/main" id="{D430B72D-B860-BC6C-BFA4-3A33507C42BF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Chiudi 9" descr="Chiudi con riempimento a tinta unita">
            <a:extLst>
              <a:ext uri="{FF2B5EF4-FFF2-40B4-BE49-F238E27FC236}">
                <a16:creationId xmlns:a16="http://schemas.microsoft.com/office/drawing/2014/main" id="{5033645D-030F-1D33-73E6-A5D835CBC873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Chiudi 10" descr="Chiudi con riempimento a tinta unita">
            <a:extLst>
              <a:ext uri="{FF2B5EF4-FFF2-40B4-BE49-F238E27FC236}">
                <a16:creationId xmlns:a16="http://schemas.microsoft.com/office/drawing/2014/main" id="{8F8C766D-6521-89B9-480E-076290EE8199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Chiudi 11" descr="Chiudi con riempimento a tinta unita">
            <a:extLst>
              <a:ext uri="{FF2B5EF4-FFF2-40B4-BE49-F238E27FC236}">
                <a16:creationId xmlns:a16="http://schemas.microsoft.com/office/drawing/2014/main" id="{4ECA00D1-38F9-A07A-CC2A-21CA039810B6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Chiudi 12" descr="Chiudi con riempimento a tinta unita">
            <a:extLst>
              <a:ext uri="{FF2B5EF4-FFF2-40B4-BE49-F238E27FC236}">
                <a16:creationId xmlns:a16="http://schemas.microsoft.com/office/drawing/2014/main" id="{79529898-BADF-F1C4-A968-4AD51305F5A8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Chiudi 13" descr="Chiudi con riempimento a tinta unita">
            <a:extLst>
              <a:ext uri="{FF2B5EF4-FFF2-40B4-BE49-F238E27FC236}">
                <a16:creationId xmlns:a16="http://schemas.microsoft.com/office/drawing/2014/main" id="{F08A4A67-CC41-4688-58BC-B8C189B65D4C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Chiudi 14" descr="Chiudi con riempimento a tinta unita">
            <a:extLst>
              <a:ext uri="{FF2B5EF4-FFF2-40B4-BE49-F238E27FC236}">
                <a16:creationId xmlns:a16="http://schemas.microsoft.com/office/drawing/2014/main" id="{2CC95214-26FC-7FD4-B9B4-EB6F20ED4D5B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Chiudi 15" descr="Chiudi con riempimento a tinta unita">
            <a:extLst>
              <a:ext uri="{FF2B5EF4-FFF2-40B4-BE49-F238E27FC236}">
                <a16:creationId xmlns:a16="http://schemas.microsoft.com/office/drawing/2014/main" id="{B11E150D-3827-D6AF-9F2E-37BFBB29481A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Footer">
            <a:extLst>
              <a:ext uri="{FF2B5EF4-FFF2-40B4-BE49-F238E27FC236}">
                <a16:creationId xmlns:a16="http://schemas.microsoft.com/office/drawing/2014/main" id="{75FBC399-CC72-E4EC-ED45-D620BBFB86FB}"/>
              </a:ext>
            </a:extLst>
          </p:cNvPr>
          <p:cNvSpPr/>
          <p:nvPr/>
        </p:nvSpPr>
        <p:spPr>
          <a:xfrm>
            <a:off x="646610" y="6544497"/>
            <a:ext cx="1098138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>
                <a:solidFill>
                  <a:schemeClr val="tx1"/>
                </a:solidFill>
              </a:rPr>
              <a:t>© 2025 - Luca Graverini (</a:t>
            </a:r>
            <a:r>
              <a:rPr lang="it-IT" sz="1100">
                <a:hlinkClick r:id="rId187"/>
              </a:rPr>
              <a:t>www.graverini.com</a:t>
            </a:r>
            <a:r>
              <a:rPr lang="it-IT" sz="1100">
                <a:solidFill>
                  <a:schemeClr val="tx1"/>
                </a:solidFill>
              </a:rPr>
              <a:t>;</a:t>
            </a:r>
            <a:r>
              <a:rPr lang="it-IT" sz="1100"/>
              <a:t> </a:t>
            </a:r>
            <a:r>
              <a:rPr lang="it-IT" sz="1100">
                <a:hlinkClick r:id="rId188"/>
              </a:rPr>
              <a:t>www.latinopratico.it</a:t>
            </a:r>
            <a:r>
              <a:rPr lang="it-IT" sz="110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9" name="Chiudi Tutto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E779830-0FA4-3AA1-6BC6-635DAA657B3E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SEL_1">
            <a:extLst>
              <a:ext uri="{FF2B5EF4-FFF2-40B4-BE49-F238E27FC236}">
                <a16:creationId xmlns:a16="http://schemas.microsoft.com/office/drawing/2014/main" id="{08680F12-B3D6-329C-F08E-BFA71CD3AD24}"/>
              </a:ext>
            </a:extLst>
          </p:cNvPr>
          <p:cNvSpPr/>
          <p:nvPr/>
        </p:nvSpPr>
        <p:spPr>
          <a:xfrm>
            <a:off x="323026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8" name="SEL_2">
            <a:extLst>
              <a:ext uri="{FF2B5EF4-FFF2-40B4-BE49-F238E27FC236}">
                <a16:creationId xmlns:a16="http://schemas.microsoft.com/office/drawing/2014/main" id="{86FB6A51-E50F-ABD5-75DD-A09443E924AB}"/>
              </a:ext>
            </a:extLst>
          </p:cNvPr>
          <p:cNvSpPr/>
          <p:nvPr/>
        </p:nvSpPr>
        <p:spPr>
          <a:xfrm>
            <a:off x="1102357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6" name="SEL_3">
            <a:extLst>
              <a:ext uri="{FF2B5EF4-FFF2-40B4-BE49-F238E27FC236}">
                <a16:creationId xmlns:a16="http://schemas.microsoft.com/office/drawing/2014/main" id="{D1801D13-9329-EE91-0475-677F8CC9091F}"/>
              </a:ext>
            </a:extLst>
          </p:cNvPr>
          <p:cNvSpPr/>
          <p:nvPr/>
        </p:nvSpPr>
        <p:spPr>
          <a:xfrm>
            <a:off x="1880460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9" name="SEL_4">
            <a:extLst>
              <a:ext uri="{FF2B5EF4-FFF2-40B4-BE49-F238E27FC236}">
                <a16:creationId xmlns:a16="http://schemas.microsoft.com/office/drawing/2014/main" id="{35F975A7-7C38-4F63-6916-EF3EE1C8D09E}"/>
              </a:ext>
            </a:extLst>
          </p:cNvPr>
          <p:cNvSpPr/>
          <p:nvPr/>
        </p:nvSpPr>
        <p:spPr>
          <a:xfrm>
            <a:off x="2658563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74" name="SEL_5">
            <a:extLst>
              <a:ext uri="{FF2B5EF4-FFF2-40B4-BE49-F238E27FC236}">
                <a16:creationId xmlns:a16="http://schemas.microsoft.com/office/drawing/2014/main" id="{9BCD3CDA-758C-4D76-E7E5-13BF5407E959}"/>
              </a:ext>
            </a:extLst>
          </p:cNvPr>
          <p:cNvSpPr/>
          <p:nvPr/>
        </p:nvSpPr>
        <p:spPr>
          <a:xfrm>
            <a:off x="3435438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92" name="SEL_6">
            <a:extLst>
              <a:ext uri="{FF2B5EF4-FFF2-40B4-BE49-F238E27FC236}">
                <a16:creationId xmlns:a16="http://schemas.microsoft.com/office/drawing/2014/main" id="{AE772C44-5CF8-5E65-1AB0-9F6065FDE9DB}"/>
              </a:ext>
            </a:extLst>
          </p:cNvPr>
          <p:cNvSpPr/>
          <p:nvPr/>
        </p:nvSpPr>
        <p:spPr>
          <a:xfrm>
            <a:off x="4211085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95" name="SEL_7">
            <a:extLst>
              <a:ext uri="{FF2B5EF4-FFF2-40B4-BE49-F238E27FC236}">
                <a16:creationId xmlns:a16="http://schemas.microsoft.com/office/drawing/2014/main" id="{5E4BE9EB-3B99-D431-CD69-6D095852C14F}"/>
              </a:ext>
            </a:extLst>
          </p:cNvPr>
          <p:cNvSpPr/>
          <p:nvPr/>
        </p:nvSpPr>
        <p:spPr>
          <a:xfrm>
            <a:off x="4984276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97" name="SEL_8">
            <a:extLst>
              <a:ext uri="{FF2B5EF4-FFF2-40B4-BE49-F238E27FC236}">
                <a16:creationId xmlns:a16="http://schemas.microsoft.com/office/drawing/2014/main" id="{2E901C52-8432-9E1D-3941-CD901A9B142C}"/>
              </a:ext>
            </a:extLst>
          </p:cNvPr>
          <p:cNvSpPr/>
          <p:nvPr/>
        </p:nvSpPr>
        <p:spPr>
          <a:xfrm>
            <a:off x="5759923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99" name="SEL_9">
            <a:extLst>
              <a:ext uri="{FF2B5EF4-FFF2-40B4-BE49-F238E27FC236}">
                <a16:creationId xmlns:a16="http://schemas.microsoft.com/office/drawing/2014/main" id="{55FDC93B-1B6E-988F-3EA6-40795841F0AD}"/>
              </a:ext>
            </a:extLst>
          </p:cNvPr>
          <p:cNvSpPr/>
          <p:nvPr/>
        </p:nvSpPr>
        <p:spPr>
          <a:xfrm>
            <a:off x="6533114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02" name="SEL_10">
            <a:extLst>
              <a:ext uri="{FF2B5EF4-FFF2-40B4-BE49-F238E27FC236}">
                <a16:creationId xmlns:a16="http://schemas.microsoft.com/office/drawing/2014/main" id="{F40E48B1-1115-CDF1-6DF3-A970D82E5381}"/>
              </a:ext>
            </a:extLst>
          </p:cNvPr>
          <p:cNvSpPr/>
          <p:nvPr/>
        </p:nvSpPr>
        <p:spPr>
          <a:xfrm>
            <a:off x="7308761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03" name="SEL_11">
            <a:extLst>
              <a:ext uri="{FF2B5EF4-FFF2-40B4-BE49-F238E27FC236}">
                <a16:creationId xmlns:a16="http://schemas.microsoft.com/office/drawing/2014/main" id="{E7573B7C-AB36-78A1-DED6-A78490F11E55}"/>
              </a:ext>
            </a:extLst>
          </p:cNvPr>
          <p:cNvSpPr/>
          <p:nvPr/>
        </p:nvSpPr>
        <p:spPr>
          <a:xfrm>
            <a:off x="8081952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05" name="SEL_12">
            <a:extLst>
              <a:ext uri="{FF2B5EF4-FFF2-40B4-BE49-F238E27FC236}">
                <a16:creationId xmlns:a16="http://schemas.microsoft.com/office/drawing/2014/main" id="{9949079B-2D06-3607-6F1D-1BEB7F725C2E}"/>
              </a:ext>
            </a:extLst>
          </p:cNvPr>
          <p:cNvSpPr/>
          <p:nvPr/>
        </p:nvSpPr>
        <p:spPr>
          <a:xfrm>
            <a:off x="8851459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6" name="SEL_13">
            <a:extLst>
              <a:ext uri="{FF2B5EF4-FFF2-40B4-BE49-F238E27FC236}">
                <a16:creationId xmlns:a16="http://schemas.microsoft.com/office/drawing/2014/main" id="{D5386EB0-5D3C-5494-9A55-97532180070A}"/>
              </a:ext>
            </a:extLst>
          </p:cNvPr>
          <p:cNvSpPr/>
          <p:nvPr/>
        </p:nvSpPr>
        <p:spPr>
          <a:xfrm>
            <a:off x="9624650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110" name="SEL_14">
            <a:extLst>
              <a:ext uri="{FF2B5EF4-FFF2-40B4-BE49-F238E27FC236}">
                <a16:creationId xmlns:a16="http://schemas.microsoft.com/office/drawing/2014/main" id="{1BFBB1C4-8E53-BA08-DE0F-1A48B0C2B6BB}"/>
              </a:ext>
            </a:extLst>
          </p:cNvPr>
          <p:cNvSpPr/>
          <p:nvPr/>
        </p:nvSpPr>
        <p:spPr>
          <a:xfrm>
            <a:off x="10403981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111" name="SEL_15">
            <a:extLst>
              <a:ext uri="{FF2B5EF4-FFF2-40B4-BE49-F238E27FC236}">
                <a16:creationId xmlns:a16="http://schemas.microsoft.com/office/drawing/2014/main" id="{4068CE90-D184-1581-647F-A383A3C0A993}"/>
              </a:ext>
            </a:extLst>
          </p:cNvPr>
          <p:cNvSpPr/>
          <p:nvPr/>
        </p:nvSpPr>
        <p:spPr>
          <a:xfrm>
            <a:off x="11177172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86363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>
                      <p:stCondLst>
                        <p:cond delay="0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3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10" presetClass="entr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7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8" fill="hold">
                      <p:stCondLst>
                        <p:cond delay="0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9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5" fill="hold">
                      <p:stCondLst>
                        <p:cond delay="0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10" presetClass="entr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1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2" fill="hold">
                      <p:stCondLst>
                        <p:cond delay="0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2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9" fill="hold">
                      <p:stCondLst>
                        <p:cond delay="0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10" presetClass="entr" presetSubtype="0" fill="hold" grpId="1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4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6" fill="hold">
                      <p:stCondLst>
                        <p:cond delay="0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10" presetClass="entr" presetSubtype="0" fill="hold" grpId="1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6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3" fill="hold">
                      <p:stCondLst>
                        <p:cond delay="0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10" presetClass="exit" presetSubtype="0" fill="hold" grpId="16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7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0" fill="hold">
                      <p:stCondLst>
                        <p:cond delay="0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10" presetClass="exit" presetSubtype="0" fill="hold" grpId="17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9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7" fill="hold">
                      <p:stCondLst>
                        <p:cond delay="0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10" presetClass="exit" presetSubtype="0" fill="hold" grpId="18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6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1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4" fill="hold">
                      <p:stCondLst>
                        <p:cond delay="0"/>
                      </p:stCondLst>
                      <p:childTnLst>
                        <p:par>
                          <p:cTn id="415" fill="hold">
                            <p:stCondLst>
                              <p:cond delay="0"/>
                            </p:stCondLst>
                            <p:childTnLst>
                              <p:par>
                                <p:cTn id="416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2" presetID="10" presetClass="exit" presetSubtype="0" fill="hold" grpId="19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3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1" fill="hold">
                      <p:stCondLst>
                        <p:cond delay="0"/>
                      </p:stCondLst>
                      <p:childTnLst>
                        <p:par>
                          <p:cTn id="432" fill="hold">
                            <p:stCondLst>
                              <p:cond delay="0"/>
                            </p:stCondLst>
                            <p:childTnLst>
                              <p:par>
                                <p:cTn id="433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10" presetClass="exit" presetSubtype="0" fill="hold" grpId="2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4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8" fill="hold">
                      <p:stCondLst>
                        <p:cond delay="0"/>
                      </p:stCondLst>
                      <p:childTnLst>
                        <p:par>
                          <p:cTn id="449" fill="hold">
                            <p:stCondLst>
                              <p:cond delay="0"/>
                            </p:stCondLst>
                            <p:childTnLst>
                              <p:par>
                                <p:cTn id="450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xit" presetSubtype="0" fill="hold" grpId="2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2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6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5" fill="hold">
                      <p:stCondLst>
                        <p:cond delay="0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2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8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2" fill="hold">
                      <p:stCondLst>
                        <p:cond delay="0"/>
                      </p:stCondLst>
                      <p:childTnLst>
                        <p:par>
                          <p:cTn id="483" fill="hold">
                            <p:stCondLst>
                              <p:cond delay="0"/>
                            </p:stCondLst>
                            <p:childTnLst>
                              <p:par>
                                <p:cTn id="484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0" presetID="10" presetClass="exit" presetSubtype="0" fill="hold" grpId="2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1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9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9" fill="hold">
                      <p:stCondLst>
                        <p:cond delay="0"/>
                      </p:stCondLst>
                      <p:childTnLst>
                        <p:par>
                          <p:cTn id="500" fill="hold">
                            <p:stCondLst>
                              <p:cond delay="0"/>
                            </p:stCondLst>
                            <p:childTnLst>
                              <p:par>
                                <p:cTn id="501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7" presetID="10" presetClass="exit" presetSubtype="0" fill="hold" grpId="2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3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1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6" fill="hold">
                      <p:stCondLst>
                        <p:cond delay="0"/>
                      </p:stCondLst>
                      <p:childTnLst>
                        <p:par>
                          <p:cTn id="517" fill="hold">
                            <p:stCondLst>
                              <p:cond delay="0"/>
                            </p:stCondLst>
                            <p:childTnLst>
                              <p:par>
                                <p:cTn id="518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xit" presetSubtype="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3" fill="hold">
                      <p:stCondLst>
                        <p:cond delay="0"/>
                      </p:stCondLst>
                      <p:childTnLst>
                        <p:par>
                          <p:cTn id="534" fill="hold">
                            <p:stCondLst>
                              <p:cond delay="0"/>
                            </p:stCondLst>
                            <p:childTnLst>
                              <p:par>
                                <p:cTn id="535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6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1" presetID="10" presetClass="exit" presetSubtype="0" fill="hold" grpId="26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4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0" fill="hold">
                      <p:stCondLst>
                        <p:cond delay="0"/>
                      </p:stCondLst>
                      <p:childTnLst>
                        <p:par>
                          <p:cTn id="551" fill="hold">
                            <p:stCondLst>
                              <p:cond delay="0"/>
                            </p:stCondLst>
                            <p:childTnLst>
                              <p:par>
                                <p:cTn id="55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0" presetClass="exit" presetSubtype="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4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6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7" fill="hold">
                      <p:stCondLst>
                        <p:cond delay="0"/>
                      </p:stCondLst>
                      <p:childTnLst>
                        <p:par>
                          <p:cTn id="568" fill="hold">
                            <p:stCondLst>
                              <p:cond delay="0"/>
                            </p:stCondLst>
                            <p:childTnLst>
                              <p:par>
                                <p:cTn id="56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5" presetID="10" presetClass="exit" presetSubtype="0" fill="hold" grpId="28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6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1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8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4" fill="hold">
                      <p:stCondLst>
                        <p:cond delay="0"/>
                      </p:stCondLst>
                      <p:childTnLst>
                        <p:par>
                          <p:cTn id="585" fill="hold">
                            <p:stCondLst>
                              <p:cond delay="0"/>
                            </p:stCondLst>
                            <p:childTnLst>
                              <p:par>
                                <p:cTn id="586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2" presetID="10" presetClass="exit" presetSubtype="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0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1" fill="hold">
                      <p:stCondLst>
                        <p:cond delay="0"/>
                      </p:stCondLst>
                      <p:childTnLst>
                        <p:par>
                          <p:cTn id="602" fill="hold">
                            <p:stCondLst>
                              <p:cond delay="0"/>
                            </p:stCondLst>
                            <p:childTnLst>
                              <p:par>
                                <p:cTn id="603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9" presetID="10" presetClass="exit" presetSubtype="0" fill="hold" grpId="3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8" fill="hold">
                      <p:stCondLst>
                        <p:cond delay="0"/>
                      </p:stCondLst>
                      <p:childTnLst>
                        <p:par>
                          <p:cTn id="619" fill="hold">
                            <p:stCondLst>
                              <p:cond delay="0"/>
                            </p:stCondLst>
                            <p:childTnLst>
                              <p:par>
                                <p:cTn id="62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" presetClass="exit" presetSubtype="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3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4" fill="hold">
                      <p:stCondLst>
                        <p:cond delay="0"/>
                      </p:stCondLst>
                      <p:childTnLst>
                        <p:par>
                          <p:cTn id="635" fill="hold">
                            <p:stCondLst>
                              <p:cond delay="0"/>
                            </p:stCondLst>
                            <p:childTnLst>
                              <p:par>
                                <p:cTn id="636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1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7" presetID="1" presetClass="exit" presetSubtype="0" fill="hold" grpId="3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4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0" fill="hold">
                      <p:stCondLst>
                        <p:cond delay="0"/>
                      </p:stCondLst>
                      <p:childTnLst>
                        <p:par>
                          <p:cTn id="651" fill="hold">
                            <p:stCondLst>
                              <p:cond delay="0"/>
                            </p:stCondLst>
                            <p:childTnLst>
                              <p:par>
                                <p:cTn id="652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3" presetID="1" presetClass="exit" presetSubtype="0" fill="hold" grpId="3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665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6" fill="hold">
                      <p:stCondLst>
                        <p:cond delay="0"/>
                      </p:stCondLst>
                      <p:childTnLst>
                        <p:par>
                          <p:cTn id="667" fill="hold">
                            <p:stCondLst>
                              <p:cond delay="0"/>
                            </p:stCondLst>
                            <p:childTnLst>
                              <p:par>
                                <p:cTn id="668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9" presetID="1" presetClass="exit" presetSubtype="0" fill="hold" grpId="3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681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2" fill="hold">
                      <p:stCondLst>
                        <p:cond delay="0"/>
                      </p:stCondLst>
                      <p:childTnLst>
                        <p:par>
                          <p:cTn id="683" fill="hold">
                            <p:stCondLst>
                              <p:cond delay="0"/>
                            </p:stCondLst>
                            <p:childTnLst>
                              <p:par>
                                <p:cTn id="684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5" fill="hold">
                            <p:stCondLst>
                              <p:cond delay="500"/>
                            </p:stCondLst>
                            <p:childTnLst>
                              <p:par>
                                <p:cTn id="696" presetID="1" presetClass="exit" presetSubtype="0" fill="hold" grpId="3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698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9" fill="hold">
                      <p:stCondLst>
                        <p:cond delay="0"/>
                      </p:stCondLst>
                      <p:childTnLst>
                        <p:par>
                          <p:cTn id="700" fill="hold">
                            <p:stCondLst>
                              <p:cond delay="0"/>
                            </p:stCondLst>
                            <p:childTnLst>
                              <p:par>
                                <p:cTn id="70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2" presetID="1" presetClass="exit" presetSubtype="0" fill="hold" grpId="3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71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5" fill="hold">
                      <p:stCondLst>
                        <p:cond delay="0"/>
                      </p:stCondLst>
                      <p:childTnLst>
                        <p:par>
                          <p:cTn id="716" fill="hold">
                            <p:stCondLst>
                              <p:cond delay="0"/>
                            </p:stCondLst>
                            <p:childTnLst>
                              <p:par>
                                <p:cTn id="717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8" presetID="1" presetClass="exit" presetSubtype="0" fill="hold" grpId="3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730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1" fill="hold">
                      <p:stCondLst>
                        <p:cond delay="0"/>
                      </p:stCondLst>
                      <p:childTnLst>
                        <p:par>
                          <p:cTn id="732" fill="hold">
                            <p:stCondLst>
                              <p:cond delay="0"/>
                            </p:stCondLst>
                            <p:childTnLst>
                              <p:par>
                                <p:cTn id="73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5" fill="hold">
                            <p:stCondLst>
                              <p:cond delay="0"/>
                            </p:stCondLst>
                            <p:childTnLst>
                              <p:par>
                                <p:cTn id="7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" presetClass="exit" presetSubtype="0" fill="hold" grpId="3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74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8" fill="hold">
                      <p:stCondLst>
                        <p:cond delay="0"/>
                      </p:stCondLst>
                      <p:childTnLst>
                        <p:par>
                          <p:cTn id="749" fill="hold">
                            <p:stCondLst>
                              <p:cond delay="0"/>
                            </p:stCondLst>
                            <p:childTnLst>
                              <p:par>
                                <p:cTn id="75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2" fill="hold">
                            <p:stCondLst>
                              <p:cond delay="0"/>
                            </p:stCondLst>
                            <p:childTnLst>
                              <p:par>
                                <p:cTn id="7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6" presetID="10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2" presetID="1" presetClass="exit" presetSubtype="0" fill="hold" grpId="3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764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5" fill="hold">
                      <p:stCondLst>
                        <p:cond delay="0"/>
                      </p:stCondLst>
                      <p:childTnLst>
                        <p:par>
                          <p:cTn id="766" fill="hold">
                            <p:stCondLst>
                              <p:cond delay="0"/>
                            </p:stCondLst>
                            <p:childTnLst>
                              <p:par>
                                <p:cTn id="767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8" presetID="1" presetClass="exit" presetSubtype="0" fill="hold" grpId="4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780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1" fill="hold">
                      <p:stCondLst>
                        <p:cond delay="0"/>
                      </p:stCondLst>
                      <p:childTnLst>
                        <p:par>
                          <p:cTn id="782" fill="hold">
                            <p:stCondLst>
                              <p:cond delay="0"/>
                            </p:stCondLst>
                            <p:childTnLst>
                              <p:par>
                                <p:cTn id="78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4" presetID="1" presetClass="exit" presetSubtype="0" fill="hold" grpId="4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796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7" fill="hold">
                      <p:stCondLst>
                        <p:cond delay="0"/>
                      </p:stCondLst>
                      <p:childTnLst>
                        <p:par>
                          <p:cTn id="798" fill="hold">
                            <p:stCondLst>
                              <p:cond delay="0"/>
                            </p:stCondLst>
                            <p:childTnLst>
                              <p:par>
                                <p:cTn id="79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4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0" presetID="1" presetClass="exit" presetSubtype="0" fill="hold" grpId="4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812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3" fill="hold">
                      <p:stCondLst>
                        <p:cond delay="0"/>
                      </p:stCondLst>
                      <p:childTnLst>
                        <p:par>
                          <p:cTn id="814" fill="hold">
                            <p:stCondLst>
                              <p:cond delay="0"/>
                            </p:stCondLst>
                            <p:childTnLst>
                              <p:par>
                                <p:cTn id="81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6" presetID="1" presetClass="exit" presetSubtype="0" fill="hold" grpId="4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828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9" fill="hold">
                      <p:stCondLst>
                        <p:cond delay="0"/>
                      </p:stCondLst>
                      <p:childTnLst>
                        <p:par>
                          <p:cTn id="830" fill="hold">
                            <p:stCondLst>
                              <p:cond delay="0"/>
                            </p:stCondLst>
                            <p:childTnLst>
                              <p:par>
                                <p:cTn id="83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2" presetID="1" presetClass="exit" presetSubtype="0" fill="hold" grpId="4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844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5" fill="hold">
                      <p:stCondLst>
                        <p:cond delay="0"/>
                      </p:stCondLst>
                      <p:childTnLst>
                        <p:par>
                          <p:cTn id="846" fill="hold">
                            <p:stCondLst>
                              <p:cond delay="0"/>
                            </p:stCondLst>
                            <p:childTnLst>
                              <p:par>
                                <p:cTn id="847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8" presetID="1" presetClass="exit" presetSubtype="0" fill="hold" grpId="4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8" grpId="2" animBg="1"/>
      <p:bldP spid="48" grpId="3" animBg="1"/>
      <p:bldP spid="48" grpId="4" animBg="1"/>
      <p:bldP spid="48" grpId="5" animBg="1"/>
      <p:bldP spid="48" grpId="6" animBg="1"/>
      <p:bldP spid="48" grpId="7" animBg="1"/>
      <p:bldP spid="48" grpId="8" animBg="1"/>
      <p:bldP spid="48" grpId="9" animBg="1"/>
      <p:bldP spid="48" grpId="10" animBg="1"/>
      <p:bldP spid="48" grpId="11" animBg="1"/>
      <p:bldP spid="48" grpId="12" animBg="1"/>
      <p:bldP spid="48" grpId="13" animBg="1"/>
      <p:bldP spid="48" grpId="14" animBg="1"/>
      <p:bldP spid="48" grpId="15" animBg="1"/>
      <p:bldP spid="48" grpId="16" animBg="1"/>
      <p:bldP spid="48" grpId="17" animBg="1"/>
      <p:bldP spid="48" grpId="18" animBg="1"/>
      <p:bldP spid="48" grpId="19" animBg="1"/>
      <p:bldP spid="48" grpId="20" animBg="1"/>
      <p:bldP spid="48" grpId="21" animBg="1"/>
      <p:bldP spid="48" grpId="22" animBg="1"/>
      <p:bldP spid="48" grpId="23" animBg="1"/>
      <p:bldP spid="48" grpId="24" animBg="1"/>
      <p:bldP spid="48" grpId="25" animBg="1"/>
      <p:bldP spid="48" grpId="26" animBg="1"/>
      <p:bldP spid="48" grpId="27" animBg="1"/>
      <p:bldP spid="48" grpId="28" animBg="1"/>
      <p:bldP spid="48" grpId="29" animBg="1"/>
      <p:bldP spid="48" grpId="30" animBg="1"/>
      <p:bldP spid="48" grpId="31" animBg="1"/>
      <p:bldP spid="48" grpId="32" animBg="1"/>
      <p:bldP spid="48" grpId="33" animBg="1"/>
      <p:bldP spid="48" grpId="34" animBg="1"/>
      <p:bldP spid="48" grpId="35" animBg="1"/>
      <p:bldP spid="48" grpId="36" animBg="1"/>
      <p:bldP spid="48" grpId="37" animBg="1"/>
      <p:bldP spid="48" grpId="38" animBg="1"/>
      <p:bldP spid="48" grpId="39" animBg="1"/>
      <p:bldP spid="48" grpId="40" animBg="1"/>
      <p:bldP spid="48" grpId="41" animBg="1"/>
      <p:bldP spid="48" grpId="42" animBg="1"/>
      <p:bldP spid="48" grpId="43" animBg="1"/>
      <p:bldP spid="48" grpId="44" animBg="1"/>
      <p:bldP spid="48" grpId="45" animBg="1"/>
      <p:bldP spid="47" grpId="0" animBg="1"/>
      <p:bldP spid="47" grpId="1" animBg="1"/>
      <p:bldP spid="47" grpId="2" animBg="1"/>
      <p:bldP spid="47" grpId="3" animBg="1"/>
      <p:bldP spid="55" grpId="0" animBg="1"/>
      <p:bldP spid="55" grpId="1" animBg="1"/>
      <p:bldP spid="55" grpId="2" animBg="1"/>
      <p:bldP spid="55" grpId="3" animBg="1"/>
      <p:bldP spid="56" grpId="0" animBg="1"/>
      <p:bldP spid="56" grpId="1" animBg="1"/>
      <p:bldP spid="56" grpId="2" animBg="1"/>
      <p:bldP spid="56" grpId="3" animBg="1"/>
      <p:bldP spid="57" grpId="0" animBg="1"/>
      <p:bldP spid="57" grpId="1" animBg="1"/>
      <p:bldP spid="57" grpId="2" animBg="1"/>
      <p:bldP spid="57" grpId="3" animBg="1"/>
      <p:bldP spid="58" grpId="0" animBg="1"/>
      <p:bldP spid="58" grpId="1" animBg="1"/>
      <p:bldP spid="58" grpId="2" animBg="1"/>
      <p:bldP spid="58" grpId="3" animBg="1"/>
      <p:bldP spid="59" grpId="0" animBg="1"/>
      <p:bldP spid="59" grpId="1" animBg="1"/>
      <p:bldP spid="59" grpId="2" animBg="1"/>
      <p:bldP spid="59" grpId="3" animBg="1"/>
      <p:bldP spid="60" grpId="0" animBg="1"/>
      <p:bldP spid="60" grpId="1" animBg="1"/>
      <p:bldP spid="60" grpId="2" animBg="1"/>
      <p:bldP spid="60" grpId="3" animBg="1"/>
      <p:bldP spid="61" grpId="0" animBg="1"/>
      <p:bldP spid="61" grpId="1" animBg="1"/>
      <p:bldP spid="61" grpId="2" animBg="1"/>
      <p:bldP spid="61" grpId="3" animBg="1"/>
      <p:bldP spid="62" grpId="0" animBg="1"/>
      <p:bldP spid="62" grpId="1" animBg="1"/>
      <p:bldP spid="62" grpId="2" animBg="1"/>
      <p:bldP spid="62" grpId="3" animBg="1"/>
      <p:bldP spid="62" grpId="4" animBg="1"/>
      <p:bldP spid="63" grpId="0" animBg="1"/>
      <p:bldP spid="63" grpId="1" animBg="1"/>
      <p:bldP spid="63" grpId="2" animBg="1"/>
      <p:bldP spid="63" grpId="3" animBg="1"/>
      <p:bldP spid="64" grpId="0" animBg="1"/>
      <p:bldP spid="64" grpId="1" animBg="1"/>
      <p:bldP spid="64" grpId="2" animBg="1"/>
      <p:bldP spid="64" grpId="3" animBg="1"/>
      <p:bldP spid="65" grpId="0" animBg="1"/>
      <p:bldP spid="65" grpId="1" animBg="1"/>
      <p:bldP spid="65" grpId="2" animBg="1"/>
      <p:bldP spid="65" grpId="3" animBg="1"/>
      <p:bldP spid="66" grpId="0" animBg="1"/>
      <p:bldP spid="66" grpId="1" animBg="1"/>
      <p:bldP spid="66" grpId="2" animBg="1"/>
      <p:bldP spid="66" grpId="3" animBg="1"/>
      <p:bldP spid="67" grpId="0" animBg="1"/>
      <p:bldP spid="67" grpId="1" animBg="1"/>
      <p:bldP spid="67" grpId="2" animBg="1"/>
      <p:bldP spid="67" grpId="3" animBg="1"/>
      <p:bldP spid="68" grpId="0" animBg="1"/>
      <p:bldP spid="68" grpId="1" animBg="1"/>
      <p:bldP spid="68" grpId="2" animBg="1"/>
      <p:bldP spid="68" grpId="3" animBg="1"/>
      <p:bldP spid="10" grpId="0" animBg="1"/>
      <p:bldP spid="10" grpId="2" animBg="1"/>
      <p:bldP spid="10" grpId="4" animBg="1"/>
      <p:bldP spid="10" grpId="5" animBg="1"/>
      <p:bldP spid="28" grpId="0" animBg="1"/>
      <p:bldP spid="28" grpId="2" animBg="1"/>
      <p:bldP spid="28" grpId="4" animBg="1"/>
      <p:bldP spid="28" grpId="5" animBg="1"/>
      <p:bldP spid="46" grpId="0" animBg="1"/>
      <p:bldP spid="46" grpId="2" animBg="1"/>
      <p:bldP spid="46" grpId="4" animBg="1"/>
      <p:bldP spid="46" grpId="5" animBg="1"/>
      <p:bldP spid="49" grpId="0" animBg="1"/>
      <p:bldP spid="49" grpId="2" animBg="1"/>
      <p:bldP spid="49" grpId="4" animBg="1"/>
      <p:bldP spid="49" grpId="5" animBg="1"/>
      <p:bldP spid="74" grpId="0" animBg="1"/>
      <p:bldP spid="74" grpId="2" animBg="1"/>
      <p:bldP spid="74" grpId="4" animBg="1"/>
      <p:bldP spid="74" grpId="5" animBg="1"/>
      <p:bldP spid="92" grpId="0" animBg="1"/>
      <p:bldP spid="92" grpId="2" animBg="1"/>
      <p:bldP spid="92" grpId="4" animBg="1"/>
      <p:bldP spid="92" grpId="5" animBg="1"/>
      <p:bldP spid="95" grpId="0" animBg="1"/>
      <p:bldP spid="95" grpId="2" animBg="1"/>
      <p:bldP spid="95" grpId="4" animBg="1"/>
      <p:bldP spid="95" grpId="5" animBg="1"/>
      <p:bldP spid="97" grpId="0" animBg="1"/>
      <p:bldP spid="97" grpId="2" animBg="1"/>
      <p:bldP spid="97" grpId="4" animBg="1"/>
      <p:bldP spid="97" grpId="5" animBg="1"/>
      <p:bldP spid="99" grpId="0" animBg="1"/>
      <p:bldP spid="99" grpId="2" animBg="1"/>
      <p:bldP spid="99" grpId="4" animBg="1"/>
      <p:bldP spid="99" grpId="5" animBg="1"/>
      <p:bldP spid="102" grpId="0" animBg="1"/>
      <p:bldP spid="102" grpId="2" animBg="1"/>
      <p:bldP spid="102" grpId="4" animBg="1"/>
      <p:bldP spid="102" grpId="5" animBg="1"/>
      <p:bldP spid="103" grpId="0" animBg="1"/>
      <p:bldP spid="103" grpId="2" animBg="1"/>
      <p:bldP spid="103" grpId="4" animBg="1"/>
      <p:bldP spid="103" grpId="5" animBg="1"/>
      <p:bldP spid="105" grpId="0" animBg="1"/>
      <p:bldP spid="105" grpId="2" animBg="1"/>
      <p:bldP spid="105" grpId="4" animBg="1"/>
      <p:bldP spid="105" grpId="5" animBg="1"/>
      <p:bldP spid="106" grpId="0" animBg="1"/>
      <p:bldP spid="106" grpId="2" animBg="1"/>
      <p:bldP spid="106" grpId="4" animBg="1"/>
      <p:bldP spid="106" grpId="5" animBg="1"/>
      <p:bldP spid="110" grpId="0" animBg="1"/>
      <p:bldP spid="110" grpId="2" animBg="1"/>
      <p:bldP spid="110" grpId="4" animBg="1"/>
      <p:bldP spid="110" grpId="5" animBg="1"/>
      <p:bldP spid="111" grpId="0" animBg="1"/>
      <p:bldP spid="111" grpId="2" animBg="1"/>
      <p:bldP spid="111" grpId="4" animBg="1"/>
      <p:bldP spid="111" grpId="5" animBg="1"/>
    </p:bldLst>
  </p:timing>
</p:sld>
</file>

<file path=ppt/theme/theme1.xml><?xml version="1.0" encoding="utf-8"?>
<a:theme xmlns:a="http://schemas.openxmlformats.org/drawingml/2006/main" name="Tema di Office">
  <a:themeElements>
    <a:clrScheme name="Personalizzato 3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0E2841"/>
      </a:hlink>
      <a:folHlink>
        <a:srgbClr val="0E2841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11905</TotalTime>
  <Words>1492</Words>
  <Application>Microsoft Office PowerPoint</Application>
  <PresentationFormat>Widescreen</PresentationFormat>
  <Paragraphs>349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377</cp:revision>
  <dcterms:created xsi:type="dcterms:W3CDTF">2024-11-16T08:19:22Z</dcterms:created>
  <dcterms:modified xsi:type="dcterms:W3CDTF">2025-01-09T17:15:07Z</dcterms:modified>
</cp:coreProperties>
</file>