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tinopratico.it/" TargetMode="External"/><Relationship Id="rId3" Type="http://schemas.openxmlformats.org/officeDocument/2006/relationships/hyperlink" Target="Ulisse.pptx" TargetMode="External"/><Relationship Id="rId7" Type="http://schemas.openxmlformats.org/officeDocument/2006/relationships/hyperlink" Target="http://www.graverini.com/" TargetMode="External"/><Relationship Id="rId2" Type="http://schemas.openxmlformats.org/officeDocument/2006/relationships/hyperlink" Target="Minerv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Discorso%20di%20Ulisse.pptx" TargetMode="External"/><Relationship Id="rId5" Type="http://schemas.openxmlformats.org/officeDocument/2006/relationships/hyperlink" Target="Discorso%20di%20Aiace.pptx" TargetMode="External"/><Relationship Id="rId10" Type="http://schemas.openxmlformats.org/officeDocument/2006/relationships/image" Target="../media/image2.svg"/><Relationship Id="rId4" Type="http://schemas.openxmlformats.org/officeDocument/2006/relationships/hyperlink" Target="Diomede.pptx" TargetMode="External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Scultura che rappresentava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Minerva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(= Pallade Atena). Proteggeva la città di Troia, che fu conquistata dai Greci solo dopo che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Ulisse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Diomede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la rubarono.</a:t>
            </a:r>
          </a:p>
          <a:p>
            <a:endParaRPr lang="it-IT" b="1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Vedi: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Discorso di Aiace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Discorso di Ulisse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Palladio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7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8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D240008D-BC1D-C538-DFE4-4FFCE88E9CB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59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43</cp:revision>
  <dcterms:created xsi:type="dcterms:W3CDTF">2024-12-08T18:36:31Z</dcterms:created>
  <dcterms:modified xsi:type="dcterms:W3CDTF">2025-01-05T11:32:28Z</dcterms:modified>
</cp:coreProperties>
</file>