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cilla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Aci.pptx" TargetMode="External"/><Relationship Id="rId7" Type="http://schemas.openxmlformats.org/officeDocument/2006/relationships/hyperlink" Target="Ulisse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Galat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elemo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Vener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Polifemo.pptx" TargetMode="External"/><Relationship Id="rId9" Type="http://schemas.openxmlformats.org/officeDocument/2006/relationships/hyperlink" Target="Ciclo%20di%20Ene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13.750-897</a:t>
            </a:r>
          </a:p>
          <a:p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ninfa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Galatea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era innamorata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Aci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; ma il Ciclope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Polifemo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amava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Galatea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che lo disprezzava (750-758). Perfino l’orribile Ciclope è vittima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(758-769). L’indovino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6" action="ppaction://hlinkpres?slideindex=1&amp;slidetitle="/>
              </a:rPr>
              <a:t>Telemo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predice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Polifemo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Ulisse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lo accecherà,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Polifemo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lo deride (770-777). Il Ciclope si esibisce in un lungo canto pastorale d’amore, che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Galatea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ascolta di nascosto, abbracciata al suo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Aci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Galatea è bella e crudele; dovrebbe apprezzare le ricchezze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Polifemo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e anche il suo aspetto. Perché gli preferisce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Aci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? Lo farà a pezzi (778-869). 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Polifemo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vede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Galatea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Aci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: lei si getta in mare, lui si dà alla fuga (873-881); il Ciclope gli scaglia contro una montagna contro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Aci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 Da sotto il masso sgorga il sangue, che si trasforma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fiume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che mantiene il nome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Aci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Galatea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a </a:t>
            </a:r>
            <a:r>
              <a:rPr lang="it-IT">
                <a:solidFill>
                  <a:schemeClr val="tx1"/>
                </a:solidFill>
                <a:hlinkClick r:id="rId8" action="ppaction://hlinkpres?slideindex=1&amp;slidetitle="/>
              </a:rPr>
              <a:t>Scilla</a:t>
            </a:r>
            <a:r>
              <a:rPr lang="it-IT" sz="1800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it-IT">
                <a:solidFill>
                  <a:schemeClr val="tx1"/>
                </a:solidFill>
              </a:rPr>
              <a:t> parte di </a:t>
            </a:r>
            <a:r>
              <a:rPr lang="it-IT">
                <a:hlinkClick r:id="rId9" action="ppaction://hlinkpres?slideindex=1&amp;slidetitle="/>
              </a:rPr>
              <a:t>Ciclo di Enea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Aci, Galatea e Polifemo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88C540C-BDFF-802A-3ED4-1546FB95DC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194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2025-01-06T18:37:08Z</dcterms:modified>
</cp:coreProperties>
</file>