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Andromeda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Cassiop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di Etiopia, marito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Cassiopea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padre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Andromeda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Cefeo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35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54</cp:revision>
  <dcterms:created xsi:type="dcterms:W3CDTF">2024-12-08T18:36:31Z</dcterms:created>
  <dcterms:modified xsi:type="dcterms:W3CDTF">2025-01-04T13:31:33Z</dcterms:modified>
</cp:coreProperties>
</file>