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Teseo%20ospite%20di%20Acheloo.pptx" TargetMode="External"/><Relationship Id="rId13" Type="http://schemas.openxmlformats.org/officeDocument/2006/relationships/hyperlink" Target="http://www.latinopratico.it/" TargetMode="External"/><Relationship Id="rId3" Type="http://schemas.openxmlformats.org/officeDocument/2006/relationships/hyperlink" Target="Minosse%20prepara%20la%20guerra.pptx" TargetMode="External"/><Relationship Id="rId7" Type="http://schemas.openxmlformats.org/officeDocument/2006/relationships/hyperlink" Target="Cacciatori%20del%20Cinghiale%20calidonio.pptx" TargetMode="External"/><Relationship Id="rId12" Type="http://schemas.openxmlformats.org/officeDocument/2006/relationships/hyperlink" Target="http://www.graverini.com/" TargetMode="External"/><Relationship Id="rId2" Type="http://schemas.openxmlformats.org/officeDocument/2006/relationships/hyperlink" Target="Teseo%20ed%20Eg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Minotauro.pptx" TargetMode="External"/><Relationship Id="rId11" Type="http://schemas.openxmlformats.org/officeDocument/2006/relationships/hyperlink" Target="Ippolito.pptx" TargetMode="External"/><Relationship Id="rId5" Type="http://schemas.openxmlformats.org/officeDocument/2006/relationships/hyperlink" Target="Dedalo.pptx" TargetMode="External"/><Relationship Id="rId15" Type="http://schemas.openxmlformats.org/officeDocument/2006/relationships/image" Target="../media/image2.svg"/><Relationship Id="rId10" Type="http://schemas.openxmlformats.org/officeDocument/2006/relationships/hyperlink" Target="Ceneo%20e%20la%20centauromachia.pptx" TargetMode="External"/><Relationship Id="rId4" Type="http://schemas.openxmlformats.org/officeDocument/2006/relationships/hyperlink" Target="Cefalo%20cerca%20aiuti%20contro%20Minosse.pptx" TargetMode="External"/><Relationship Id="rId9" Type="http://schemas.openxmlformats.org/officeDocument/2006/relationships/hyperlink" Target="Ercole%20e%20il%20toro%20di%20Creta.pptx" TargetMode="External"/><Relationship Id="rId1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756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7.</a:t>
            </a:r>
            <a:r>
              <a:rPr lang="it-IT" b="1" dirty="0">
                <a:solidFill>
                  <a:schemeClr val="tx1"/>
                </a:solidFill>
              </a:rPr>
              <a:t>404-9.96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Contiene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molte avventure, lasciando Teseo per lo più nello sfondo.</a:t>
            </a:r>
          </a:p>
          <a:p>
            <a:pPr marL="216000" indent="-216000"/>
            <a:r>
              <a:rPr lang="it-IT" dirty="0">
                <a:solidFill>
                  <a:schemeClr val="tx1"/>
                </a:solidFill>
              </a:rPr>
              <a:t>7.404-452: Riunione di 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Teseo ed Egeo</a:t>
            </a:r>
            <a:r>
              <a:rPr lang="it-IT" dirty="0">
                <a:solidFill>
                  <a:schemeClr val="tx1"/>
                </a:solidFill>
              </a:rPr>
              <a:t> ad Atene.</a:t>
            </a:r>
          </a:p>
          <a:p>
            <a:pPr marL="216000" indent="-216000"/>
            <a:r>
              <a:rPr lang="it-IT" dirty="0">
                <a:solidFill>
                  <a:schemeClr val="tx1"/>
                </a:solidFill>
              </a:rPr>
              <a:t>7.456-489: </a:t>
            </a:r>
            <a:r>
              <a:rPr lang="it-IT" dirty="0">
                <a:solidFill>
                  <a:schemeClr val="tx1"/>
                </a:solidFill>
                <a:hlinkClick r:id="rId3" action="ppaction://hlinkpres?slideindex=1&amp;slidetitle="/>
              </a:rPr>
              <a:t>Minosse prepara la guerra contro Atene</a:t>
            </a:r>
            <a:endParaRPr lang="it-IT" dirty="0">
              <a:solidFill>
                <a:schemeClr val="tx1"/>
              </a:solidFill>
            </a:endParaRPr>
          </a:p>
          <a:p>
            <a:pPr marL="216000" indent="-216000"/>
            <a:r>
              <a:rPr lang="it-IT" dirty="0">
                <a:solidFill>
                  <a:schemeClr val="tx1"/>
                </a:solidFill>
              </a:rPr>
              <a:t>7.490-865: </a:t>
            </a:r>
            <a:r>
              <a:rPr lang="it-IT" dirty="0">
                <a:solidFill>
                  <a:schemeClr val="tx1"/>
                </a:solidFill>
                <a:hlinkClick r:id="rId4" action="ppaction://hlinkpres?slideindex=1&amp;slidetitle="/>
              </a:rPr>
              <a:t>Cefalo cerca aiuti contro Minosse </a:t>
            </a:r>
            <a:r>
              <a:rPr lang="it-IT" dirty="0">
                <a:solidFill>
                  <a:schemeClr val="tx1"/>
                </a:solidFill>
              </a:rPr>
              <a:t>a Egina</a:t>
            </a:r>
          </a:p>
          <a:p>
            <a:pPr marL="216000" indent="-216000"/>
            <a:r>
              <a:rPr lang="it-IT" dirty="0">
                <a:solidFill>
                  <a:schemeClr val="tx1"/>
                </a:solidFill>
              </a:rPr>
              <a:t>7.863-865: Eaco arriva con le truppe per Cefalo</a:t>
            </a:r>
          </a:p>
          <a:p>
            <a:pPr marL="216000" indent="-216000"/>
            <a:endParaRPr lang="it-IT" dirty="0">
              <a:solidFill>
                <a:schemeClr val="tx1"/>
              </a:solidFill>
            </a:endParaRPr>
          </a:p>
          <a:p>
            <a:pPr marL="216000" indent="-216000"/>
            <a:r>
              <a:rPr lang="it-IT" b="1" dirty="0">
                <a:solidFill>
                  <a:schemeClr val="tx1"/>
                </a:solidFill>
              </a:rPr>
              <a:t>Vedi anche</a:t>
            </a:r>
            <a:r>
              <a:rPr lang="it-IT" dirty="0">
                <a:solidFill>
                  <a:schemeClr val="tx1"/>
                </a:solidFill>
              </a:rPr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hlinkClick r:id="rId5" action="ppaction://hlinkpres?slideindex=1&amp;slidetitle="/>
              </a:rPr>
              <a:t>Dedalo</a:t>
            </a:r>
            <a:r>
              <a:rPr lang="it-IT" dirty="0">
                <a:solidFill>
                  <a:schemeClr val="tx1"/>
                </a:solidFill>
              </a:rPr>
              <a:t> e il </a:t>
            </a:r>
            <a:r>
              <a:rPr lang="it-IT" dirty="0">
                <a:solidFill>
                  <a:schemeClr val="tx1"/>
                </a:solidFill>
                <a:hlinkClick r:id="rId6" action="ppaction://hlinkpres?slideindex=1&amp;slidetitle="/>
              </a:rPr>
              <a:t>Minotauro</a:t>
            </a:r>
            <a:endParaRPr lang="it-IT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hlinkClick r:id="rId7" action="ppaction://hlinkpres?slideindex=1&amp;slidetitle="/>
              </a:rPr>
              <a:t>Cacciatori del cinghiale </a:t>
            </a:r>
            <a:r>
              <a:rPr lang="it-IT" dirty="0" err="1">
                <a:solidFill>
                  <a:schemeClr val="tx1"/>
                </a:solidFill>
                <a:hlinkClick r:id="rId7" action="ppaction://hlinkpres?slideindex=1&amp;slidetitle="/>
              </a:rPr>
              <a:t>Calidonio</a:t>
            </a:r>
            <a:endParaRPr lang="it-IT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hlinkClick r:id="rId8" action="ppaction://hlinkpres?slideindex=1&amp;slidetitle="/>
              </a:rPr>
              <a:t>Teseo ospite di Acheloo</a:t>
            </a:r>
            <a:endParaRPr lang="it-IT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hlinkClick r:id="rId9" action="ppaction://hlinkpres?slideindex=1&amp;slidetitle="/>
              </a:rPr>
              <a:t>Ercole e il toro di Creta</a:t>
            </a:r>
            <a:endParaRPr lang="it-IT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Ceneo e la Centauromachia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Demoleonte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attacca Teseo, ma colpisce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Crantore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vendicato da Teseo che uccide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Demoleonte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(355-377). Teseo uccide anche Flegreo, Ile,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Ifinoo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Clani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ferisce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Dorila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finito da Peleo (378-392).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Ippolito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</a:endParaRPr>
          </a:p>
          <a:p>
            <a:pPr marL="360000" indent="-216000"/>
            <a:endParaRPr lang="it-IT" dirty="0">
              <a:solidFill>
                <a:schemeClr val="tx1"/>
              </a:solidFill>
            </a:endParaRP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Teseo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2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3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D495169D-3B9E-727D-80CF-A73795E31202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5CE462C-733E-7F25-BF67-052D2A349CE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1632</TotalTime>
  <Words>137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63</cp:revision>
  <dcterms:created xsi:type="dcterms:W3CDTF">2024-12-08T18:36:31Z</dcterms:created>
  <dcterms:modified xsi:type="dcterms:W3CDTF">2025-01-06T18:14:39Z</dcterms:modified>
</cp:coreProperties>
</file>