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Uliss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ntifa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Storia%20di%20Macar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Popolo governato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dal 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Antifate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uccisero gran parte dei compagni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Storia di Macareo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Lestrigoni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9245F0C-69AB-6218-5EF5-2A7141A84D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2025-01-04T17:53:43Z</dcterms:modified>
</cp:coreProperties>
</file>