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eucalione%20e%20Pirra.pptx" TargetMode="External"/><Relationship Id="rId3" Type="http://schemas.openxmlformats.org/officeDocument/2006/relationships/hyperlink" Target="Mito%20delle%20et&#224;.pptx" TargetMode="External"/><Relationship Id="rId7" Type="http://schemas.openxmlformats.org/officeDocument/2006/relationships/hyperlink" Target="Diluvio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Cosmogon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Licaon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Concilio%20degli%20dei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Gigantomachi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 marL="108000"/>
            <a:r>
              <a:rPr lang="it-IT" sz="1800" b="1" dirty="0">
                <a:solidFill>
                  <a:schemeClr val="tx1"/>
                </a:solidFill>
              </a:rPr>
              <a:t>Libro I: </a:t>
            </a:r>
            <a:endParaRPr lang="it-IT" sz="1800" b="1" dirty="0">
              <a:solidFill>
                <a:schemeClr val="tx1"/>
              </a:solidFill>
              <a:hlinkClick r:id="rId2" action="ppaction://hlinkpres?slideindex=1&amp;slidetitle="/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Cosmogonia</a:t>
            </a:r>
            <a:endParaRPr lang="it-IT" dirty="0">
              <a:solidFill>
                <a:schemeClr val="tx1"/>
              </a:solidFill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Mito delle età</a:t>
            </a:r>
            <a:endParaRPr lang="it-IT" dirty="0">
              <a:solidFill>
                <a:schemeClr val="tx1"/>
              </a:solidFill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Gigantomachia</a:t>
            </a:r>
            <a:endParaRPr lang="it-IT" dirty="0">
              <a:solidFill>
                <a:schemeClr val="tx1"/>
              </a:solidFill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Concilio degli dei</a:t>
            </a:r>
            <a:endParaRPr lang="it-IT" dirty="0">
              <a:solidFill>
                <a:schemeClr val="tx1"/>
              </a:solidFill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Licaone</a:t>
            </a:r>
            <a:endParaRPr lang="it-IT" dirty="0">
              <a:solidFill>
                <a:schemeClr val="tx1"/>
              </a:solidFill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Diluvio</a:t>
            </a:r>
            <a:endParaRPr lang="it-IT" dirty="0">
              <a:solidFill>
                <a:schemeClr val="tx1"/>
              </a:solidFill>
            </a:endParaRPr>
          </a:p>
          <a:p>
            <a:pPr marL="850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8" action="ppaction://hlinkpres?slideindex=1&amp;slidetitle="/>
              </a:rPr>
              <a:t>Deucalione e </a:t>
            </a:r>
            <a:r>
              <a:rPr lang="it-IT" dirty="0" err="1">
                <a:solidFill>
                  <a:schemeClr val="tx1"/>
                </a:solidFill>
                <a:hlinkClick r:id="rId8" action="ppaction://hlinkpres?slideindex=1&amp;slidetitle="/>
              </a:rPr>
              <a:t>Pirra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Miti delle origini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62943F7-6E8F-091A-E106-E470C027E8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2025-01-05T10:28:32Z</dcterms:modified>
</cp:coreProperties>
</file>