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Rom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Numa%20Pompil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Lutto%20di%20Eger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Ninfa, moglie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Numa Pompilio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Roma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Il lutto di Egeria</a:t>
            </a:r>
            <a:endParaRPr lang="it-IT">
              <a:solidFill>
                <a:schemeClr val="tx1"/>
              </a:solidFill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Egeria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C29798E-EB3B-8A55-F6F9-E5D2D9E6B4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55</cp:revision>
  <dcterms:created xsi:type="dcterms:W3CDTF">2024-12-08T18:36:31Z</dcterms:created>
  <dcterms:modified xsi:type="dcterms:W3CDTF">2025-01-04T15:01:39Z</dcterms:modified>
</cp:coreProperties>
</file>