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poll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entaur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azzo%20di%20Aracne.pptx" TargetMode="External"/><Relationship Id="rId5" Type="http://schemas.openxmlformats.org/officeDocument/2006/relationships/hyperlink" Target="Uccelli%20loquac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sculapi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Centauro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affida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Esculapio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appena nato.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Uccelli loquaci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Arazzo di Aracne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Chirone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FA53733-9BB6-EC46-D8FD-6E3CC884E3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2025-01-04T13:44:18Z</dcterms:modified>
</cp:coreProperties>
</file>