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Volo%20di%20Medea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Iri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Giovane bello e superbo, divenne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cigno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dopo essersi buttato giù da una rupe a causa di una lite con Fillio; la madre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2" action="ppaction://hlinkpres?slideindex=1&amp;slidetitle="/>
              </a:rPr>
              <a:t>Irie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divenne il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lago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in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Etolia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che porta il suo nome.</a:t>
            </a: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Volo di Medea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Cicno</a:t>
            </a:r>
            <a:r>
              <a:rPr lang="it-IT" sz="2400" b="1" dirty="0">
                <a:solidFill>
                  <a:schemeClr val="tx1"/>
                </a:solidFill>
              </a:rPr>
              <a:t> figlio di Irie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CD856F0E-A3FF-5F15-6D9F-569FCB1234E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67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45</cp:revision>
  <dcterms:created xsi:type="dcterms:W3CDTF">2024-12-08T18:36:31Z</dcterms:created>
  <dcterms:modified xsi:type="dcterms:W3CDTF">2025-01-04T13:51:53Z</dcterms:modified>
</cp:coreProperties>
</file>