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rmes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Dafne.pptx" TargetMode="External"/><Relationship Id="rId7" Type="http://schemas.openxmlformats.org/officeDocument/2006/relationships/hyperlink" Target="Argo.pptx" TargetMode="External"/><Relationship Id="rId12" Type="http://schemas.openxmlformats.org/officeDocument/2006/relationships/hyperlink" Target="Iside.pptx" TargetMode="External"/><Relationship Id="rId2" Type="http://schemas.openxmlformats.org/officeDocument/2006/relationships/hyperlink" Target="Peneo.pptx" TargetMode="Externa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Giunone.pptx" TargetMode="External"/><Relationship Id="rId11" Type="http://schemas.openxmlformats.org/officeDocument/2006/relationships/hyperlink" Target="Epafo.pptx" TargetMode="External"/><Relationship Id="rId5" Type="http://schemas.openxmlformats.org/officeDocument/2006/relationships/hyperlink" Target="Giove.pptx" TargetMode="External"/><Relationship Id="rId15" Type="http://schemas.openxmlformats.org/officeDocument/2006/relationships/image" Target="../media/image1.png"/><Relationship Id="rId10" Type="http://schemas.openxmlformats.org/officeDocument/2006/relationships/hyperlink" Target="Pavone.pptx" TargetMode="External"/><Relationship Id="rId4" Type="http://schemas.openxmlformats.org/officeDocument/2006/relationships/hyperlink" Target="Inaco.pptx" TargetMode="External"/><Relationship Id="rId9" Type="http://schemas.openxmlformats.org/officeDocument/2006/relationships/hyperlink" Target="Siringa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684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1.568-750</a:t>
            </a:r>
          </a:p>
          <a:p>
            <a:pPr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Gli altri fiumi si riuniscono con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Peneo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divinità fluviale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Dafne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non sanno se congratularsi o dolersi con lui per la trasformazione della figlia.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Solo il fiume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Inaco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viene: piange la scomparsa della figlia Io. Questa la sua storia (588 ss.): </a:t>
            </a:r>
          </a:p>
          <a:p>
            <a:pPr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 ne era innamorato e l’aveva violentata; poi, per proteggerla dalla gelosia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l’aveva trasformata in una bellissima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vacca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pretende l’animale in regalo dal marito (617), e la affida ad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Argo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dai cento occhi. Io, persa la capacità di parlare, non può chiedere pietà o farsi riconoscere (635 ss.). Si fa riconoscere dal padre scrivendo per terra con la zampa.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incarica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Hermes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liberarla (668).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Hermes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fingendosi pastore, suona per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Argo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gli racconta la storia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Pan e Siringa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(689 ss.). Vinto dal sonno, il guardiano si addormenta;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Hermes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uccide (717). </a:t>
            </a:r>
          </a:p>
          <a:p>
            <a:pPr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(che ha raccolto gli occhi di Argo e ne ha fatto ornamenti per 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pavone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però, infuriata, rende folle la vacca, che fugge per ogni dove fino ad arrivare al Nilo.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allora chiede perdono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lascia ritrasformare Io. Adesso Io e suo figlio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Epafo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sono venerati come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300"/>
              </a:spcBef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anche: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Iside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(i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nclude le storie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Argo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Pan e Siringa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pavone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971AD80-0766-889D-DA47-55134CD3F64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273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30</cp:revision>
  <dcterms:created xsi:type="dcterms:W3CDTF">2024-12-08T18:36:31Z</dcterms:created>
  <dcterms:modified xsi:type="dcterms:W3CDTF">2025-01-06T10:11:24Z</dcterms:modified>
</cp:coreProperties>
</file>