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Remolo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57B07F0-F558-D4D3-FA92-13E9BBB974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99</cp:revision>
  <dcterms:created xsi:type="dcterms:W3CDTF">2024-12-08T18:36:31Z</dcterms:created>
  <dcterms:modified xsi:type="dcterms:W3CDTF">2025-01-05T17:00:18Z</dcterms:modified>
</cp:coreProperties>
</file>