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Ciclo%20tebano.pptx" TargetMode="External"/><Relationship Id="rId7" Type="http://schemas.openxmlformats.org/officeDocument/2006/relationships/hyperlink" Target="http://www.graverini.com/" TargetMode="External"/><Relationship Id="rId12" Type="http://schemas.openxmlformats.org/officeDocument/2006/relationships/image" Target="../media/image2.svg"/><Relationship Id="rId2" Type="http://schemas.openxmlformats.org/officeDocument/2006/relationships/hyperlink" Target="Contesa%20di%20Muse%20e%20Pieri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inc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Cerere.pptx" TargetMode="External"/><Relationship Id="rId10" Type="http://schemas.openxmlformats.org/officeDocument/2006/relationships/hyperlink" Target="Calliope.pptx" TargetMode="External"/><Relationship Id="rId4" Type="http://schemas.openxmlformats.org/officeDocument/2006/relationships/hyperlink" Target="Aretusa.pptx" TargetMode="External"/><Relationship Id="rId9" Type="http://schemas.openxmlformats.org/officeDocument/2006/relationships/hyperlink" Target="Mus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5.642-661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Contesa tra Muse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Pieridi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Tebano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aver ascoltato 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Aretusa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Cerere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vola via sul suo carro alato e parte verso Atene. Lì affida il carro e le sementi a Trittolemo, ordinandogli di spargerli su terre mai coltivate, o non più coltivate. Trittolemo vola fino in Scizia e va dal 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Linco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è preso da invidia: vuole essere lui autore del dono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tenta di uccidere Trittolemo.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lince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Trittolemo e Linco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0FCFF733-1A06-9E54-F9C7-D72D608C37AE}"/>
              </a:ext>
            </a:extLst>
          </p:cNvPr>
          <p:cNvSpPr txBox="1"/>
          <p:nvPr/>
        </p:nvSpPr>
        <p:spPr>
          <a:xfrm>
            <a:off x="328029" y="1587211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della </a:t>
            </a: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Musa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  <a:hlinkClick r:id="rId10" action="ppaction://hlinkpres?slideindex=1&amp;slidetitle="/>
              </a:rPr>
              <a:t>Calliope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34A2339-C94D-D398-8B98-C18E0F77A7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127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70</cp:revision>
  <dcterms:created xsi:type="dcterms:W3CDTF">2024-12-08T18:36:31Z</dcterms:created>
  <dcterms:modified xsi:type="dcterms:W3CDTF">2025-01-06T18:06:23Z</dcterms:modified>
</cp:coreProperties>
</file>