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inoss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Scill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 di Megara, padre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Scilla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lo tradì consegnando la città 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Minosse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Diventò un’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aquila di mare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Niso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84B99AF-0D0C-A70D-9D51-76C00D6324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45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25</cp:revision>
  <dcterms:created xsi:type="dcterms:W3CDTF">2024-12-08T18:36:31Z</dcterms:created>
  <dcterms:modified xsi:type="dcterms:W3CDTF">2025-01-05T10:39:40Z</dcterms:modified>
</cp:coreProperties>
</file>