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Autono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Cad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Atteo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Cadmo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Autonoe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(a sua volta 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Atteone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Armonia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23</cp:revision>
  <dcterms:created xsi:type="dcterms:W3CDTF">2024-12-08T18:36:31Z</dcterms:created>
  <dcterms:modified xsi:type="dcterms:W3CDTF">2025-01-04T11:47:18Z</dcterms:modified>
</cp:coreProperties>
</file>