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Meleagro.pptx" TargetMode="External"/><Relationship Id="rId7" Type="http://schemas.openxmlformats.org/officeDocument/2006/relationships/hyperlink" Target="Teseo.pptx" TargetMode="External"/><Relationship Id="rId2" Type="http://schemas.openxmlformats.org/officeDocument/2006/relationships/hyperlink" Target="Meleagro%20e%20il%20cinghia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Diana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Melanippe%20ed%20Eurimede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Ene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36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8.445-546</a:t>
            </a: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Altea vuole vendetta per la morte dei due fratelli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Plesippo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Tosseo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uccisi dal figlio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Meleagro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Quando partorì Meleagro, le tre Parche decretarono che i piccolo avrebbe vissuto tanto quanto un tizzone di legno che stava bruciando nel focolare; Altea lo tolse dal fuoco, lo bagnò e lo nascose (454-459). 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Adesso si prepara a farlo bruciare, ma il suo animo è dibattuto tra desiderio di vendetta e amore per il figlio (462-511). Alla fine getta il tizzone nel fuoco (512). Lontano da lì,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Meleagro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sente ardere da un fuoco misterioso e muore (515-525).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Calidone è in lutto, ed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Eneo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padre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Meleagro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dispera. Altea si uccide conficcandosi una spada nel ventre (526-532).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Melanippe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ed Eurimede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sorelle di Meleagro), disperate, sono trasformate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Diana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uccelli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(533-546)</a:t>
            </a:r>
          </a:p>
          <a:p>
            <a:pPr>
              <a:spcBef>
                <a:spcPts val="600"/>
              </a:spcBef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del Ciclo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Teseo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Altea e Meleagro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</TotalTime>
  <Words>185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50</cp:revision>
  <dcterms:created xsi:type="dcterms:W3CDTF">2024-12-08T18:36:31Z</dcterms:created>
  <dcterms:modified xsi:type="dcterms:W3CDTF">2025-01-04T11:01:34Z</dcterms:modified>
</cp:coreProperties>
</file>