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fe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Son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eice%20e%20Alcione.pptx" TargetMode="External"/><Relationship Id="rId4" Type="http://schemas.openxmlformats.org/officeDocument/2006/relationships/hyperlink" Target="Icel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del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Sonno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Morfeo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Icelo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Sua specialità è imitare, nei sogni, gli esseri inanimati.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Ceice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Fantaso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E641E50-68F2-32B5-B2A7-ED91906B80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50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90</cp:revision>
  <dcterms:created xsi:type="dcterms:W3CDTF">2024-12-08T18:36:31Z</dcterms:created>
  <dcterms:modified xsi:type="dcterms:W3CDTF">2025-01-04T15:55:28Z</dcterms:modified>
</cp:coreProperties>
</file>