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Buti.pptx" TargetMode="External"/><Relationship Id="rId13" Type="http://schemas.openxmlformats.org/officeDocument/2006/relationships/hyperlink" Target="Giavellotto%20di%20Cefalo.pptx" TargetMode="External"/><Relationship Id="rId3" Type="http://schemas.openxmlformats.org/officeDocument/2006/relationships/hyperlink" Target="Minosse%20prepara%20la%20guerra.pptx" TargetMode="External"/><Relationship Id="rId7" Type="http://schemas.openxmlformats.org/officeDocument/2006/relationships/hyperlink" Target="Clito.pptx" TargetMode="External"/><Relationship Id="rId12" Type="http://schemas.openxmlformats.org/officeDocument/2006/relationships/hyperlink" Target="Cefalo%20e%20Procri.pptx" TargetMode="External"/><Relationship Id="rId17" Type="http://schemas.openxmlformats.org/officeDocument/2006/relationships/hyperlink" Target="http://www.latinopratico.it/" TargetMode="External"/><Relationship Id="rId2" Type="http://schemas.openxmlformats.org/officeDocument/2006/relationships/hyperlink" Target="Teseo.pptx" TargetMode="External"/><Relationship Id="rId16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allante.pptx" TargetMode="External"/><Relationship Id="rId11" Type="http://schemas.openxmlformats.org/officeDocument/2006/relationships/hyperlink" Target="Peste%20di%20Egina.pptx" TargetMode="External"/><Relationship Id="rId5" Type="http://schemas.openxmlformats.org/officeDocument/2006/relationships/hyperlink" Target="Erette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Eaco.pptx" TargetMode="External"/><Relationship Id="rId4" Type="http://schemas.openxmlformats.org/officeDocument/2006/relationships/hyperlink" Target="Cefalo.pptx" TargetMode="External"/><Relationship Id="rId9" Type="http://schemas.openxmlformats.org/officeDocument/2006/relationships/hyperlink" Target="Minoss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490-865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partenza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subito arriva ad Egina una nave ateniese, con a bordo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(genero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Eretteo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i figli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Pallante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Clito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Buti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(490-500). Chiedono aiuto per Atene nella guerra contro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prontamente concede (501-511).</a:t>
            </a:r>
          </a:p>
          <a:p>
            <a:pPr lvl="1"/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racconta la storia della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peste di Egina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(523-657)</a:t>
            </a:r>
          </a:p>
          <a:p>
            <a:pPr lvl="1"/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racconta 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Cefalo e Procri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(672-862)</a:t>
            </a:r>
          </a:p>
          <a:p>
            <a:pPr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Storia del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giavellotto di Cefalo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(759-793)</a:t>
            </a:r>
          </a:p>
          <a:p>
            <a:pPr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Fine della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Cefalo e Procri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(794-861)</a:t>
            </a: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Arrivo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con le truppe che aiuteranno Cefalo (864-865)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Cefalo cerca aiuti contro Minosse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139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2025-01-06T18:15:45Z</dcterms:modified>
</cp:coreProperties>
</file>