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Enea%20e%20la%20Sibilla%20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nea.pptx" TargetMode="External"/><Relationship Id="rId5" Type="http://schemas.openxmlformats.org/officeDocument/2006/relationships/hyperlink" Target="Apoll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Sibill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14.130-153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Mentre escono dagli Inferi (vedi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Enea e la Sibilla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Sibilla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dice di non essere una dea; ma avrebbe avuto vita eterna, se si fosse concessa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innamorato di lei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4000"/>
              </a:lnSpc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dio le aveva promesso di esaudire un suo desiderio, e lei chiese tanti anni di vita quanti erano i granelli di polvere che aveva raccolto nella mano; ma non chiese ‘anni di gioventù’. Li avrebbe avuti comunque, se avesse accettato gli amplessi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ma li rifiutò, e adesso è una vecchia zitella di settecento anni. Glie ne restano trecento da vivere; si consumerà nella vecchiaia fino a diventare invisibile, e le resterà soltanto la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(racconto della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Sibilla</a:t>
            </a:r>
            <a:r>
              <a:rPr lang="it-IT" dirty="0"/>
              <a:t> a </a:t>
            </a:r>
            <a:r>
              <a:rPr lang="it-IT" dirty="0">
                <a:hlinkClick r:id="rId6" action="ppaction://hlinkpres?slideindex=1&amp;slidetitle="/>
              </a:rPr>
              <a:t>Enea</a:t>
            </a:r>
            <a:r>
              <a:rPr lang="it-IT" dirty="0"/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Storia della Sibilla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F85753D-7F49-0E5F-E0C3-7D469D901F0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163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2025-01-06T18:38:52Z</dcterms:modified>
</cp:coreProperties>
</file>