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1740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graverini.com/" TargetMode="External"/><Relationship Id="rId3" Type="http://schemas.openxmlformats.org/officeDocument/2006/relationships/hyperlink" Target="Ercole.pptx" TargetMode="External"/><Relationship Id="rId7" Type="http://schemas.openxmlformats.org/officeDocument/2006/relationships/image" Target="../media/image2.svg"/><Relationship Id="rId2" Type="http://schemas.openxmlformats.org/officeDocument/2006/relationships/hyperlink" Target="Cerbero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png"/><Relationship Id="rId5" Type="http://schemas.openxmlformats.org/officeDocument/2006/relationships/hyperlink" Target="Ercole%20e%20Cerbero.pptx" TargetMode="External"/><Relationship Id="rId4" Type="http://schemas.openxmlformats.org/officeDocument/2006/relationships/hyperlink" Target="Teseo%20ed%20Egeo.pptx" TargetMode="External"/><Relationship Id="rId9" Type="http://schemas.openxmlformats.org/officeDocument/2006/relationships/hyperlink" Target="http://www.latinopratico.it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080000" rIns="360000" bIns="360000" numCol="1" spcCol="360000" rtlCol="0" anchor="t" anchorCtr="0"/>
          <a:lstStyle/>
          <a:p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Erba velenosa, nata dalla bava di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Cerbero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caduta a terra quando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Ercole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lo portò fuori dagli Inferi.</a:t>
            </a:r>
            <a:endParaRPr lang="it-IT" sz="1800" b="1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endParaRPr lang="it-IT" sz="1800" b="1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800" b="1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Vedi: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4" action="ppaction://hlinkpres?slideindex=1&amp;slidetitle="/>
              </a:rPr>
              <a:t>Teseo ed Egeo</a:t>
            </a:r>
            <a:endParaRPr lang="it-IT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5" action="ppaction://hlinkpres?slideindex=1&amp;slidetitle="/>
              </a:rPr>
              <a:t>Ercole e Cerbero</a:t>
            </a:r>
            <a:endParaRPr lang="it-IT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279261" y="1062955"/>
            <a:ext cx="11633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/>
              <a:t>Aconito</a:t>
            </a:r>
            <a:endParaRPr lang="it-IT" sz="2400" b="1" dirty="0">
              <a:solidFill>
                <a:schemeClr val="tx1"/>
              </a:solidFill>
            </a:endParaRPr>
          </a:p>
        </p:txBody>
      </p:sp>
      <p:pic>
        <p:nvPicPr>
          <p:cNvPr id="2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B64231A3-2D87-BFC8-A43C-B906BE36D16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8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9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256</TotalTime>
  <Words>50</Words>
  <Application>Microsoft Office PowerPoint</Application>
  <PresentationFormat>Widescreen</PresentationFormat>
  <Paragraphs>8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62</cp:revision>
  <dcterms:created xsi:type="dcterms:W3CDTF">2024-12-08T18:36:31Z</dcterms:created>
  <dcterms:modified xsi:type="dcterms:W3CDTF">2025-01-04T10:32:45Z</dcterms:modified>
</cp:coreProperties>
</file>