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razzo%20di%20Arac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to%20delle%20et&#224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Mito delle età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Saturno (Crono)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774D611-2283-E7CE-2C78-5141EC4995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2025-01-05T17:01:22Z</dcterms:modified>
</cp:coreProperties>
</file>