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Iolao%20e%20i%20figli%20di%20Calliro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Teseo%20ospite%20di%20Achelo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 ospite di Acheloo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Iolao e i figli di Calliroe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4000"/>
              </a:lnSpc>
            </a:pP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Acheloo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35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2025-01-04T10:20:55Z</dcterms:modified>
</cp:coreProperties>
</file>