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Volo%20di%20Medea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Mede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Medea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in volo vede i campi che questo cane atterrì.</a:t>
            </a: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Volo di Medea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Il cane Mera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41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39</cp:revision>
  <dcterms:created xsi:type="dcterms:W3CDTF">2024-12-08T18:36:31Z</dcterms:created>
  <dcterms:modified xsi:type="dcterms:W3CDTF">2025-01-04T13:20:03Z</dcterms:modified>
</cp:coreProperties>
</file>