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edus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er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Padre 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Gerione, n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ato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dal sangue della testa di Medusa tagliata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Medusa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Crisaore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3AEFF5F-D3C9-D86A-DAC2-2825D600B6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53</cp:revision>
  <dcterms:created xsi:type="dcterms:W3CDTF">2024-12-08T18:36:31Z</dcterms:created>
  <dcterms:modified xsi:type="dcterms:W3CDTF">2025-01-04T14:29:38Z</dcterms:modified>
</cp:coreProperties>
</file>