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nea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Agamennone.pptx" TargetMode="External"/><Relationship Id="rId7" Type="http://schemas.openxmlformats.org/officeDocument/2006/relationships/hyperlink" Target="Divinizzazione%20di%20Cesare.pptx" TargetMode="External"/><Relationship Id="rId12" Type="http://schemas.openxmlformats.org/officeDocument/2006/relationships/hyperlink" Target="Apollo.pptx" TargetMode="External"/><Relationship Id="rId2" Type="http://schemas.openxmlformats.org/officeDocument/2006/relationships/hyperlink" Target="Roma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hyperlink" Target="Vesta.pptx" TargetMode="External"/><Relationship Id="rId5" Type="http://schemas.openxmlformats.org/officeDocument/2006/relationships/hyperlink" Target="Achille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Quirino.pptx" TargetMode="External"/><Relationship Id="rId4" Type="http://schemas.openxmlformats.org/officeDocument/2006/relationships/hyperlink" Target="Teseo.pptx" TargetMode="External"/><Relationship Id="rId9" Type="http://schemas.openxmlformats.org/officeDocument/2006/relationships/hyperlink" Target="Indiget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15.855-870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Agamennone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supera suo padre Atreo,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supera suo padre Egeo,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supera suo padre Peleo,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supera suo padre Saturno, così Augusto supera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Cesare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governa il cielo, così Augusto governa la terra (855-860).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poeta prega i Penati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gli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Indigeti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(v. nota a 14.607-8),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Quirino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suo padre,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Vesta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ogni altro dio che il giorno in cui anche Augusto sarà divinizzato giunga tardi, dopo la sua morte (861-870). 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Lodi di Augusto e preghiera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CAEB677-7C43-DED7-C589-9A539E5A20C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2501</TotalTime>
  <Words>127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102</cp:revision>
  <dcterms:created xsi:type="dcterms:W3CDTF">2024-12-08T18:36:31Z</dcterms:created>
  <dcterms:modified xsi:type="dcterms:W3CDTF">2025-01-04T18:11:38Z</dcterms:modified>
</cp:coreProperties>
</file>