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raverini.com/" TargetMode="External"/><Relationship Id="rId2" Type="http://schemas.openxmlformats.org/officeDocument/2006/relationships/hyperlink" Target="Volo%20di%20Medea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svg"/><Relationship Id="rId5" Type="http://schemas.openxmlformats.org/officeDocument/2006/relationships/image" Target="../media/image1.png"/><Relationship Id="rId4" Type="http://schemas.openxmlformats.org/officeDocument/2006/relationships/hyperlink" Target="http://www.latinopratico.it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080000" rIns="360000" bIns="360000" numCol="1" spcCol="360000" rtlCol="0" anchor="t" anchorCtr="0"/>
          <a:lstStyle/>
          <a:p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Localizzato a </a:t>
            </a:r>
            <a:r>
              <a:rPr lang="it-IT" sz="1800" dirty="0" err="1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Pitane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it-IT" sz="180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in Eolia</a:t>
            </a:r>
            <a:r>
              <a:rPr lang="it-IT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.</a:t>
            </a:r>
            <a:endParaRPr lang="it-IT" sz="1800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endParaRPr lang="it-IT" sz="1800" b="1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800" b="1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Vedi: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Volo di Medea</a:t>
            </a:r>
            <a:endParaRPr lang="it-IT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279261" y="1062955"/>
            <a:ext cx="11633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schemeClr val="tx1"/>
                </a:solidFill>
              </a:rPr>
              <a:t>Serpente pietrificato</a:t>
            </a:r>
          </a:p>
        </p:txBody>
      </p:sp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3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4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  <p:pic>
        <p:nvPicPr>
          <p:cNvPr id="4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90F50301-CD98-939F-8579-F2F5CC4FB72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196</TotalTime>
  <Words>35</Words>
  <Application>Microsoft Office PowerPoint</Application>
  <PresentationFormat>Widescreen</PresentationFormat>
  <Paragraphs>7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33</cp:revision>
  <dcterms:created xsi:type="dcterms:W3CDTF">2024-12-08T18:36:31Z</dcterms:created>
  <dcterms:modified xsi:type="dcterms:W3CDTF">2025-01-05T17:02:18Z</dcterms:modified>
</cp:coreProperties>
</file>