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Neottolemo.pptx" TargetMode="External"/><Relationship Id="rId13" Type="http://schemas.openxmlformats.org/officeDocument/2006/relationships/image" Target="../media/image1.png"/><Relationship Id="rId3" Type="http://schemas.openxmlformats.org/officeDocument/2006/relationships/hyperlink" Target="Priamo.pptx" TargetMode="External"/><Relationship Id="rId7" Type="http://schemas.openxmlformats.org/officeDocument/2006/relationships/hyperlink" Target="Polissena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Polimestor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chille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Agamennone.pptx" TargetMode="External"/><Relationship Id="rId15" Type="http://schemas.openxmlformats.org/officeDocument/2006/relationships/hyperlink" Target="Guerra%20di%20Troia.pptx" TargetMode="External"/><Relationship Id="rId10" Type="http://schemas.openxmlformats.org/officeDocument/2006/relationships/hyperlink" Target="Giunone.pptx" TargetMode="External"/><Relationship Id="rId4" Type="http://schemas.openxmlformats.org/officeDocument/2006/relationships/hyperlink" Target="Polidoro.pptx" TargetMode="External"/><Relationship Id="rId9" Type="http://schemas.openxmlformats.org/officeDocument/2006/relationships/hyperlink" Target="Ecuba.pptx" TargetMode="External"/><Relationship Id="rId1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900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13.429-575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 fronte a dove si ergeva Troia c’è la terra dei Bistoni, popolo tracio sui quali regna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Polimestore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Priamo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gli aveva affidato il figlio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Polidoro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assieme a grandi ricchezze.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Polimestore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invece di proteggerlo, lo uccide, e ne getta il cadavere in mare (429-438).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Agamennone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scalo in Tracia. Gli appare l’ombra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Achille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lo rimprovera di non avere gratitudine alcuna per le sue imprese. Per placare il suo spirito, ordina di sacrificare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Polissena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sulla sua tomba (439-448).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Neottolemo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sta per ucciderla,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Polissena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coraggiosamente affronta il suo fato; prega solo di rispettare la sua verginità, e di consegnare il corpo alla madre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Ecuba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senza riscatto (449-473). Pur commosso come tutti i Greci,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Neottolemo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compie il sacrificio; le donne troiane si prendono cura del corpo, mentre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Ecuba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dispera (474-493): anche da morto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Achille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causa di dolore. Ormai, dei suoi figli non le resta che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Polidoro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(494-532). Sulla riva del mare, però scorge proprio il corpo del figlio trucidato, e decide di vendicarsi (533-550). Va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Polimestore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con le mani gli strappa gli occhi, uccidendolo (551-564). Inseguita dai traci,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Ecuba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trasforma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ancora oggi ulula di dolore (565-571). Perfino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ammette che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Ecuba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meritava un simile destino (572-575).</a:t>
            </a:r>
          </a:p>
          <a:p>
            <a:pPr>
              <a:lnSpc>
                <a:spcPct val="114000"/>
              </a:lnSpc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Polidoro, Polissena ed Ecuba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828B0E0-633C-6DFF-3A3E-B42D4672BC8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31E58E66-96B4-32A7-8BF7-3D20E57D747D}"/>
              </a:ext>
            </a:extLst>
          </p:cNvPr>
          <p:cNvSpPr txBox="1"/>
          <p:nvPr/>
        </p:nvSpPr>
        <p:spPr>
          <a:xfrm>
            <a:off x="324000" y="1524620"/>
            <a:ext cx="1162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/>
              <a:t>(parte di </a:t>
            </a:r>
            <a:r>
              <a:rPr lang="it-IT">
                <a:hlinkClick r:id="rId15" action="ppaction://hlinkpres?slideindex=1&amp;slidetitle="/>
              </a:rPr>
              <a:t>Guerra di Troia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1606</TotalTime>
  <Words>282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78</cp:revision>
  <dcterms:created xsi:type="dcterms:W3CDTF">2024-12-08T18:36:31Z</dcterms:created>
  <dcterms:modified xsi:type="dcterms:W3CDTF">2025-01-06T18:33:17Z</dcterms:modified>
</cp:coreProperties>
</file>