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toria%20di%20Macareo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Macareo.pptx" TargetMode="External"/><Relationship Id="rId7" Type="http://schemas.openxmlformats.org/officeDocument/2006/relationships/hyperlink" Target="Storia%20di%20Achemenid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emenid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Rotta%20di%20Enea%20da%20Pitecusa%20a%20Gaet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Ulisse.pptx" TargetMode="External"/><Relationship Id="rId9" Type="http://schemas.openxmlformats.org/officeDocument/2006/relationships/hyperlink" Target="Pico%20e%20Canent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spcAft>
                <a:spcPts val="600"/>
              </a:spcAft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14.158-440;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Macareo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un compagno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Quando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 arriva a Gaeta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tra i compagni di lui vede e riconosce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Achemenide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altro compagno di Ulisse che era stato abbandonato sull’Etna, e gli chiede come sia arrivato fino a Gaeta (158-164).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Achemenide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risponde:</a:t>
            </a: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Storia di Achemenide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(167-220)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Achemenide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poi a Macareo di raccontare anche lui la sua storia (211-212).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4000"/>
              </a:lnSpc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Storia di Macareo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(223-440) </a:t>
            </a:r>
          </a:p>
          <a:p>
            <a:pPr lvl="2">
              <a:lnSpc>
                <a:spcPct val="114000"/>
              </a:lnSpc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Pico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Canente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(320-434). 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Trascorso un anno gli altri Greci ripartono,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ma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Macareo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ha paura di proseguire e si ferma lì (435-440).</a:t>
            </a:r>
          </a:p>
          <a:p>
            <a:pPr>
              <a:lnSpc>
                <a:spcPct val="114000"/>
              </a:lnSpc>
            </a:pPr>
            <a:endParaRPr lang="it-IT" b="1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Storia di Macareo e Achemenide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7ECFA40-4D26-3F7B-BD54-BA06AA721B5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137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2025-01-06T18:39:09Z</dcterms:modified>
</cp:coreProperties>
</file>