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Re%20albani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Uno dei re albani.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I re albani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Amulio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705</TotalTime>
  <Words>33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103</cp:revision>
  <dcterms:created xsi:type="dcterms:W3CDTF">2024-12-08T18:36:31Z</dcterms:created>
  <dcterms:modified xsi:type="dcterms:W3CDTF">2025-01-04T11:05:43Z</dcterms:modified>
</cp:coreProperties>
</file>