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arid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astore%20e%20Pollu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Guerra%20di%20Tro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Leda e Tindaro, re di Sparta; sorella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Castore e Polluce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Sposò Menelao, re di Sparta; fu però rapita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il rapimento dette origine alla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Elena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C9D3662-FFB7-83D4-B0F6-C5BD51D3BE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68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2025-01-04T15:06:05Z</dcterms:modified>
</cp:coreProperties>
</file>