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Deianir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Iss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rcole%20e%20Nesso.pptx" TargetMode="External"/><Relationship Id="rId4" Type="http://schemas.openxmlformats.org/officeDocument/2006/relationships/hyperlink" Target="Ercol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Centauro,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Issione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tentò di rapire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Deianira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fu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 e Nesso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Nesso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A440EAA-E663-A476-71A8-F0B5A3B133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2025-01-05T10:38:11Z</dcterms:modified>
</cp:coreProperties>
</file>