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inerva%20e%20le%20Mus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Mu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Una delle nove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Muse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Minerva e le Muse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Calliope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34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2025-01-04T13:17:21Z</dcterms:modified>
</cp:coreProperties>
</file>