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hyperlink" Target="Ino%20e%20Atamante.pptx" TargetMode="External"/><Relationship Id="rId18" Type="http://schemas.openxmlformats.org/officeDocument/2006/relationships/hyperlink" Target="Andromeda.pptx" TargetMode="External"/><Relationship Id="rId26" Type="http://schemas.openxmlformats.org/officeDocument/2006/relationships/hyperlink" Target="Pireneo.pptx" TargetMode="External"/><Relationship Id="rId39" Type="http://schemas.openxmlformats.org/officeDocument/2006/relationships/hyperlink" Target="Pelope.pptx" TargetMode="External"/><Relationship Id="rId21" Type="http://schemas.openxmlformats.org/officeDocument/2006/relationships/hyperlink" Target="Medusa.pptx" TargetMode="External"/><Relationship Id="rId34" Type="http://schemas.openxmlformats.org/officeDocument/2006/relationships/hyperlink" Target="Trittolemo%20e%20Linco.pptx" TargetMode="External"/><Relationship Id="rId42" Type="http://schemas.openxmlformats.org/officeDocument/2006/relationships/image" Target="../media/image1.png"/><Relationship Id="rId7" Type="http://schemas.openxmlformats.org/officeDocument/2006/relationships/hyperlink" Target="Narciso.pptx" TargetMode="External"/><Relationship Id="rId2" Type="http://schemas.openxmlformats.org/officeDocument/2006/relationships/hyperlink" Target="pages/Cadmo.pptx" TargetMode="External"/><Relationship Id="rId16" Type="http://schemas.openxmlformats.org/officeDocument/2006/relationships/hyperlink" Target="Serpenti%20africani.pptx" TargetMode="External"/><Relationship Id="rId20" Type="http://schemas.openxmlformats.org/officeDocument/2006/relationships/hyperlink" Target="Nozze%20di%20Perseo.pptx" TargetMode="External"/><Relationship Id="rId29" Type="http://schemas.openxmlformats.org/officeDocument/2006/relationships/hyperlink" Target="Ratto%20di%20Proserpina.pptx" TargetMode="External"/><Relationship Id="rId41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Tiresia.pptx" TargetMode="External"/><Relationship Id="rId11" Type="http://schemas.openxmlformats.org/officeDocument/2006/relationships/hyperlink" Target="Sole,%20Leucotoe%20e%20Clizia.pptx" TargetMode="External"/><Relationship Id="rId24" Type="http://schemas.openxmlformats.org/officeDocument/2006/relationships/hyperlink" Target="Polidette.pptx" TargetMode="External"/><Relationship Id="rId32" Type="http://schemas.openxmlformats.org/officeDocument/2006/relationships/hyperlink" Target="Sirene.pptx" TargetMode="External"/><Relationship Id="rId37" Type="http://schemas.openxmlformats.org/officeDocument/2006/relationships/hyperlink" Target="Contadini%20di%20Licia.pptx" TargetMode="External"/><Relationship Id="rId40" Type="http://schemas.openxmlformats.org/officeDocument/2006/relationships/hyperlink" Target="http://www.graverini.com/" TargetMode="External"/><Relationship Id="rId5" Type="http://schemas.openxmlformats.org/officeDocument/2006/relationships/hyperlink" Target="Semele.pptx" TargetMode="External"/><Relationship Id="rId15" Type="http://schemas.openxmlformats.org/officeDocument/2006/relationships/hyperlink" Target="Perseo.pptx" TargetMode="External"/><Relationship Id="rId23" Type="http://schemas.openxmlformats.org/officeDocument/2006/relationships/hyperlink" Target="Perseo%20ad%20Argo.pptx" TargetMode="External"/><Relationship Id="rId28" Type="http://schemas.openxmlformats.org/officeDocument/2006/relationships/hyperlink" Target="Gigantomachia%20della%20Pieride.pptx" TargetMode="External"/><Relationship Id="rId36" Type="http://schemas.openxmlformats.org/officeDocument/2006/relationships/hyperlink" Target="Niobe.pptx" TargetMode="External"/><Relationship Id="rId10" Type="http://schemas.openxmlformats.org/officeDocument/2006/relationships/hyperlink" Target="Piramo%20e%20Tisbe.pptx" TargetMode="External"/><Relationship Id="rId19" Type="http://schemas.openxmlformats.org/officeDocument/2006/relationships/hyperlink" Target="Corallo.pptx" TargetMode="External"/><Relationship Id="rId31" Type="http://schemas.openxmlformats.org/officeDocument/2006/relationships/hyperlink" Target="Ascalafo.pptx" TargetMode="External"/><Relationship Id="rId4" Type="http://schemas.openxmlformats.org/officeDocument/2006/relationships/hyperlink" Target="Atteone.pptx" TargetMode="External"/><Relationship Id="rId9" Type="http://schemas.openxmlformats.org/officeDocument/2006/relationships/hyperlink" Target="Minieidi.pptx" TargetMode="External"/><Relationship Id="rId14" Type="http://schemas.openxmlformats.org/officeDocument/2006/relationships/hyperlink" Target="Cadmo%20e%20Armonia.pptx" TargetMode="External"/><Relationship Id="rId22" Type="http://schemas.openxmlformats.org/officeDocument/2006/relationships/hyperlink" Target="Lotte%20alle%20nozze%20di%20Perseo.pptx" TargetMode="External"/><Relationship Id="rId27" Type="http://schemas.openxmlformats.org/officeDocument/2006/relationships/hyperlink" Target="Contesa%20di%20Muse%20e%20Pieridi.pptx" TargetMode="External"/><Relationship Id="rId30" Type="http://schemas.openxmlformats.org/officeDocument/2006/relationships/hyperlink" Target="Ciane.pptx" TargetMode="External"/><Relationship Id="rId35" Type="http://schemas.openxmlformats.org/officeDocument/2006/relationships/hyperlink" Target="Aracne.pptx" TargetMode="External"/><Relationship Id="rId43" Type="http://schemas.openxmlformats.org/officeDocument/2006/relationships/image" Target="../media/image2.svg"/><Relationship Id="rId8" Type="http://schemas.openxmlformats.org/officeDocument/2006/relationships/hyperlink" Target="Penteo.pptx" TargetMode="External"/><Relationship Id="rId3" Type="http://schemas.openxmlformats.org/officeDocument/2006/relationships/hyperlink" Target="Cadmo.pptx" TargetMode="External"/><Relationship Id="rId12" Type="http://schemas.openxmlformats.org/officeDocument/2006/relationships/hyperlink" Target="Salmacide%20ed%20Ermafrodito.pptx" TargetMode="External"/><Relationship Id="rId17" Type="http://schemas.openxmlformats.org/officeDocument/2006/relationships/hyperlink" Target="Atlante.pptx" TargetMode="External"/><Relationship Id="rId25" Type="http://schemas.openxmlformats.org/officeDocument/2006/relationships/hyperlink" Target="Minerva%20e%20le%20Muse.pptx" TargetMode="External"/><Relationship Id="rId33" Type="http://schemas.openxmlformats.org/officeDocument/2006/relationships/hyperlink" Target="Aretusa.pptx" TargetMode="External"/><Relationship Id="rId38" Type="http://schemas.openxmlformats.org/officeDocument/2006/relationships/hyperlink" Target="Mars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468000" rIns="216000" bIns="360000" numCol="3" spcCol="360000" rtlCol="0" anchor="t" anchorCtr="0"/>
          <a:lstStyle/>
          <a:p>
            <a:endParaRPr lang="it-IT" sz="1800" dirty="0">
              <a:hlinkClick r:id="rId2" action="ppaction://hlinkpres?slideindex=1&amp;slidetitle="/>
            </a:endParaRPr>
          </a:p>
          <a:p>
            <a:r>
              <a:rPr lang="it-IT" sz="1800" dirty="0">
                <a:hlinkClick r:id="rId3" action="ppaction://hlinkpres?slideindex=1&amp;slidetitle="/>
              </a:rPr>
              <a:t>Cadmo</a:t>
            </a:r>
            <a:r>
              <a:rPr lang="it-IT" sz="1800" dirty="0"/>
              <a:t> </a:t>
            </a:r>
            <a:r>
              <a:rPr lang="it-IT" sz="1800" dirty="0">
                <a:solidFill>
                  <a:schemeClr val="tx1"/>
                </a:solidFill>
              </a:rPr>
              <a:t>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3.1-137)</a:t>
            </a:r>
            <a:endParaRPr lang="it-IT" sz="1800" dirty="0">
              <a:solidFill>
                <a:schemeClr val="tx1"/>
              </a:solidFill>
            </a:endParaRPr>
          </a:p>
          <a:p>
            <a:r>
              <a:rPr lang="it-IT" sz="1800" dirty="0">
                <a:hlinkClick r:id="rId4" action="ppaction://hlinkpres?slideindex=1&amp;slidetitle="/>
              </a:rPr>
              <a:t>Atteone</a:t>
            </a:r>
            <a:r>
              <a:rPr lang="it-IT" sz="1800" dirty="0"/>
              <a:t> </a:t>
            </a:r>
            <a:r>
              <a:rPr lang="it-IT" sz="1800" dirty="0">
                <a:solidFill>
                  <a:schemeClr val="tx1"/>
                </a:solidFill>
              </a:rPr>
              <a:t>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3.138-252)</a:t>
            </a:r>
            <a:endParaRPr lang="it-IT" sz="1800" dirty="0">
              <a:solidFill>
                <a:schemeClr val="tx1"/>
              </a:solidFill>
            </a:endParaRPr>
          </a:p>
          <a:p>
            <a:r>
              <a:rPr lang="it-IT" sz="1800" dirty="0">
                <a:hlinkClick r:id="rId5" action="ppaction://hlinkpres?slideindex=1&amp;slidetitle="/>
              </a:rPr>
              <a:t>Semele</a:t>
            </a:r>
            <a:r>
              <a:rPr lang="it-IT" sz="1800" dirty="0"/>
              <a:t> </a:t>
            </a:r>
            <a:r>
              <a:rPr lang="it-IT" sz="1800" dirty="0">
                <a:solidFill>
                  <a:schemeClr val="tx1"/>
                </a:solidFill>
              </a:rPr>
              <a:t>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3.253-315)</a:t>
            </a:r>
            <a:endParaRPr lang="it-IT" sz="1800" dirty="0"/>
          </a:p>
          <a:p>
            <a:r>
              <a:rPr lang="it-IT" sz="1800" dirty="0">
                <a:hlinkClick r:id="rId6" action="ppaction://hlinkpres?slideindex=1&amp;slidetitle="/>
              </a:rPr>
              <a:t>Tiresia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(3.316-340)</a:t>
            </a:r>
            <a:endParaRPr lang="it-IT" sz="1800" dirty="0">
              <a:solidFill>
                <a:schemeClr val="tx1"/>
              </a:solidFill>
            </a:endParaRPr>
          </a:p>
          <a:p>
            <a:r>
              <a:rPr lang="it-IT" sz="1800" dirty="0">
                <a:hlinkClick r:id="rId7" action="ppaction://hlinkpres?slideindex=1&amp;slidetitle="/>
              </a:rPr>
              <a:t>Narciso ed Eco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(3.339-510)</a:t>
            </a:r>
            <a:endParaRPr lang="it-IT" sz="1800" dirty="0">
              <a:solidFill>
                <a:schemeClr val="tx1"/>
              </a:solidFill>
            </a:endParaRPr>
          </a:p>
          <a:p>
            <a:r>
              <a:rPr lang="it-IT" sz="1800" dirty="0">
                <a:hlinkClick r:id="rId8" action="ppaction://hlinkpres?slideindex=1&amp;slidetitle="/>
              </a:rPr>
              <a:t>Penteo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(3.511-733) (cfr. 4.23)</a:t>
            </a:r>
          </a:p>
          <a:p>
            <a:r>
              <a:rPr lang="it-IT" sz="1800" dirty="0">
                <a:hlinkClick r:id="rId9" action="ppaction://hlinkpres?slideindex=1&amp;slidetitle="/>
              </a:rPr>
              <a:t>Le Minieidi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(4.1-415)</a:t>
            </a:r>
            <a:endParaRPr lang="it-IT" sz="1800" dirty="0">
              <a:solidFill>
                <a:schemeClr val="tx1"/>
              </a:solidFill>
            </a:endParaRPr>
          </a:p>
          <a:p>
            <a:pPr marL="180000"/>
            <a:r>
              <a:rPr lang="it-IT" sz="1800" dirty="0">
                <a:hlinkClick r:id="rId10" action="ppaction://hlinkpres?slideindex=1&amp;slidetitle="/>
              </a:rPr>
              <a:t>Piramo e Tisbe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(4.43-163)</a:t>
            </a:r>
            <a:endParaRPr lang="it-IT" sz="1800" dirty="0">
              <a:solidFill>
                <a:schemeClr val="tx1"/>
              </a:solidFill>
            </a:endParaRPr>
          </a:p>
          <a:p>
            <a:pPr marL="360000" indent="-180000"/>
            <a:r>
              <a:rPr lang="it-IT" sz="1800" dirty="0">
                <a:hlinkClick r:id="rId11" action="ppaction://hlinkpres?slideindex=1&amp;slidetitle="/>
              </a:rPr>
              <a:t>Sole, </a:t>
            </a:r>
            <a:r>
              <a:rPr lang="it-IT" sz="1800" dirty="0" err="1">
                <a:hlinkClick r:id="rId11" action="ppaction://hlinkpres?slideindex=1&amp;slidetitle="/>
              </a:rPr>
              <a:t>Leucotoe</a:t>
            </a:r>
            <a:r>
              <a:rPr lang="it-IT" sz="1800" dirty="0">
                <a:hlinkClick r:id="rId11" action="ppaction://hlinkpres?slideindex=1&amp;slidetitle="/>
              </a:rPr>
              <a:t> e Clizia</a:t>
            </a:r>
            <a:r>
              <a:rPr lang="it-IT" sz="1800" dirty="0"/>
              <a:t> </a:t>
            </a:r>
            <a:br>
              <a:rPr lang="it-IT" sz="1800" dirty="0"/>
            </a:br>
            <a:r>
              <a:rPr lang="it-IT" dirty="0">
                <a:solidFill>
                  <a:schemeClr val="tx1"/>
                </a:solidFill>
              </a:rPr>
              <a:t>(4.167-273)</a:t>
            </a:r>
          </a:p>
          <a:p>
            <a:pPr marL="360000" indent="-180000"/>
            <a:r>
              <a:rPr lang="it-IT" sz="1800" dirty="0" err="1">
                <a:hlinkClick r:id="rId12" action="ppaction://hlinkpres?slideindex=1&amp;slidetitle="/>
              </a:rPr>
              <a:t>Salmacide</a:t>
            </a:r>
            <a:r>
              <a:rPr lang="it-IT" sz="1800" dirty="0">
                <a:hlinkClick r:id="rId12" action="ppaction://hlinkpres?slideindex=1&amp;slidetitle="/>
              </a:rPr>
              <a:t> ed Ermafrodito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(4.276-388)</a:t>
            </a:r>
            <a:endParaRPr lang="it-IT" sz="1800" dirty="0">
              <a:solidFill>
                <a:schemeClr val="tx1"/>
              </a:solidFill>
            </a:endParaRPr>
          </a:p>
          <a:p>
            <a:r>
              <a:rPr lang="it-IT" sz="1800" dirty="0">
                <a:hlinkClick r:id="rId13" action="ppaction://hlinkpres?slideindex=1&amp;slidetitle="/>
              </a:rPr>
              <a:t>Ino ed </a:t>
            </a:r>
            <a:r>
              <a:rPr lang="it-IT" sz="1800" dirty="0" err="1">
                <a:hlinkClick r:id="rId13" action="ppaction://hlinkpres?slideindex=1&amp;slidetitle="/>
              </a:rPr>
              <a:t>Atamante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(4.563-603)</a:t>
            </a:r>
            <a:endParaRPr lang="it-IT" sz="1800" dirty="0">
              <a:solidFill>
                <a:schemeClr val="tx1"/>
              </a:solidFill>
            </a:endParaRPr>
          </a:p>
          <a:p>
            <a:r>
              <a:rPr lang="it-IT" sz="1800" dirty="0">
                <a:hlinkClick r:id="rId14" action="ppaction://hlinkpres?slideindex=1&amp;slidetitle="/>
              </a:rPr>
              <a:t>Cadmo e Armonia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(4.563-603)</a:t>
            </a:r>
            <a:endParaRPr lang="it-IT" sz="1800" dirty="0">
              <a:solidFill>
                <a:schemeClr val="tx1"/>
              </a:solidFill>
            </a:endParaRPr>
          </a:p>
          <a:p>
            <a:endParaRPr lang="it-IT" sz="1800" dirty="0">
              <a:hlinkClick r:id="rId15" action="ppaction://hlinkpres?slideindex=1&amp;slidetitle="/>
            </a:endParaRPr>
          </a:p>
          <a:p>
            <a:endParaRPr lang="it-IT" dirty="0">
              <a:hlinkClick r:id="rId15" action="ppaction://hlinkpres?slideindex=1&amp;slidetitle="/>
            </a:endParaRPr>
          </a:p>
          <a:p>
            <a:endParaRPr lang="it-IT" sz="1800" dirty="0">
              <a:hlinkClick r:id="rId15" action="ppaction://hlinkpres?slideindex=1&amp;slidetitle="/>
            </a:endParaRPr>
          </a:p>
          <a:p>
            <a:r>
              <a:rPr lang="it-IT" sz="1800" dirty="0">
                <a:hlinkClick r:id="rId15" action="ppaction://hlinkpres?slideindex=1&amp;slidetitle="/>
              </a:rPr>
              <a:t>Perseo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(4.604-5.249)</a:t>
            </a:r>
            <a:endParaRPr lang="it-IT" sz="1800" dirty="0">
              <a:solidFill>
                <a:schemeClr val="tx1"/>
              </a:solidFill>
            </a:endParaRPr>
          </a:p>
          <a:p>
            <a:pPr marL="180000" lvl="1"/>
            <a:r>
              <a:rPr lang="it-IT" dirty="0">
                <a:hlinkClick r:id="rId16" action="ppaction://hlinkpres?slideindex=1&amp;slidetitle="/>
              </a:rPr>
              <a:t>serpenti africani</a:t>
            </a:r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(4.615-620)</a:t>
            </a:r>
          </a:p>
          <a:p>
            <a:pPr marL="180000" lvl="1"/>
            <a:r>
              <a:rPr lang="it-IT" dirty="0">
                <a:hlinkClick r:id="rId17" action="ppaction://hlinkpres?slideindex=1&amp;slidetitle="/>
              </a:rPr>
              <a:t>Atlante</a:t>
            </a:r>
            <a:r>
              <a:rPr lang="it-IT" dirty="0"/>
              <a:t> </a:t>
            </a:r>
            <a:r>
              <a:rPr lang="it-IT" dirty="0">
                <a:solidFill>
                  <a:schemeClr val="tx1"/>
                </a:solidFill>
              </a:rPr>
              <a:t>(4.621-662)</a:t>
            </a:r>
          </a:p>
          <a:p>
            <a:pPr marL="180000"/>
            <a:r>
              <a:rPr lang="it-IT" sz="1800" dirty="0">
                <a:hlinkClick r:id="rId18" action="ppaction://hlinkpres?slideindex=1&amp;slidetitle="/>
              </a:rPr>
              <a:t>Andromeda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(4.663-739)</a:t>
            </a:r>
            <a:endParaRPr lang="it-IT" sz="1800" dirty="0">
              <a:solidFill>
                <a:schemeClr val="tx1"/>
              </a:solidFill>
            </a:endParaRPr>
          </a:p>
          <a:p>
            <a:pPr marL="180000"/>
            <a:r>
              <a:rPr lang="it-IT" sz="1800" dirty="0">
                <a:hlinkClick r:id="rId19" action="ppaction://hlinkpres?slideindex=1&amp;slidetitle="/>
              </a:rPr>
              <a:t>Il corallo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(4.740-752)</a:t>
            </a:r>
            <a:endParaRPr lang="it-IT" sz="1800" dirty="0">
              <a:solidFill>
                <a:schemeClr val="tx1"/>
              </a:solidFill>
            </a:endParaRPr>
          </a:p>
          <a:p>
            <a:pPr marL="180000"/>
            <a:r>
              <a:rPr lang="it-IT" sz="1800" dirty="0">
                <a:hlinkClick r:id="rId20" action="ppaction://hlinkpres?slideindex=1&amp;slidetitle="/>
              </a:rPr>
              <a:t>Nozze di Perseo</a:t>
            </a:r>
            <a:r>
              <a:rPr lang="it-IT" dirty="0">
                <a:solidFill>
                  <a:schemeClr val="tx1"/>
                </a:solidFill>
              </a:rPr>
              <a:t> (4.753-803)</a:t>
            </a:r>
            <a:endParaRPr lang="it-IT" sz="1800" dirty="0">
              <a:solidFill>
                <a:schemeClr val="tx1"/>
              </a:solidFill>
            </a:endParaRPr>
          </a:p>
          <a:p>
            <a:pPr marL="360000"/>
            <a:r>
              <a:rPr lang="it-IT" sz="1800" dirty="0">
                <a:hlinkClick r:id="rId21" action="ppaction://hlinkpres?slideindex=1&amp;slidetitle="/>
              </a:rPr>
              <a:t>Medusa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(4.765-803)</a:t>
            </a:r>
            <a:endParaRPr lang="it-IT" sz="1800" dirty="0">
              <a:solidFill>
                <a:schemeClr val="tx1"/>
              </a:solidFill>
            </a:endParaRPr>
          </a:p>
          <a:p>
            <a:pPr marL="180000"/>
            <a:r>
              <a:rPr lang="it-IT" sz="1800" dirty="0">
                <a:hlinkClick r:id="rId22" action="ppaction://hlinkpres?slideindex=1&amp;slidetitle="/>
              </a:rPr>
              <a:t>Lotte al banchetto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(5.1-249)</a:t>
            </a:r>
            <a:endParaRPr lang="it-IT" sz="1800" dirty="0">
              <a:solidFill>
                <a:schemeClr val="tx1"/>
              </a:solidFill>
            </a:endParaRPr>
          </a:p>
          <a:p>
            <a:pPr marL="180000"/>
            <a:r>
              <a:rPr lang="it-IT" sz="1800" dirty="0">
                <a:hlinkClick r:id="rId23" action="ppaction://hlinkpres?slideindex=1&amp;slidetitle="/>
              </a:rPr>
              <a:t>Perseo ad Argo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(5.236-241)</a:t>
            </a:r>
            <a:endParaRPr lang="it-IT" sz="1800" dirty="0">
              <a:solidFill>
                <a:schemeClr val="tx1"/>
              </a:solidFill>
            </a:endParaRPr>
          </a:p>
          <a:p>
            <a:pPr marL="180000"/>
            <a:r>
              <a:rPr lang="it-IT" sz="1800" dirty="0">
                <a:hlinkClick r:id="rId24" action="ppaction://hlinkpres?slideindex=1&amp;slidetitle="/>
              </a:rPr>
              <a:t>Polidette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(5.242-249)</a:t>
            </a:r>
            <a:endParaRPr lang="it-IT" sz="1800" dirty="0">
              <a:solidFill>
                <a:schemeClr val="tx1"/>
              </a:solidFill>
            </a:endParaRPr>
          </a:p>
          <a:p>
            <a:endParaRPr lang="it-IT" sz="1800" dirty="0">
              <a:hlinkClick r:id="rId25" action="ppaction://hlinkpres?slideindex=1&amp;slidetitle="/>
            </a:endParaRPr>
          </a:p>
          <a:p>
            <a:endParaRPr lang="it-IT" dirty="0">
              <a:hlinkClick r:id="rId25" action="ppaction://hlinkpres?slideindex=1&amp;slidetitle="/>
            </a:endParaRPr>
          </a:p>
          <a:p>
            <a:endParaRPr lang="it-IT" sz="1800" dirty="0">
              <a:hlinkClick r:id="rId25" action="ppaction://hlinkpres?slideindex=1&amp;slidetitle="/>
            </a:endParaRPr>
          </a:p>
          <a:p>
            <a:endParaRPr lang="it-IT" dirty="0">
              <a:hlinkClick r:id="rId25" action="ppaction://hlinkpres?slideindex=1&amp;slidetitle="/>
            </a:endParaRPr>
          </a:p>
          <a:p>
            <a:endParaRPr lang="it-IT" sz="1800" dirty="0">
              <a:hlinkClick r:id="rId25" action="ppaction://hlinkpres?slideindex=1&amp;slidetitle="/>
            </a:endParaRPr>
          </a:p>
          <a:p>
            <a:endParaRPr lang="it-IT" dirty="0">
              <a:hlinkClick r:id="rId25" action="ppaction://hlinkpres?slideindex=1&amp;slidetitle="/>
            </a:endParaRPr>
          </a:p>
          <a:p>
            <a:endParaRPr lang="it-IT" sz="1800" dirty="0">
              <a:hlinkClick r:id="rId25" action="ppaction://hlinkpres?slideindex=1&amp;slidetitle="/>
            </a:endParaRPr>
          </a:p>
          <a:p>
            <a:r>
              <a:rPr lang="it-IT" sz="1800">
                <a:hlinkClick r:id="rId25" action="ppaction://hlinkpres?slideindex=1&amp;slidetitle="/>
              </a:rPr>
              <a:t>Minerva </a:t>
            </a:r>
            <a:r>
              <a:rPr lang="it-IT" sz="1800" dirty="0">
                <a:hlinkClick r:id="rId25" action="ppaction://hlinkpres?slideindex=1&amp;slidetitle="/>
              </a:rPr>
              <a:t>e le Muse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(5.250-678)</a:t>
            </a:r>
            <a:endParaRPr lang="it-IT" sz="1800" dirty="0">
              <a:solidFill>
                <a:schemeClr val="tx1"/>
              </a:solidFill>
            </a:endParaRPr>
          </a:p>
          <a:p>
            <a:pPr marL="180000"/>
            <a:r>
              <a:rPr lang="it-IT" sz="1800" dirty="0">
                <a:hlinkClick r:id="rId26" action="ppaction://hlinkpres?slideindex=1&amp;slidetitle="/>
              </a:rPr>
              <a:t>Pireneo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(5.276-293)</a:t>
            </a:r>
            <a:endParaRPr lang="it-IT" sz="1800" dirty="0">
              <a:solidFill>
                <a:schemeClr val="tx1"/>
              </a:solidFill>
            </a:endParaRPr>
          </a:p>
          <a:p>
            <a:pPr marL="180000"/>
            <a:r>
              <a:rPr lang="it-IT" sz="1800" dirty="0">
                <a:hlinkClick r:id="rId27" action="ppaction://hlinkpres?slideindex=1&amp;slidetitle="/>
              </a:rPr>
              <a:t>Muse e Pieridi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(294-67)</a:t>
            </a:r>
            <a:endParaRPr lang="it-IT" sz="1800" dirty="0">
              <a:solidFill>
                <a:schemeClr val="tx1"/>
              </a:solidFill>
            </a:endParaRPr>
          </a:p>
          <a:p>
            <a:pPr marL="360000"/>
            <a:r>
              <a:rPr lang="it-IT" sz="1800" dirty="0">
                <a:hlinkClick r:id="rId28" action="ppaction://hlinkpres?slideindex=1&amp;slidetitle="/>
              </a:rPr>
              <a:t>Gigantomachia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(5.319-33)</a:t>
            </a:r>
            <a:endParaRPr lang="it-IT" sz="1800" dirty="0">
              <a:solidFill>
                <a:schemeClr val="tx1"/>
              </a:solidFill>
            </a:endParaRPr>
          </a:p>
          <a:p>
            <a:pPr marL="360000"/>
            <a:r>
              <a:rPr lang="it-IT" sz="1800" dirty="0">
                <a:hlinkClick r:id="rId29" action="ppaction://hlinkpres?slideindex=1&amp;slidetitle="/>
              </a:rPr>
              <a:t>Proserpina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(5.341-661)</a:t>
            </a:r>
            <a:endParaRPr lang="it-IT" sz="1800" dirty="0">
              <a:solidFill>
                <a:schemeClr val="tx1"/>
              </a:solidFill>
            </a:endParaRPr>
          </a:p>
          <a:p>
            <a:pPr marL="540000"/>
            <a:r>
              <a:rPr lang="it-IT" sz="1800" dirty="0">
                <a:hlinkClick r:id="rId30" action="ppaction://hlinkpres?slideindex=1&amp;slidetitle="/>
              </a:rPr>
              <a:t>Ciane</a:t>
            </a:r>
            <a:endParaRPr lang="it-IT" sz="1800" dirty="0"/>
          </a:p>
          <a:p>
            <a:pPr marL="540000"/>
            <a:r>
              <a:rPr lang="it-IT" sz="1800" dirty="0">
                <a:hlinkClick r:id="rId31" action="ppaction://hlinkpres?slideindex=1&amp;slidetitle="/>
              </a:rPr>
              <a:t>Ascalafo</a:t>
            </a:r>
            <a:endParaRPr lang="it-IT" sz="1800" dirty="0"/>
          </a:p>
          <a:p>
            <a:pPr marL="540000"/>
            <a:r>
              <a:rPr lang="it-IT" sz="1800" dirty="0">
                <a:hlinkClick r:id="rId32" action="ppaction://hlinkpres?slideindex=1&amp;slidetitle="/>
              </a:rPr>
              <a:t>Sirene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(5.551-563)</a:t>
            </a:r>
            <a:endParaRPr lang="it-IT" sz="1800" dirty="0">
              <a:solidFill>
                <a:schemeClr val="tx1"/>
              </a:solidFill>
            </a:endParaRPr>
          </a:p>
          <a:p>
            <a:pPr marL="540000"/>
            <a:r>
              <a:rPr lang="it-IT" sz="1800" dirty="0">
                <a:hlinkClick r:id="rId33" action="ppaction://hlinkpres?slideindex=1&amp;slidetitle="/>
              </a:rPr>
              <a:t>Aretusa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(5.572-641)</a:t>
            </a:r>
            <a:endParaRPr lang="it-IT" sz="1800" dirty="0">
              <a:solidFill>
                <a:schemeClr val="tx1"/>
              </a:solidFill>
            </a:endParaRPr>
          </a:p>
          <a:p>
            <a:pPr marL="360000"/>
            <a:r>
              <a:rPr lang="it-IT" sz="1800" dirty="0">
                <a:hlinkClick r:id="rId34" action="ppaction://hlinkpres?slideindex=1&amp;slidetitle="/>
              </a:rPr>
              <a:t>Trittolemo e </a:t>
            </a:r>
            <a:r>
              <a:rPr lang="it-IT" sz="1800" dirty="0" err="1">
                <a:hlinkClick r:id="rId34" action="ppaction://hlinkpres?slideindex=1&amp;slidetitle="/>
              </a:rPr>
              <a:t>Linco</a:t>
            </a:r>
            <a:r>
              <a:rPr lang="it-IT" sz="1800" dirty="0"/>
              <a:t> </a:t>
            </a:r>
            <a:r>
              <a:rPr lang="it-IT" dirty="0">
                <a:solidFill>
                  <a:schemeClr val="tx1"/>
                </a:solidFill>
              </a:rPr>
              <a:t>(5.642-661)</a:t>
            </a:r>
            <a:endParaRPr lang="it-IT" sz="1800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  <a:hlinkClick r:id="rId35" action="ppaction://hlinkpres?slideindex=1&amp;slidetitle="/>
              </a:rPr>
              <a:t>Aracne</a:t>
            </a:r>
            <a:r>
              <a:rPr lang="it-IT" dirty="0">
                <a:solidFill>
                  <a:schemeClr val="tx1"/>
                </a:solidFill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6.1-145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  <a:p>
            <a:r>
              <a:rPr lang="it-IT" sz="1800" dirty="0">
                <a:solidFill>
                  <a:schemeClr val="tx1"/>
                </a:solidFill>
                <a:hlinkClick r:id="rId36" action="ppaction://hlinkpres?slideindex=1&amp;slidetitle="/>
              </a:rPr>
              <a:t>Niobe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6.146-312)</a:t>
            </a:r>
            <a:endParaRPr lang="it-IT" sz="1800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  <a:hlinkClick r:id="rId37" action="ppaction://hlinkpres?slideindex=1&amp;slidetitle="/>
              </a:rPr>
              <a:t>I contadini </a:t>
            </a:r>
            <a:r>
              <a:rPr lang="it-IT" dirty="0" err="1">
                <a:solidFill>
                  <a:schemeClr val="tx1"/>
                </a:solidFill>
                <a:hlinkClick r:id="rId37" action="ppaction://hlinkpres?slideindex=1&amp;slidetitle="/>
              </a:rPr>
              <a:t>Licii</a:t>
            </a:r>
            <a:r>
              <a:rPr lang="it-IT" dirty="0">
                <a:solidFill>
                  <a:schemeClr val="tx1"/>
                </a:solidFill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6.313-381)</a:t>
            </a:r>
            <a:endParaRPr lang="it-IT" dirty="0">
              <a:solidFill>
                <a:schemeClr val="tx1"/>
              </a:solidFill>
            </a:endParaRPr>
          </a:p>
          <a:p>
            <a:r>
              <a:rPr lang="it-IT" sz="1800" dirty="0">
                <a:solidFill>
                  <a:schemeClr val="tx1"/>
                </a:solidFill>
                <a:hlinkClick r:id="rId38" action="ppaction://hlinkpres?slideindex=1&amp;slidetitle="/>
              </a:rPr>
              <a:t>Marsia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6.382-400)</a:t>
            </a:r>
            <a:endParaRPr lang="it-IT" sz="1800" dirty="0">
              <a:solidFill>
                <a:schemeClr val="tx1"/>
              </a:solidFill>
            </a:endParaRPr>
          </a:p>
          <a:p>
            <a:r>
              <a:rPr lang="it-IT" dirty="0">
                <a:solidFill>
                  <a:schemeClr val="tx1"/>
                </a:solidFill>
                <a:hlinkClick r:id="rId39" action="ppaction://hlinkpres?slideindex=1&amp;slidetitle="/>
              </a:rPr>
              <a:t>Pelope</a:t>
            </a:r>
            <a:r>
              <a:rPr lang="it-IT" dirty="0">
                <a:solidFill>
                  <a:schemeClr val="tx1"/>
                </a:solidFill>
              </a:rPr>
              <a:t>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6.401-411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Ciclo tebano	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07AD736-6407-52D1-B5F2-8F2A0D7FA1D3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205</Words>
  <Application>Microsoft Office PowerPoint</Application>
  <PresentationFormat>Widescreen</PresentationFormat>
  <Paragraphs>51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2025-01-04T13:50:20Z</dcterms:modified>
</cp:coreProperties>
</file>