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chion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Europa.pptx" TargetMode="External"/><Relationship Id="rId7" Type="http://schemas.openxmlformats.org/officeDocument/2006/relationships/hyperlink" Target="Sparti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Ageno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nerva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Apollo.pptx" TargetMode="External"/><Relationship Id="rId10" Type="http://schemas.openxmlformats.org/officeDocument/2006/relationships/hyperlink" Target="Ciclo%20tebano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Cadmo%20e%20Armonia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3.1-137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Agenore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Tiro, manda il figlio Cadmo a cercare la sorella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(rapita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minacciando di mandarlo in esilio in caso di fallimento. La ricerca è infruttuosa; seguendo un oracolo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Cadmo non torna in patria ma va a fondare una città in Beozia. I suoi compagni sono uccisi da un mostruoso serpente; Cadmo li vendica uccidendo il serpente a sua volta.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Atena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appare, e gli ordina di arare la terra e seminare i denti del serpente. Dai solchi nascono subito nuovi uomini armati (gli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Sparti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che subito iniziano a combattere tra di loro; solo cinque sono i superstiti, tra cui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Cadmo si fa aiutare da loro nell’opera di fondazione della città di 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Tebe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Cadmo e Armonia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Cadmo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2025-01-06T17:51:27Z</dcterms:modified>
</cp:coreProperties>
</file>