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hyperlink" Target="Ulisse.pptx" TargetMode="External"/><Relationship Id="rId7" Type="http://schemas.openxmlformats.org/officeDocument/2006/relationships/hyperlink" Target="http://www.latinopratico.it/" TargetMode="External"/><Relationship Id="rId2" Type="http://schemas.openxmlformats.org/officeDocument/2006/relationships/hyperlink" Target="Ene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raverini.com/" TargetMode="External"/><Relationship Id="rId5" Type="http://schemas.openxmlformats.org/officeDocument/2006/relationships/hyperlink" Target="Enea%20nel%20Lazio.pptx" TargetMode="External"/><Relationship Id="rId4" Type="http://schemas.openxmlformats.org/officeDocument/2006/relationships/hyperlink" Target="Discorso%20di%20Aiace.pptx" TargetMode="External"/><Relationship Id="rId9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Re di Argo, figlio di </a:t>
            </a:r>
            <a:r>
              <a:rPr lang="it-IT" dirty="0" err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Tideo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e nipote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Eneo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Ulisse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compì varie imprese al suo fianco; dopo la guerra, andò in Italia e fondò </a:t>
            </a: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varie città, tra cui Arpi.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b="1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Vedi: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Discorso di Aiace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Enea nel Lazio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Diomede figlio di </a:t>
            </a:r>
            <a:r>
              <a:rPr lang="it-IT" sz="2400" b="1" dirty="0" err="1">
                <a:solidFill>
                  <a:schemeClr val="tx1"/>
                </a:solidFill>
              </a:rPr>
              <a:t>Tideo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6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7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24E90232-AC76-6506-2C59-D4F09A483FE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</TotalTime>
  <Words>70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40</cp:revision>
  <dcterms:created xsi:type="dcterms:W3CDTF">2024-12-08T18:36:31Z</dcterms:created>
  <dcterms:modified xsi:type="dcterms:W3CDTF">2025-01-04T14:47:07Z</dcterms:modified>
</cp:coreProperties>
</file>