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glaur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r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Aglauro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Invidia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A16B2A9-3E0B-B502-5D2F-3F5B9400EB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2025-01-04T17:20:36Z</dcterms:modified>
</cp:coreProperties>
</file>