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Ino%20e%20Atamant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Nome di 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Ino divinizzata.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Ino e </a:t>
            </a:r>
            <a:r>
              <a:rPr lang="it-IT" dirty="0" err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Atamante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Leucotoe (Ino)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6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DA99D4F1-EF10-90AD-7655-E896459E8EC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36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42</cp:revision>
  <dcterms:created xsi:type="dcterms:W3CDTF">2024-12-08T18:36:31Z</dcterms:created>
  <dcterms:modified xsi:type="dcterms:W3CDTF">2025-01-04T18:05:38Z</dcterms:modified>
</cp:coreProperties>
</file>