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Biblide%20e%20Cau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it-IT" b="1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Biblide e Cauno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Cauno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28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61</cp:revision>
  <dcterms:created xsi:type="dcterms:W3CDTF">2024-12-08T18:36:31Z</dcterms:created>
  <dcterms:modified xsi:type="dcterms:W3CDTF">2025-01-04T13:28:14Z</dcterms:modified>
</cp:coreProperties>
</file>