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Satur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Dea del focolare domestico 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Saturno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Vesta (</a:t>
            </a:r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Hestia</a:t>
            </a:r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A9E37C5-F663-0572-0D68-8C83D56470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34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77</cp:revision>
  <dcterms:created xsi:type="dcterms:W3CDTF">2024-12-08T18:36:31Z</dcterms:created>
  <dcterms:modified xsi:type="dcterms:W3CDTF">2025-01-05T17:48:25Z</dcterms:modified>
</cp:coreProperties>
</file>