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rmonia.pptx" TargetMode="External"/><Relationship Id="rId7" Type="http://schemas.openxmlformats.org/officeDocument/2006/relationships/hyperlink" Target="Penteo.pptx" TargetMode="External"/><Relationship Id="rId2" Type="http://schemas.openxmlformats.org/officeDocument/2006/relationships/hyperlink" Target="Cad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utono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Semel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In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di Tebe,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sorella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Semele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Autonoe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Penteo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Agave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2025-01-04T10:43:07Z</dcterms:modified>
</cp:coreProperties>
</file>