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raverini.com/" TargetMode="External"/><Relationship Id="rId2" Type="http://schemas.openxmlformats.org/officeDocument/2006/relationships/hyperlink" Target="Eneo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svg"/><Relationship Id="rId5" Type="http://schemas.openxmlformats.org/officeDocument/2006/relationships/image" Target="../media/image1.png"/><Relationship Id="rId4" Type="http://schemas.openxmlformats.org/officeDocument/2006/relationships/hyperlink" Target="http://www.latinopratico.it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Vedi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: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Eneo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>
                <a:solidFill>
                  <a:schemeClr val="tx1"/>
                </a:solidFill>
              </a:rPr>
              <a:t>Oineo</a:t>
            </a:r>
            <a:endParaRPr lang="it-IT" sz="2400" b="1" dirty="0">
              <a:solidFill>
                <a:schemeClr val="tx1"/>
              </a:solidFill>
            </a:endParaRP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3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4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9D2DC115-16C5-9DB2-100F-6462E6F3B65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167</TotalTime>
  <Words>27</Words>
  <Application>Microsoft Office PowerPoint</Application>
  <PresentationFormat>Widescreen</PresentationFormat>
  <Paragraphs>4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33</cp:revision>
  <dcterms:created xsi:type="dcterms:W3CDTF">2024-12-08T18:36:31Z</dcterms:created>
  <dcterms:modified xsi:type="dcterms:W3CDTF">2025-01-05T10:41:15Z</dcterms:modified>
</cp:coreProperties>
</file>