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ndromeda.pptx" TargetMode="External"/><Relationship Id="rId13" Type="http://schemas.openxmlformats.org/officeDocument/2006/relationships/hyperlink" Target="Perseo%20ad%20Argo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Acrisio.pptx" TargetMode="External"/><Relationship Id="rId7" Type="http://schemas.openxmlformats.org/officeDocument/2006/relationships/hyperlink" Target="Atlante.pptx" TargetMode="External"/><Relationship Id="rId12" Type="http://schemas.openxmlformats.org/officeDocument/2006/relationships/hyperlink" Target="Lotte%20alle%20nozze%20di%20Perseo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Bacco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erpenti%20africani.pptx" TargetMode="External"/><Relationship Id="rId11" Type="http://schemas.openxmlformats.org/officeDocument/2006/relationships/hyperlink" Target="Medusa.pptx" TargetMode="External"/><Relationship Id="rId5" Type="http://schemas.openxmlformats.org/officeDocument/2006/relationships/hyperlink" Target="Giove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Nozze%20di%20Perseo.pptx" TargetMode="External"/><Relationship Id="rId4" Type="http://schemas.openxmlformats.org/officeDocument/2006/relationships/hyperlink" Target="Danae.pptx" TargetMode="External"/><Relationship Id="rId9" Type="http://schemas.openxmlformats.org/officeDocument/2006/relationships/hyperlink" Target="Corallo.pptx" TargetMode="External"/><Relationship Id="rId14" Type="http://schemas.openxmlformats.org/officeDocument/2006/relationships/hyperlink" Target="Polidett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864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4.604-5.249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ormai onorato dalla Grecia all’India. Solo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Acrisio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chiude le porte di Argo, negando la sua divinità. La negava anche Perseo, 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Danae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Acrisio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era quindi fratellastro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Acrisio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disconosciuto il nipote, negando anche la sua origine divina; ma se ne pentì.</a:t>
            </a:r>
          </a:p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Avventure di Perseo e miti collegati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serpenti africani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4.615-620)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Atlante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4.621-662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Andromeda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4.663-739)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corallo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4.740-752)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nozze di Perseo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4.753-803)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Uccisione e metamorfosi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Medusa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4.765-803)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raccontate da Perseo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Lotte durante il banchetto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5.1-249)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Perseo ad Argo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5.236-241)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Polidette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(5.242-249)</a:t>
            </a:r>
          </a:p>
          <a:p>
            <a:pPr>
              <a:lnSpc>
                <a:spcPct val="115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Perseo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EFA50C0-F680-CD32-AD24-5BB19E32212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148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2025-01-05T13:43:20Z</dcterms:modified>
</cp:coreProperties>
</file>