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Vener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Propetid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Canto%20di%20Orfeo.pptx" TargetMode="External"/><Relationship Id="rId4" Type="http://schemas.openxmlformats.org/officeDocument/2006/relationships/hyperlink" Target="Pafo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10.</a:t>
            </a:r>
            <a:r>
              <a:rPr lang="it-IT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243-297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Scandalizzato dai vizi delle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Propetidi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Pigmalione viveva nel celibato. Un giorno scolpì una statua di donna in avorio, perfetta e splendida quale nessuna donna vera potrebbe essere, e si innamorò di lei (247-249); la tratta e la vezzeggia come se fosse una donna vera (254-269).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Il giorno della festa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Venere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Pigmalione chiese alla dea di dargli in moglie una donna “simile alla mia d’avorio”, ma quello che voleva chiedere realmente era di dargli in moglie proprio la statua d’avorio (274-276).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Venere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capisce il desiderio recondito.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Tornato a casa Pigmalione, mentre accarezza e bacia la statua come al solito, si accorge che l’avorio sta diventando carne: la statua è ora una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donna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vera (anche se rimane senza nome, e non parla mai: 280-289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).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Venere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assiste al matrimonio; dopo nove mesi, nasce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Pafo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</a:t>
            </a:r>
            <a:r>
              <a:rPr lang="it-IT" dirty="0">
                <a:solidFill>
                  <a:schemeClr val="tx1"/>
                </a:solidFill>
                <a:hlinkClick r:id="rId5" action="ppaction://hlinkpres?slideindex=1&amp;slidetitle="/>
              </a:rPr>
              <a:t>Canto di Orfeo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Pigmalione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834E555-4838-EE56-9D72-79535F810A0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185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41</cp:revision>
  <dcterms:created xsi:type="dcterms:W3CDTF">2024-12-08T18:36:31Z</dcterms:created>
  <dcterms:modified xsi:type="dcterms:W3CDTF">2025-01-05T13:48:14Z</dcterms:modified>
</cp:coreProperties>
</file>