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iclo%20tebano.pptx" TargetMode="External"/><Relationship Id="rId3" Type="http://schemas.openxmlformats.org/officeDocument/2006/relationships/hyperlink" Target="Tantal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Niob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6.401-411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Tutti a Tebe incolpano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Niobe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della tragedia che ha colpito la sua famiglia. L’unico a piangerla è Pelope suo fratello. Ha la spalla sinistra d’avorio: il padre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Tantalo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volendo mettere alla prova l’onniscienza degli dei, lo aveva squartato per darlo in pasto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loro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 gli dei, inorriditi, ne avevano ricomposto il corpo. La spalla sinistra non fu ritrovata, e gli dei la rifecero di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avorio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Pelope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1BF6FB1-31AB-CB9E-C165-0DDF819E63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360E25B-0627-55A6-4D67-6D5949DD93E8}"/>
              </a:ext>
            </a:extLst>
          </p:cNvPr>
          <p:cNvSpPr txBox="1"/>
          <p:nvPr/>
        </p:nvSpPr>
        <p:spPr>
          <a:xfrm>
            <a:off x="324000" y="1651219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Ciclo Tebano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106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2025-01-06T17:59:36Z</dcterms:modified>
</cp:coreProperties>
</file>