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rocr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rett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Borea%20e%20Oriz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Eretteo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di Atene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sorella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Procri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Borea e 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Orizia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E7FAB87-67ED-33AA-586A-44D9418DA2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2025-01-05T10:42:03Z</dcterms:modified>
</cp:coreProperties>
</file>