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Volo%20di%20Mede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Bacc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Bacco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rubò un vitello, che il dio trasformò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cervo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Volo di Medea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Il vitello del figlio di Bacco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D3DA444-8CC1-8AC1-17DE-FB17534B34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48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35</cp:revision>
  <dcterms:created xsi:type="dcterms:W3CDTF">2024-12-08T18:36:31Z</dcterms:created>
  <dcterms:modified xsi:type="dcterms:W3CDTF">2025-01-05T17:48:34Z</dcterms:modified>
</cp:coreProperties>
</file>