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Nettuno.pptx" TargetMode="External"/><Relationship Id="rId13" Type="http://schemas.openxmlformats.org/officeDocument/2006/relationships/hyperlink" Target="Loquacit&#224;%20punita.pptx" TargetMode="External"/><Relationship Id="rId3" Type="http://schemas.openxmlformats.org/officeDocument/2006/relationships/hyperlink" Target="Minerva.pptx" TargetMode="External"/><Relationship Id="rId7" Type="http://schemas.openxmlformats.org/officeDocument/2006/relationships/hyperlink" Target="Aglauro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Uccelli%20loqua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se%20e%20Aglauro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Pandros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Nictimene.pptx" TargetMode="External"/><Relationship Id="rId4" Type="http://schemas.openxmlformats.org/officeDocument/2006/relationships/hyperlink" Target="Erittonio.pptx" TargetMode="External"/><Relationship Id="rId9" Type="http://schemas.openxmlformats.org/officeDocument/2006/relationships/hyperlink" Target="Civetta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2.551-593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cornacchia racconta al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corvo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propria storia, per dimostrare che le delazioni non portano bene. 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giorno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Atena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messo un bimbo nato senza madre,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Erittonio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dentro una cesta che aveva consegnato a tre ragazze (figlie di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Cecrope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con l’ordine di non aprirla.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Pandroso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Erse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obbediscono ad Atena; ma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Aglauro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cede alla curiosità. La cornacchia rivela la cosa ad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Atena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si adira e toglie all’uccello la sua protezione. 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volta la cornacchia era una fanciulla bellissima, figlia di Coroneo [Coronide anche lei?];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Nettuno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invaghitosene, la insegue per farle violenza, ma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Atena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soccorre trasformandola in </a:t>
            </a: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cornacchia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Ora però, dopo la delazione della cornacchia, l’uccello preferito della dea è la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civetta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nonostante essa fosse un tempo una donna,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Nictimene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divenuta uccello perché si era macchiata di una colpa gravissima come l’incesto (593-595).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La cornacchia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9787B56-8EE0-1738-D5EE-2034F9EEF6DE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della cornacchia, parte di </a:t>
            </a:r>
            <a:r>
              <a:rPr lang="it-IT">
                <a:solidFill>
                  <a:schemeClr val="tx1"/>
                </a:solidFill>
                <a:hlinkClick r:id="rId13" action="ppaction://hlinkpres?slideindex=1&amp;slidetitle="/>
              </a:rPr>
              <a:t>Storie di loquacità punita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412307E-756E-91D6-AD09-CE7B715D575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197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2025-01-06T17:49:15Z</dcterms:modified>
</cp:coreProperties>
</file>