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ole,%20Leucotoe%20e%20Cliz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S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Ninfa, ripudiata dal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Leucotoe. 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Sole, Leucotoe e Clizia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Clizia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272DE59-1773-E5D9-2874-5870A19BEA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2025-01-04T14:10:31Z</dcterms:modified>
</cp:coreProperties>
</file>