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74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3" Type="http://schemas.openxmlformats.org/officeDocument/2006/relationships/hyperlink" Target="Procri.pptx" TargetMode="External"/><Relationship Id="rId7" Type="http://schemas.openxmlformats.org/officeDocument/2006/relationships/image" Target="../media/image1.png"/><Relationship Id="rId2" Type="http://schemas.openxmlformats.org/officeDocument/2006/relationships/hyperlink" Target="Eol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Cefalo%20cerca%20aiuti%20contro%20Minosse.pptx" TargetMode="External"/><Relationship Id="rId5" Type="http://schemas.openxmlformats.org/officeDocument/2006/relationships/hyperlink" Target="Borea%20e%20Orizia.pptx" TargetMode="External"/><Relationship Id="rId10" Type="http://schemas.openxmlformats.org/officeDocument/2006/relationships/hyperlink" Target="http://www.latinopratico.it/" TargetMode="External"/><Relationship Id="rId4" Type="http://schemas.openxmlformats.org/officeDocument/2006/relationships/hyperlink" Target="Eretteo.pptx" TargetMode="External"/><Relationship Id="rId9" Type="http://schemas.openxmlformats.org/officeDocument/2006/relationships/hyperlink" Target="http://www.graverini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Ateniese, nipote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Eolo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; sposa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Procri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figlia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Eretteo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Borea e </a:t>
            </a:r>
            <a:r>
              <a:rPr lang="it-IT" dirty="0" err="1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Orizia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Cefalo cerca aiuti contro Minosse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ad Egina</a:t>
            </a: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Cefalo</a:t>
            </a: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9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10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</TotalTime>
  <Words>48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36</cp:revision>
  <dcterms:created xsi:type="dcterms:W3CDTF">2024-12-08T18:36:31Z</dcterms:created>
  <dcterms:modified xsi:type="dcterms:W3CDTF">2025-01-04T13:29:52Z</dcterms:modified>
</cp:coreProperties>
</file>