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Silvio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03F312E-4FC1-F9A9-E00C-7B98518A4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2025-01-05T17:02:49Z</dcterms:modified>
</cp:coreProperties>
</file>