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olo.pptx" TargetMode="External"/><Relationship Id="rId13" Type="http://schemas.openxmlformats.org/officeDocument/2006/relationships/hyperlink" Target="Apollo.pptx" TargetMode="External"/><Relationship Id="rId18" Type="http://schemas.openxmlformats.org/officeDocument/2006/relationships/image" Target="../media/image2.svg"/><Relationship Id="rId3" Type="http://schemas.openxmlformats.org/officeDocument/2006/relationships/hyperlink" Target="Europa.pptx" TargetMode="External"/><Relationship Id="rId7" Type="http://schemas.openxmlformats.org/officeDocument/2006/relationships/hyperlink" Target="Nettuno.pptx" TargetMode="External"/><Relationship Id="rId12" Type="http://schemas.openxmlformats.org/officeDocument/2006/relationships/hyperlink" Target="Deucalione%20e%20Pirra.pptx" TargetMode="External"/><Relationship Id="rId17" Type="http://schemas.openxmlformats.org/officeDocument/2006/relationships/image" Target="../media/image1.png"/><Relationship Id="rId2" Type="http://schemas.openxmlformats.org/officeDocument/2006/relationships/hyperlink" Target="Aracne.pptx" TargetMode="External"/><Relationship Id="rId16" Type="http://schemas.openxmlformats.org/officeDocument/2006/relationships/hyperlink" Target="Chirone.pptx" TargetMode="External"/><Relationship Id="rId20" Type="http://schemas.openxmlformats.org/officeDocument/2006/relationships/hyperlink" Target="http://www.latinopratico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roserpina.pptx" TargetMode="External"/><Relationship Id="rId11" Type="http://schemas.openxmlformats.org/officeDocument/2006/relationships/hyperlink" Target="Pegaso.pptx" TargetMode="External"/><Relationship Id="rId5" Type="http://schemas.openxmlformats.org/officeDocument/2006/relationships/hyperlink" Target="Danae.pptx" TargetMode="External"/><Relationship Id="rId15" Type="http://schemas.openxmlformats.org/officeDocument/2006/relationships/hyperlink" Target="Saturno.pptx" TargetMode="External"/><Relationship Id="rId10" Type="http://schemas.openxmlformats.org/officeDocument/2006/relationships/hyperlink" Target="Medusa.pptx" TargetMode="External"/><Relationship Id="rId19" Type="http://schemas.openxmlformats.org/officeDocument/2006/relationships/hyperlink" Target="http://www.graverini.com/" TargetMode="External"/><Relationship Id="rId4" Type="http://schemas.openxmlformats.org/officeDocument/2006/relationships/hyperlink" Target="Giove.pptx" TargetMode="External"/><Relationship Id="rId9" Type="http://schemas.openxmlformats.org/officeDocument/2006/relationships/hyperlink" Target="Cerere.pptx" TargetMode="External"/><Relationship Id="rId14" Type="http://schemas.openxmlformats.org/officeDocument/2006/relationships/hyperlink" Target="Bacc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 103-128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 parte della storia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Aracne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Rappresenta con mirabile realismo la storia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Europa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-toro (103-107); Asterie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-aquila (106); Leda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-cigno (107);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-satiro e Antiope, che generò Anfione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Zeto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(110-111);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-Anfitrione e Alcmena (112);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-pioggia d’oro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Danae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(113);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-fuoco ed Egina, madre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Eaco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(113);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-pastore e Mnemosine (114);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-serpente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Proserpina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(114). Poi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-toro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Canace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Eolo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(115-116);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Enipeo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Salmoneo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(116-117);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-montone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Teofane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(117);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-stallone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Cerere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(118-119);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-uccello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Medusa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Pegaso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(119-120);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-delfino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Melanto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Deucalione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(120). Poi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-pastore e Admeto (122);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-sparviero (123);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-leone (123);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-pastore e Isse figlia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Macareo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(124). Poi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-uva ed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Erigone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(125);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Saturno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-cavallo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Filira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Chirone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(126). L’orlo è fatto di fiori ed edera (127-128).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Arazzo di Aracne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2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ottotitolo scheda">
            <a:extLst>
              <a:ext uri="{FF2B5EF4-FFF2-40B4-BE49-F238E27FC236}">
                <a16:creationId xmlns:a16="http://schemas.microsoft.com/office/drawing/2014/main" id="{672BD6BC-9C3A-A357-0CDA-727B1D786EAC}"/>
              </a:ext>
            </a:extLst>
          </p:cNvPr>
          <p:cNvSpPr txBox="1"/>
          <p:nvPr/>
        </p:nvSpPr>
        <p:spPr>
          <a:xfrm>
            <a:off x="324981" y="18036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205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2025-01-04T11:36:47Z</dcterms:modified>
</cp:coreProperties>
</file>