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averini.com/" TargetMode="External"/><Relationship Id="rId3" Type="http://schemas.openxmlformats.org/officeDocument/2006/relationships/hyperlink" Target="Enea.pptx" TargetMode="External"/><Relationship Id="rId7" Type="http://schemas.openxmlformats.org/officeDocument/2006/relationships/hyperlink" Target="Storia%20della%20Sibilla.pptx" TargetMode="External"/><Relationship Id="rId2" Type="http://schemas.openxmlformats.org/officeDocument/2006/relationships/hyperlink" Target="Ciclo%20di%20En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Giunone.pptx" TargetMode="External"/><Relationship Id="rId11" Type="http://schemas.openxmlformats.org/officeDocument/2006/relationships/image" Target="../media/image2.svg"/><Relationship Id="rId5" Type="http://schemas.openxmlformats.org/officeDocument/2006/relationships/hyperlink" Target="Anchise.pptx" TargetMode="External"/><Relationship Id="rId10" Type="http://schemas.openxmlformats.org/officeDocument/2006/relationships/image" Target="../media/image1.png"/><Relationship Id="rId4" Type="http://schemas.openxmlformats.org/officeDocument/2006/relationships/hyperlink" Target="Sibilla.pptx" TargetMode="External"/><Relationship Id="rId9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5C423-C9B4-5697-1D08-C3BF424E8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6EA06203-52FF-35BC-E15D-EA00CF386E89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586750D-F492-3270-45D6-D86F7BCD2853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14.105-157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</a:t>
            </a:r>
            <a:r>
              <a:rPr lang="it-IT">
                <a:solidFill>
                  <a:schemeClr val="tx1"/>
                </a:solidFill>
              </a:rPr>
              <a:t>parte di </a:t>
            </a:r>
            <a:r>
              <a:rPr lang="it-IT">
                <a:hlinkClick r:id="rId2" action="ppaction://hlinkpres?slideindex=1&amp;slidetitle="/>
              </a:rPr>
              <a:t>Ciclo di Enea</a:t>
            </a:r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b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chiede alla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Sibilla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di fargli incontrare l’ombra del padre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Anchise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nell’Oltretomba. Lei gli ordina di staccare il ramo d’oro nel bosco sacro 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Giunone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(113-115).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Enea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esegue, scende negli Inferi, incontra l’ombra del padre, apprende dei pericoli che dovrà affrontare (116-118). Sulla via del ritorno verso la superficie, promette di costruire un tempio alla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Sibilla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(122-128). Lei risponde raccontando la sua storia:</a:t>
            </a:r>
          </a:p>
          <a:p>
            <a:pPr lvl="1"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Storia 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della Sibilla</a:t>
            </a:r>
            <a:r>
              <a:rPr lang="it-IT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130-153)</a:t>
            </a:r>
            <a:endParaRPr lang="it-IT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75A3F38D-3B77-DA04-F43A-B492E83BFB7F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1C509D44-80A7-B325-A922-CEF573F27F8F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Enea e la Sibilla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6939AD34-3C12-D25D-43A9-A6405F4FBFEC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8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9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D477DC5-EC11-5E72-DB68-9085F07ED1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7749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115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46</cp:revision>
  <dcterms:created xsi:type="dcterms:W3CDTF">2024-12-08T18:36:31Z</dcterms:created>
  <dcterms:modified xsi:type="dcterms:W3CDTF">2025-01-06T18:38:38Z</dcterms:modified>
</cp:coreProperties>
</file>