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Lotte%20alle%20nozze%20di%20Pers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iramo%20e%20Tis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Piramo e Tisbe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 suo discendente,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Poligdemone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muore durante 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lotte alle nozze di 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Semiramide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3225862-1CEB-876D-4652-E5280A0F7B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2025-01-05T17:02:11Z</dcterms:modified>
</cp:coreProperties>
</file>