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Preto.pptx" TargetMode="External"/><Relationship Id="rId7" Type="http://schemas.openxmlformats.org/officeDocument/2006/relationships/hyperlink" Target="Giove.pptx" TargetMode="External"/><Relationship Id="rId2" Type="http://schemas.openxmlformats.org/officeDocument/2006/relationships/hyperlink" Target="Aba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Perse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Danae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Euridice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Re di Argo,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Abante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fratello gemello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Preto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Sposò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Euridice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da cui ebbe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Danae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che a sua volta generò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Perseo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unitosi a lei in forma di pioggia d’oro.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Acrisio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2025-01-04T10:34:45Z</dcterms:modified>
</cp:coreProperties>
</file>