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cole.pptx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Dian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Cerva%20di%20Cerine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9.188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Catturò l’imprendibile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Cerinea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sacra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Diana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che aveva le corna d’oro 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zoccoli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bronzo.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la cerva di </a:t>
            </a:r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Cerinea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D36DA63-E7EC-D913-CEC1-2C5368000E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73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73</cp:revision>
  <dcterms:created xsi:type="dcterms:W3CDTF">2024-12-08T18:36:31Z</dcterms:created>
  <dcterms:modified xsi:type="dcterms:W3CDTF">2025-01-04T15:22:18Z</dcterms:modified>
</cp:coreProperties>
</file>