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Aristeo.pptx" TargetMode="External"/><Relationship Id="rId7" Type="http://schemas.openxmlformats.org/officeDocument/2006/relationships/hyperlink" Target="Ciclo%20tebano.pptx" TargetMode="External"/><Relationship Id="rId2" Type="http://schemas.openxmlformats.org/officeDocument/2006/relationships/hyperlink" Target="Cadm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Diana.pptx" TargetMode="External"/><Relationship Id="rId11" Type="http://schemas.openxmlformats.org/officeDocument/2006/relationships/hyperlink" Target="http://www.latinopratico.it/" TargetMode="External"/><Relationship Id="rId5" Type="http://schemas.openxmlformats.org/officeDocument/2006/relationships/hyperlink" Target="Armonia.pptx" TargetMode="External"/><Relationship Id="rId10" Type="http://schemas.openxmlformats.org/officeDocument/2006/relationships/hyperlink" Target="http://www.graverini.com/" TargetMode="External"/><Relationship Id="rId4" Type="http://schemas.openxmlformats.org/officeDocument/2006/relationships/hyperlink" Target="Autonoe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3.138-252</a:t>
            </a:r>
            <a:b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Atteone è nipote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Cadmo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(è figlio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Aristeo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Autonoe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figlia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Cadmo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Armonia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). Durante una battuta di caccia, quando si imbatte nella dea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Diana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che fa il bagno assieme alle sue ninfe. Offesa di essere stata vista nuda da un mortale, la dea trasforma Atteone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cervo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I suoi cani da caccia lo vedono, e non riconoscono il padrone nella sua nuova forma; né Atteone è più in grado di parlare e farsi riconoscere. I cani lo sbranano, soddisfacendo la sete di vendetta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Diana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>
                <a:solidFill>
                  <a:schemeClr val="tx1"/>
                </a:solidFill>
              </a:rPr>
              <a:t>(p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arte di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Ciclo Tebano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Atteone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0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1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131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32</cp:revision>
  <dcterms:created xsi:type="dcterms:W3CDTF">2024-12-08T18:36:31Z</dcterms:created>
  <dcterms:modified xsi:type="dcterms:W3CDTF">2025-01-06T17:51:40Z</dcterms:modified>
</cp:coreProperties>
</file>