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hyperlink" Target="Tiresia.pptx" TargetMode="External"/><Relationship Id="rId18" Type="http://schemas.openxmlformats.org/officeDocument/2006/relationships/hyperlink" Target="Arazzo%20di%20Minerva.pptx" TargetMode="External"/><Relationship Id="rId26" Type="http://schemas.openxmlformats.org/officeDocument/2006/relationships/hyperlink" Target="Canto%20di%20Orfeo.pptx" TargetMode="External"/><Relationship Id="rId39" Type="http://schemas.openxmlformats.org/officeDocument/2006/relationships/image" Target="../media/image2.svg"/><Relationship Id="rId21" Type="http://schemas.openxmlformats.org/officeDocument/2006/relationships/hyperlink" Target="Medea%20a%20Corinto%20e%20Atene.pptx" TargetMode="External"/><Relationship Id="rId34" Type="http://schemas.openxmlformats.org/officeDocument/2006/relationships/hyperlink" Target="Divinizzazione%20di%20Cesare.pptx" TargetMode="External"/><Relationship Id="rId7" Type="http://schemas.openxmlformats.org/officeDocument/2006/relationships/hyperlink" Target="Argo.pptx" TargetMode="External"/><Relationship Id="rId12" Type="http://schemas.openxmlformats.org/officeDocument/2006/relationships/hyperlink" Target="Semele.pptx" TargetMode="External"/><Relationship Id="rId17" Type="http://schemas.openxmlformats.org/officeDocument/2006/relationships/hyperlink" Target="Ratto%20di%20Proserpina.pptx" TargetMode="External"/><Relationship Id="rId25" Type="http://schemas.openxmlformats.org/officeDocument/2006/relationships/hyperlink" Target="Iolao%20e%20i%20figli%20di%20Calliroe.pptx" TargetMode="External"/><Relationship Id="rId33" Type="http://schemas.openxmlformats.org/officeDocument/2006/relationships/hyperlink" Target="Divinizzazione%20di%20Romolo%20ed%20Ersilia.pptx" TargetMode="External"/><Relationship Id="rId38" Type="http://schemas.openxmlformats.org/officeDocument/2006/relationships/image" Target="../media/image1.png"/><Relationship Id="rId2" Type="http://schemas.openxmlformats.org/officeDocument/2006/relationships/hyperlink" Target="Mito%20delle%20et&#224;.pptx" TargetMode="External"/><Relationship Id="rId16" Type="http://schemas.openxmlformats.org/officeDocument/2006/relationships/hyperlink" Target="Gigantomachia%20della%20Pieride.pptx" TargetMode="External"/><Relationship Id="rId20" Type="http://schemas.openxmlformats.org/officeDocument/2006/relationships/hyperlink" Target="Volo%20di%20Medea.pptx" TargetMode="External"/><Relationship Id="rId29" Type="http://schemas.openxmlformats.org/officeDocument/2006/relationships/hyperlink" Target="Peleo%20e%20Tet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Io.pptx" TargetMode="External"/><Relationship Id="rId11" Type="http://schemas.openxmlformats.org/officeDocument/2006/relationships/hyperlink" Target="Minosse.pptx" TargetMode="External"/><Relationship Id="rId24" Type="http://schemas.openxmlformats.org/officeDocument/2006/relationships/hyperlink" Target="Alcmena.pptx" TargetMode="External"/><Relationship Id="rId32" Type="http://schemas.openxmlformats.org/officeDocument/2006/relationships/hyperlink" Target="Divinizzazione%20di%20Enea.pptx" TargetMode="External"/><Relationship Id="rId37" Type="http://schemas.openxmlformats.org/officeDocument/2006/relationships/hyperlink" Target="http://www.latinopratico.it/" TargetMode="External"/><Relationship Id="rId5" Type="http://schemas.openxmlformats.org/officeDocument/2006/relationships/hyperlink" Target="Deucalione%20e%20Pirra.pptx" TargetMode="External"/><Relationship Id="rId15" Type="http://schemas.openxmlformats.org/officeDocument/2006/relationships/hyperlink" Target="Danae.pptx" TargetMode="External"/><Relationship Id="rId23" Type="http://schemas.openxmlformats.org/officeDocument/2006/relationships/hyperlink" Target="Morte%20e%20divinizzazione%20di%20Ercole.pptx" TargetMode="External"/><Relationship Id="rId28" Type="http://schemas.openxmlformats.org/officeDocument/2006/relationships/hyperlink" Target="Cerasti.pptx" TargetMode="External"/><Relationship Id="rId36" Type="http://schemas.openxmlformats.org/officeDocument/2006/relationships/hyperlink" Target="http://www.graverini.com/" TargetMode="External"/><Relationship Id="rId10" Type="http://schemas.openxmlformats.org/officeDocument/2006/relationships/hyperlink" Target="Europa.pptx" TargetMode="External"/><Relationship Id="rId19" Type="http://schemas.openxmlformats.org/officeDocument/2006/relationships/hyperlink" Target="Arazzo%20di%20Aracne.pptx" TargetMode="External"/><Relationship Id="rId31" Type="http://schemas.openxmlformats.org/officeDocument/2006/relationships/hyperlink" Target="Storia%20di%20Pitecusa.pptx" TargetMode="External"/><Relationship Id="rId4" Type="http://schemas.openxmlformats.org/officeDocument/2006/relationships/hyperlink" Target="Licaone.pptx" TargetMode="External"/><Relationship Id="rId9" Type="http://schemas.openxmlformats.org/officeDocument/2006/relationships/hyperlink" Target="Callisto.pptx" TargetMode="External"/><Relationship Id="rId14" Type="http://schemas.openxmlformats.org/officeDocument/2006/relationships/hyperlink" Target="Narciso.pptx" TargetMode="External"/><Relationship Id="rId22" Type="http://schemas.openxmlformats.org/officeDocument/2006/relationships/hyperlink" Target="Filemone%20e%20Bauci.pptx" TargetMode="External"/><Relationship Id="rId27" Type="http://schemas.openxmlformats.org/officeDocument/2006/relationships/hyperlink" Target="Ganimede.pptx" TargetMode="External"/><Relationship Id="rId30" Type="http://schemas.openxmlformats.org/officeDocument/2006/relationships/hyperlink" Target="Aurora,%20Memnone%20e%20le%20Memnonidi.pptx" TargetMode="External"/><Relationship Id="rId35" Type="http://schemas.openxmlformats.org/officeDocument/2006/relationships/hyperlink" Target="Lodi%20di%20Augusto.pptx" TargetMode="External"/><Relationship Id="rId8" Type="http://schemas.openxmlformats.org/officeDocument/2006/relationships/hyperlink" Target="Fetonte.pptx" TargetMode="External"/><Relationship Id="rId3" Type="http://schemas.openxmlformats.org/officeDocument/2006/relationships/hyperlink" Target="Gigantomach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540000" rIns="360000" bIns="360000" numCol="2" spcCol="360000" rtlCol="0" anchor="t" anchorCtr="0"/>
          <a:lstStyle/>
          <a:p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Mito delle età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  <a:hlinkClick r:id="rId3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Gigantomachia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Licaone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Deucalione e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Pirra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Argo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Fetonte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Callisto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Europa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Minosse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Semele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Tiresia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Narciso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Danae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Gigantomachia della Pieride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Ratto di Proserpina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Arazzo di Minerva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Arazzo 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di Aracne</a:t>
            </a:r>
            <a:b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Medea a Corinto e Atene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" action="ppaction://hlinkpres?slideindex=1&amp;slidetitle="/>
              </a:rPr>
              <a:t>Filemone e Bauci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" action="ppaction://hlinkpres?slideindex=1&amp;slidetitle="/>
              </a:rPr>
              <a:t>Morte e divinizzazione di Ercole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" action="ppaction://hlinkpres?slideindex=1&amp;slidetitle="/>
              </a:rPr>
              <a:t>Alcmena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" action="ppaction://hlinkpres?slideindex=1&amp;slidetitle="/>
              </a:rPr>
              <a:t>Iolao e i figli di Calliroe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" action="ppaction://hlinkpres?slideindex=1&amp;slidetitle="/>
              </a:rPr>
              <a:t>Il canto di Orfeo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" action="ppaction://hlinkpres?slideindex=1&amp;slidetitle="/>
              </a:rPr>
              <a:t>Ganimede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" action="ppaction://hlinkpres?slideindex=1&amp;slidetitle="/>
              </a:rPr>
              <a:t>Cerasti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" action="ppaction://hlinkpres?slideindex=1&amp;slidetitle="/>
              </a:rPr>
              <a:t>Peleo e Teti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" action="ppaction://hlinkpres?slideindex=1&amp;slidetitle="/>
              </a:rPr>
              <a:t>Aurora, Memnone e 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" action="ppaction://hlinkpres?slideindex=1&amp;slidetitle="/>
              </a:rPr>
              <a:t>Memnonidi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1" action="ppaction://hlinkpres?slideindex=1&amp;slidetitle="/>
              </a:rPr>
              <a:t>Pitecusa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" action="ppaction://hlinkpres?slideindex=1&amp;slidetitle="/>
              </a:rPr>
              <a:t>Divinizzazione di Enea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" action="ppaction://hlinkpres?slideindex=1&amp;slidetitle="/>
              </a:rPr>
              <a:t>Divinizzazione di Romolo ed Ersilia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" action="ppaction://hlinkpres?slideindex=1&amp;slidetitle="/>
              </a:rPr>
              <a:t>Divinizzazione di Cesare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" action="ppaction://hlinkpres?slideindex=1&amp;slidetitle="/>
              </a:rPr>
              <a:t>Lodi di Augusto e preghiera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Giove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3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8B5C974-3F84-AB01-17E6-8820F1204715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114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54</cp:revision>
  <dcterms:created xsi:type="dcterms:W3CDTF">2024-12-08T18:36:31Z</dcterms:created>
  <dcterms:modified xsi:type="dcterms:W3CDTF">2025-01-04T16:56:31Z</dcterms:modified>
</cp:coreProperties>
</file>