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Eac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Ninfa con la quale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si accoppiò in forma di 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aquila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L’isola dove avvenne l’unione prese il nome di Egina. Dette alla luce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Eaco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Egina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F09803D-F9EF-92D9-D103-C7644A2A67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50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78</cp:revision>
  <dcterms:created xsi:type="dcterms:W3CDTF">2024-12-08T18:36:31Z</dcterms:created>
  <dcterms:modified xsi:type="dcterms:W3CDTF">2025-01-04T15:05:40Z</dcterms:modified>
</cp:coreProperties>
</file>