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Orf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Orfeo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Euridice	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0F53C37-B47C-024C-925B-5A01220730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27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64</cp:revision>
  <dcterms:created xsi:type="dcterms:W3CDTF">2024-12-08T18:36:31Z</dcterms:created>
  <dcterms:modified xsi:type="dcterms:W3CDTF">2025-01-04T15:40:41Z</dcterms:modified>
</cp:coreProperties>
</file>