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Aglaur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Pandros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Erse%20e%20Aglauro.pptx" TargetMode="External"/><Relationship Id="rId4" Type="http://schemas.openxmlformats.org/officeDocument/2006/relationships/hyperlink" Target="Uccelli%20loquaci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Sorella di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Pandroso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Aglauro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Uccelli loquaci</a:t>
            </a:r>
            <a:r>
              <a:rPr lang="it-IT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Erse e Aglauro</a:t>
            </a:r>
            <a:endParaRPr lang="it-IT" kern="1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Erse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A68B98B-3038-5F07-CC99-A6C8513C2A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36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40</cp:revision>
  <dcterms:created xsi:type="dcterms:W3CDTF">2024-12-08T18:36:31Z</dcterms:created>
  <dcterms:modified xsi:type="dcterms:W3CDTF">2025-01-06T09:29:22Z</dcterms:modified>
</cp:coreProperties>
</file>