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Piramo%20e%20Tisb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Piramo e Tisbe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Derceto</a:t>
            </a:r>
            <a:r>
              <a:rPr lang="it-IT" sz="2400" b="1" dirty="0">
                <a:solidFill>
                  <a:schemeClr val="tx1"/>
                </a:solidFill>
              </a:rPr>
              <a:t> (</a:t>
            </a:r>
            <a:r>
              <a:rPr lang="it-IT" sz="2400" b="1" dirty="0" err="1">
                <a:solidFill>
                  <a:schemeClr val="tx1"/>
                </a:solidFill>
              </a:rPr>
              <a:t>Atargatis</a:t>
            </a:r>
            <a:r>
              <a:rPr lang="it-IT" sz="2400" b="1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C361E9B-F3E2-7C5E-0F74-687C78599D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31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47</cp:revision>
  <dcterms:created xsi:type="dcterms:W3CDTF">2024-12-08T18:36:31Z</dcterms:created>
  <dcterms:modified xsi:type="dcterms:W3CDTF">2025-01-04T14:43:16Z</dcterms:modified>
</cp:coreProperties>
</file>