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Polidoro,%20Polissena,%20Ecuba.pptx" TargetMode="External"/><Relationship Id="rId7" Type="http://schemas.openxmlformats.org/officeDocument/2006/relationships/image" Target="../media/image2.svg"/><Relationship Id="rId2" Type="http://schemas.openxmlformats.org/officeDocument/2006/relationships/hyperlink" Target="Achill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hyperlink" Target="http://www.latinopratico.it/" TargetMode="External"/><Relationship Id="rId4" Type="http://schemas.openxmlformats.org/officeDocument/2006/relationships/hyperlink" Target="http://www.graverini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Figlio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Achille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endParaRPr lang="it-IT" b="1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Polidoro, Polissena ed Ecuba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dirty="0"/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Neottolemo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4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5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73285655-5509-D8E7-CDFA-B819444CB96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578</TotalTime>
  <Words>34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93</cp:revision>
  <dcterms:created xsi:type="dcterms:W3CDTF">2024-12-08T18:36:31Z</dcterms:created>
  <dcterms:modified xsi:type="dcterms:W3CDTF">2025-01-05T10:37:28Z</dcterms:modified>
</cp:coreProperties>
</file>