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Vener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Ermes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iclo%20tebano.pptx" TargetMode="External"/><Relationship Id="rId5" Type="http://schemas.openxmlformats.org/officeDocument/2006/relationships/hyperlink" Target="Minieidi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Dian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5C423-C9B4-5697-1D08-C3BF424E8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6EA06203-52FF-35BC-E15D-EA00CF386E89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586750D-F492-3270-45D6-D86F7BCD2853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648000" rIns="180000" bIns="360000" numCol="1" spcCol="360000" rtlCol="0" anchor="t" anchorCtr="0"/>
          <a:lstStyle/>
          <a:p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4.276-388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Alcitoe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parlerà di Dafni, che mutò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una ninfa gelosa di una rivale (276-278); né di Sitone, che fu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ora uomo, ora donna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(279-280); né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Celmi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servitore di Giove ancora bambino poi trasformato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acciaio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(281-282); né dei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Cureti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nati dal diluvio, che pure protessero Giove bambino; né di Croco, trasformato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fiore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assieme a Smilace. Narrerà invece l’origine della cattiva fama della fonte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Salmacide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(285-287).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Ermafrodito è figlio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Mercurio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(Hermes e Afrodite); assomiglia ad ambedue, e da ambedue prende il nome (288-291). A quindici anni si mette in viaggio, e arriva in Licia e in Caria. In una limpida fonte vive la ninfa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Salmacide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l’unica che non segue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nelle sue battute di caccia ma preferisce curare la propria bellezza. Vede Ermafrodito, se ne innamora, e gli propone di andare a letto assieme (320). Ermafrodito arrossisce e si rifiuta;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Salmacide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finta di andarsene. Il ragazzo approfitta per bagnarsi nella fonte;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Salmacide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nascosta, lo vede nudo, e arde ancora di più d’amore (346). Si getta anche lei in acqua, abbraccia Ermafrodito e lo bacia. Il ragazzo resiste, e la ninfa prega gli dei che mai lui possa staccarsi da lei: i due così diventano un unico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essere androgino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Un attimo prima che la trasformazione sia completa, Ermafrodito chiede ai suoi genitori che d’ora in poi ogni uomo che entri in quella fonte ne esca uomo soltanto a metà.</a:t>
            </a: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75A3F38D-3B77-DA04-F43A-B492E83BFB7F}"/>
              </a:ext>
            </a:extLst>
          </p:cNvPr>
          <p:cNvSpPr txBox="1"/>
          <p:nvPr/>
        </p:nvSpPr>
        <p:spPr>
          <a:xfrm>
            <a:off x="320952" y="1498819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(n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arrata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Alcitoe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1C509D44-80A7-B325-A922-CEF573F27F8F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Salmacide</a:t>
            </a:r>
            <a:r>
              <a:rPr lang="it-IT" sz="2400" b="1" dirty="0">
                <a:solidFill>
                  <a:schemeClr val="tx1"/>
                </a:solidFill>
              </a:rPr>
              <a:t> ed Ermafrodito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939AD34-3C12-D25D-43A9-A6405F4FBFEC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89B344F-641E-6C1B-1BC6-3821E102B99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74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317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2025-01-06T17:56:08Z</dcterms:modified>
</cp:coreProperties>
</file>