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illaro%20e%20Ilonom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marL="216000" indent="-216000"/>
            <a:endParaRPr lang="it-IT" sz="1800" b="1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Cillaro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Ilonome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  <a:p>
            <a:pPr lvl="1"/>
            <a:endParaRPr lang="it-IT" dirty="0">
              <a:solidFill>
                <a:schemeClr val="tx1"/>
              </a:solidFill>
            </a:endParaRPr>
          </a:p>
          <a:p>
            <a:pPr marL="360000" indent="-216000"/>
            <a:endParaRPr lang="it-IT" dirty="0">
              <a:solidFill>
                <a:schemeClr val="tx1"/>
              </a:solidFill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Ilonome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9A18C99-69C4-0006-74AC-93C192D0BB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28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2025-01-04T17:12:01Z</dcterms:modified>
</cp:coreProperties>
</file>