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Storia%20di%20Glauco.pptx" TargetMode="External"/><Relationship Id="rId13" Type="http://schemas.openxmlformats.org/officeDocument/2006/relationships/image" Target="../media/image1.png"/><Relationship Id="rId3" Type="http://schemas.openxmlformats.org/officeDocument/2006/relationships/hyperlink" Target="Scilla.pptx" TargetMode="External"/><Relationship Id="rId7" Type="http://schemas.openxmlformats.org/officeDocument/2006/relationships/hyperlink" Target="Glauco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Ciclo%20di%20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ci,%20Galatea%20e%20Polifemo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Polifemo.pptx" TargetMode="External"/><Relationship Id="rId10" Type="http://schemas.openxmlformats.org/officeDocument/2006/relationships/hyperlink" Target="Ulisse.pptx" TargetMode="External"/><Relationship Id="rId4" Type="http://schemas.openxmlformats.org/officeDocument/2006/relationships/hyperlink" Target="Galatea.pptx" TargetMode="External"/><Relationship Id="rId9" Type="http://schemas.openxmlformats.org/officeDocument/2006/relationships/hyperlink" Target="Circe.pptx" TargetMode="External"/><Relationship Id="rId1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95C423-C9B4-5697-1D08-C3BF424E8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6EA06203-52FF-35BC-E15D-EA00CF386E89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586750D-F492-3270-45D6-D86F7BCD2853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540000" rIns="360000" bIns="360000" numCol="1" spcCol="360000" rtlCol="0" anchor="t" anchorCtr="0"/>
          <a:lstStyle/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13.732-14.74</a:t>
            </a:r>
            <a:r>
              <a:rPr lang="it-IT" sz="1800" kern="10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it-IT">
                <a:solidFill>
                  <a:schemeClr val="tx1"/>
                </a:solidFill>
              </a:rPr>
              <a:t> 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Scilla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ha volto di fanciulla, e il ventre circondato da teste di cani feroci. Era una volta una bellissima ragazza; respingeva i molti pretendenti, e frequentava le ninfe del mare (734-737). Un giorno la nereide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Galatea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le racconta della sua storia con il Ciclope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5" action="ppaction://hlinkpres?slideindex=1&amp;slidetitle="/>
              </a:rPr>
              <a:t>Polifemo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lvl="1"/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Aci, Galatea e Polifemo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(13.750-897).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Finito il 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Galatea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Scilla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se ne va, e passeggia sulla spiaggia (898-903). La vede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7" action="ppaction://hlinkpres?slideindex=1&amp;slidetitle="/>
              </a:rPr>
              <a:t>Glauco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e vuole possederla;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Scilla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fugge sulla cima di un monte da dove osserva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7" action="ppaction://hlinkpres?slideindex=1&amp;slidetitle="/>
              </a:rPr>
              <a:t>Glauco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non sapendo se si tratti di un mostro o di un dio (894-915).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7" action="ppaction://hlinkpres?slideindex=1&amp;slidetitle="/>
              </a:rPr>
              <a:t>Glauco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se ne accorge e le racconta la sua storia: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Storia di Glauco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(13.917-965)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Ma a che serve a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7" action="ppaction://hlinkpres?slideindex=1&amp;slidetitle="/>
              </a:rPr>
              <a:t>Glauco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essere un dio, se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Scilla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gli resiste?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Scilla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continua a fuggire.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7" action="ppaction://hlinkpres?slideindex=1&amp;slidetitle="/>
              </a:rPr>
              <a:t>Glauco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infuriato,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nuota fino al palazzo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9" action="ppaction://hlinkpres?slideindex=1&amp;slidetitle="/>
              </a:rPr>
              <a:t>Circe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13.966-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14.1-10). Prega la maga di dargli un filtro d’amore; Circe gli risponde che lei sarebbe una compagna più degna di lui, ma Glauco resta saldo nel suo amore per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Scilla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(14.12-39). La maga, offesa dal rifiuto, prepara un filtro magico e ne contamina le acque dove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Scilla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soleva bagnarsi (14.40-58).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Scilla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vi si immerge fino al ventre, attorno al quale spuntano cani latranti (14.59-67). In odio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9" action="ppaction://hlinkpres?slideindex=1&amp;slidetitle="/>
              </a:rPr>
              <a:t>Circe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quando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0" action="ppaction://hlinkpres?slideindex=1&amp;slidetitle="/>
              </a:rPr>
              <a:t>Ulisse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passò di lì uccise i suoi compagni. Avrebbe attaccato anche le navi troiane, se non si fosse trasformata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scoglio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(14.70-74).</a:t>
            </a:r>
          </a:p>
          <a:p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75A3F38D-3B77-DA04-F43A-B492E83BFB7F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1C509D44-80A7-B325-A922-CEF573F27F8F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Scilla e Glauco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6939AD34-3C12-D25D-43A9-A6405F4FBFEC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A7365D1-2A27-1142-7621-2F1ADF9E2A2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77498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302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42</cp:revision>
  <dcterms:created xsi:type="dcterms:W3CDTF">2024-12-08T18:36:31Z</dcterms:created>
  <dcterms:modified xsi:type="dcterms:W3CDTF">2025-01-06T18:36:50Z</dcterms:modified>
</cp:coreProperties>
</file>