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Ger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Gerione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Gerione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6838E8-708F-8B77-48A7-BE8DCCF038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2025-01-04T16:45:39Z</dcterms:modified>
</cp:coreProperties>
</file>