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Storia%20della%20Sibill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Enea%20e%20la%20Sibilla%20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Vergine con virtù profetiche, ispirata da Apollo. Vive presso Cuma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vicino alla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porta d’accesso agli Inferi.</a:t>
            </a:r>
          </a:p>
          <a:p>
            <a:pPr>
              <a:lnSpc>
                <a:spcPct val="115000"/>
              </a:lnSpc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Enea e la Sibilla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Storia della Sibilla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Sibilla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B8FA1F6-B279-2D91-4B18-0E7A0C01DB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52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57</cp:revision>
  <dcterms:created xsi:type="dcterms:W3CDTF">2024-12-08T18:36:31Z</dcterms:created>
  <dcterms:modified xsi:type="dcterms:W3CDTF">2025-01-05T17:02:35Z</dcterms:modified>
</cp:coreProperties>
</file>