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Dafne.pptx" TargetMode="External"/><Relationship Id="rId7" Type="http://schemas.openxmlformats.org/officeDocument/2006/relationships/hyperlink" Target="Pavone.pptx" TargetMode="External"/><Relationship Id="rId2" Type="http://schemas.openxmlformats.org/officeDocument/2006/relationships/hyperlink" Target="Pit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iringa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Argo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I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Libro 1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it-IT" b="1" dirty="0">
                <a:solidFill>
                  <a:schemeClr val="tx1"/>
                </a:solidFill>
              </a:rPr>
              <a:t>Storie di Apollo:</a:t>
            </a:r>
          </a:p>
          <a:p>
            <a:pPr marL="565200" lvl="1"/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Pitone</a:t>
            </a:r>
            <a:endParaRPr lang="it-IT" dirty="0">
              <a:solidFill>
                <a:schemeClr val="tx1"/>
              </a:solidFill>
            </a:endParaRPr>
          </a:p>
          <a:p>
            <a:pPr marL="565200" lvl="1"/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Dafne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</a:rPr>
              <a:t>Storia di </a:t>
            </a:r>
            <a:r>
              <a:rPr lang="it-IT" b="1" dirty="0">
                <a:solidFill>
                  <a:schemeClr val="tx1"/>
                </a:solidFill>
                <a:hlinkClick r:id="rId4" action="ppaction://hlinkpres?slideindex=1&amp;slidetitle="/>
              </a:rPr>
              <a:t>Io</a:t>
            </a:r>
            <a:endParaRPr lang="it-IT" b="1" dirty="0">
              <a:solidFill>
                <a:schemeClr val="tx1"/>
              </a:solidFill>
            </a:endParaRPr>
          </a:p>
          <a:p>
            <a:pPr marL="565200" lvl="1"/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Argo</a:t>
            </a:r>
            <a:endParaRPr lang="it-IT" dirty="0">
              <a:solidFill>
                <a:schemeClr val="tx1"/>
              </a:solidFill>
            </a:endParaRPr>
          </a:p>
          <a:p>
            <a:pPr marL="565200" lvl="1"/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Siringa</a:t>
            </a:r>
            <a:r>
              <a:rPr lang="it-IT" dirty="0">
                <a:solidFill>
                  <a:schemeClr val="tx1"/>
                </a:solidFill>
              </a:rPr>
              <a:t> </a:t>
            </a:r>
          </a:p>
          <a:p>
            <a:pPr marL="565200" lvl="1"/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Pavone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Storie di Apollo e 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4739402-FEFD-9EC6-7875-7F6471C26AD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2025-01-05T14:17:43Z</dcterms:modified>
</cp:coreProperties>
</file>