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Erisittone%20e%20Mestra.pptx" TargetMode="External"/><Relationship Id="rId13" Type="http://schemas.openxmlformats.org/officeDocument/2006/relationships/image" Target="../media/image1.png"/><Relationship Id="rId3" Type="http://schemas.openxmlformats.org/officeDocument/2006/relationships/hyperlink" Target="Nettuno.pptx" TargetMode="External"/><Relationship Id="rId7" Type="http://schemas.openxmlformats.org/officeDocument/2006/relationships/hyperlink" Target="Arazzo%20di%20Aracne.pptx" TargetMode="External"/><Relationship Id="rId12" Type="http://schemas.openxmlformats.org/officeDocument/2006/relationships/hyperlink" Target="http://www.latinopratico.it/" TargetMode="External"/><Relationship Id="rId2" Type="http://schemas.openxmlformats.org/officeDocument/2006/relationships/hyperlink" Target="Giove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Ratto%20di%20Proserpina.pptx" TargetMode="External"/><Relationship Id="rId11" Type="http://schemas.openxmlformats.org/officeDocument/2006/relationships/hyperlink" Target="http://www.graverini.com/" TargetMode="External"/><Relationship Id="rId5" Type="http://schemas.openxmlformats.org/officeDocument/2006/relationships/hyperlink" Target="Proserpina.pptx" TargetMode="External"/><Relationship Id="rId10" Type="http://schemas.openxmlformats.org/officeDocument/2006/relationships/hyperlink" Target="Cinira%20e%20Mirra.pptx" TargetMode="External"/><Relationship Id="rId4" Type="http://schemas.openxmlformats.org/officeDocument/2006/relationships/hyperlink" Target="Plutone.pptx" TargetMode="External"/><Relationship Id="rId9" Type="http://schemas.openxmlformats.org/officeDocument/2006/relationships/hyperlink" Target="Alcmena%20e%20Iole.pptx" TargetMode="External"/><Relationship Id="rId14" Type="http://schemas.openxmlformats.org/officeDocument/2006/relationships/image" Target="../media/image2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pPr>
              <a:lnSpc>
                <a:spcPct val="114000"/>
              </a:lnSpc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Dea dei raccolti e della fertilità, sorella di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Giove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,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Nettuno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e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Plutone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. Quest’ultimo rapì e sposò sua figlia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Proserpina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14000"/>
              </a:lnSpc>
            </a:pP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</a:pPr>
            <a:r>
              <a:rPr lang="it-IT" b="1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Vedi: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</a:t>
            </a:r>
          </a:p>
          <a:p>
            <a:pPr marL="742950" lvl="1" indent="-285750">
              <a:lnSpc>
                <a:spcPct val="114000"/>
              </a:lnSpc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6" action="ppaction://hlinkpres?slideindex=1&amp;slidetitle="/>
              </a:rPr>
              <a:t>Ratto di Proserpina 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lnSpc>
                <a:spcPct val="114000"/>
              </a:lnSpc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7" action="ppaction://hlinkpres?slideindex=1&amp;slidetitle="/>
              </a:rPr>
              <a:t>Arazzo di Aracne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lnSpc>
                <a:spcPct val="114000"/>
              </a:lnSpc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8" action="ppaction://hlinkpres?slideindex=1&amp;slidetitle="/>
              </a:rPr>
              <a:t>Erisittone e </a:t>
            </a:r>
            <a:r>
              <a:rPr lang="it-IT" dirty="0" err="1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8" action="ppaction://hlinkpres?slideindex=1&amp;slidetitle="/>
              </a:rPr>
              <a:t>Mestra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lnSpc>
                <a:spcPct val="114000"/>
              </a:lnSpc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9" action="ppaction://hlinkpres?slideindex=1&amp;slidetitle="/>
              </a:rPr>
              <a:t>Dialogo fra Alcmena e Iole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lnSpc>
                <a:spcPct val="114000"/>
              </a:lnSpc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0" action="ppaction://hlinkpres?slideindex=1&amp;slidetitle="/>
              </a:rPr>
              <a:t>Cinira e Mirra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Cerere (Demetra)</a:t>
            </a: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11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12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2F8A5AB4-4572-AA5D-1919-15C72824A703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456</TotalTime>
  <Words>68</Words>
  <Application>Microsoft Office PowerPoint</Application>
  <PresentationFormat>Widescreen</PresentationFormat>
  <Paragraphs>11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59</cp:revision>
  <dcterms:created xsi:type="dcterms:W3CDTF">2024-12-08T18:36:31Z</dcterms:created>
  <dcterms:modified xsi:type="dcterms:W3CDTF">2025-01-06T08:41:01Z</dcterms:modified>
</cp:coreProperties>
</file>