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hyperlink" Target="Europa.pptx" TargetMode="External"/><Relationship Id="rId7" Type="http://schemas.openxmlformats.org/officeDocument/2006/relationships/hyperlink" Target="http://www.latinopratico.it/" TargetMode="External"/><Relationship Id="rId2" Type="http://schemas.openxmlformats.org/officeDocument/2006/relationships/hyperlink" Target="Giove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graverini.com/" TargetMode="External"/><Relationship Id="rId5" Type="http://schemas.openxmlformats.org/officeDocument/2006/relationships/hyperlink" Target="Ino%20e%20Atamante.pptx" TargetMode="External"/><Relationship Id="rId4" Type="http://schemas.openxmlformats.org/officeDocument/2006/relationships/hyperlink" Target="Giunone.pptx" TargetMode="External"/><Relationship Id="rId9" Type="http://schemas.openxmlformats.org/officeDocument/2006/relationships/image" Target="../media/image2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080000" rIns="360000" bIns="360000" numCol="1" spcCol="360000" rtlCol="0" anchor="t" anchorCtr="0"/>
          <a:lstStyle/>
          <a:p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Gigante, figlio di 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Giove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 ed </a:t>
            </a:r>
            <a:r>
              <a:rPr lang="it-IT" dirty="0" err="1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Elara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, partorito da Gaia, padre di 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Europa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. 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4" action="ppaction://hlinkpres?slideindex=1&amp;slidetitle="/>
              </a:rPr>
              <a:t>Giunone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 lo incontra nell’oltretomba (</a:t>
            </a:r>
            <a:r>
              <a:rPr lang="it-IT" b="1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vedi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5" action="ppaction://hlinkpres?slideindex=1&amp;slidetitle="/>
              </a:rPr>
              <a:t>Ino e </a:t>
            </a:r>
            <a:r>
              <a:rPr lang="it-IT" dirty="0" err="1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5" action="ppaction://hlinkpres?slideindex=1&amp;slidetitle="/>
              </a:rPr>
              <a:t>Atamante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).</a:t>
            </a:r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279261" y="1062955"/>
            <a:ext cx="11633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schemeClr val="tx1"/>
                </a:solidFill>
              </a:rPr>
              <a:t>Tizio</a:t>
            </a:r>
          </a:p>
        </p:txBody>
      </p:sp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6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7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  <p:pic>
        <p:nvPicPr>
          <p:cNvPr id="4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F2B9DF06-03B5-8F52-D680-ED50FDCF2D23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186</TotalTime>
  <Words>49</Words>
  <Application>Microsoft Office PowerPoint</Application>
  <PresentationFormat>Widescreen</PresentationFormat>
  <Paragraphs>4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30</cp:revision>
  <dcterms:created xsi:type="dcterms:W3CDTF">2024-12-08T18:36:31Z</dcterms:created>
  <dcterms:modified xsi:type="dcterms:W3CDTF">2025-01-05T17:57:56Z</dcterms:modified>
</cp:coreProperties>
</file>