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rimi%20scontri%20a%20Troia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Telamone.pptx" TargetMode="External"/><Relationship Id="rId7" Type="http://schemas.openxmlformats.org/officeDocument/2006/relationships/hyperlink" Target="Peleo%20e%20Teti.pptx" TargetMode="External"/><Relationship Id="rId12" Type="http://schemas.openxmlformats.org/officeDocument/2006/relationships/hyperlink" Target="Aurora,%20Memnone%20e%20le%20Memnonidi.pptx" TargetMode="External"/><Relationship Id="rId2" Type="http://schemas.openxmlformats.org/officeDocument/2006/relationships/hyperlink" Target="Peleo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Ulisse.pptx" TargetMode="External"/><Relationship Id="rId11" Type="http://schemas.openxmlformats.org/officeDocument/2006/relationships/hyperlink" Target="Contesa%20per%20le%20armi%20di%20Achille.pptx" TargetMode="External"/><Relationship Id="rId5" Type="http://schemas.openxmlformats.org/officeDocument/2006/relationships/hyperlink" Target="Guerra%20di%20Troia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Morte%20di%20Achille.pptx" TargetMode="External"/><Relationship Id="rId4" Type="http://schemas.openxmlformats.org/officeDocument/2006/relationships/hyperlink" Target="Aiace%20Telamonio.pptx" TargetMode="External"/><Relationship Id="rId9" Type="http://schemas.openxmlformats.org/officeDocument/2006/relationships/hyperlink" Target="Achille%20e%20Cicno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(che era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Telamone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quindi cugino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Aiace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ma solo dopo che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scoprì, mentre si nascondeva a Sciro vestito da donna tra le figlie del re.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Primi scontri nella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Achille e Cicno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Morte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Contesa per le armi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Aurora, Memnone e le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Achille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95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85</cp:revision>
  <dcterms:created xsi:type="dcterms:W3CDTF">2024-12-08T18:36:31Z</dcterms:created>
  <dcterms:modified xsi:type="dcterms:W3CDTF">2025-01-04T10:26:26Z</dcterms:modified>
</cp:coreProperties>
</file>