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eice%20e%20Alcion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Diluv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Divinizzazione%20di%20Romolo%20ed%20Ersilia.pptx" TargetMode="External"/><Relationship Id="rId4" Type="http://schemas.openxmlformats.org/officeDocument/2006/relationships/hyperlink" Target="Rotta%20di%20Enea%20da%20Scilla%20e%20Cariddi%20a%20Pitecus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</a:rPr>
              <a:t>Dea dell’arcobaleno e messaggera degli dei.</a:t>
            </a:r>
          </a:p>
          <a:p>
            <a:endParaRPr lang="it-IT" b="1" dirty="0">
              <a:solidFill>
                <a:schemeClr val="tx1"/>
              </a:solidFill>
            </a:endParaRPr>
          </a:p>
          <a:p>
            <a:r>
              <a:rPr lang="it-IT" b="1" dirty="0">
                <a:solidFill>
                  <a:schemeClr val="tx1"/>
                </a:solidFill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Diluvio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Ceice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Rotta di Enea da Scilla e Cariddi a 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Divinizzazione di Romolo ed Ersilia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kern="1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Iride (Iris)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A64B9B9-E7DA-4592-797B-9A7D157AF5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2025-01-04T17:32:52Z</dcterms:modified>
</cp:coreProperties>
</file>