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Dian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Niobe.pptx" TargetMode="External"/><Relationship Id="rId5" Type="http://schemas.openxmlformats.org/officeDocument/2006/relationships/hyperlink" Target="Giunon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Giov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Titanide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avuti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Nessuna terra volle darle ospitalità per partorire, temendo l’ira della gelosa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solo l’isola di Delo l’accolse.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Niobe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Latona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6226268-8582-5917-AF65-8BFF2EAEC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2025-01-04T17:48:45Z</dcterms:modified>
</cp:coreProperties>
</file>