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Acheloo.pptx" TargetMode="External"/><Relationship Id="rId13" Type="http://schemas.openxmlformats.org/officeDocument/2006/relationships/image" Target="../media/image1.png"/><Relationship Id="rId3" Type="http://schemas.openxmlformats.org/officeDocument/2006/relationships/hyperlink" Target="Ciclo%20di%20Ercole.pptx" TargetMode="External"/><Relationship Id="rId7" Type="http://schemas.openxmlformats.org/officeDocument/2006/relationships/hyperlink" Target="Temi.pptx" TargetMode="External"/><Relationship Id="rId12" Type="http://schemas.openxmlformats.org/officeDocument/2006/relationships/hyperlink" Target="http://www.latinopratico.it/" TargetMode="External"/><Relationship Id="rId2" Type="http://schemas.openxmlformats.org/officeDocument/2006/relationships/hyperlink" Target="Alcmena%20e%20Iol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Iolao.pptx" TargetMode="External"/><Relationship Id="rId11" Type="http://schemas.openxmlformats.org/officeDocument/2006/relationships/hyperlink" Target="http://www.graverini.com/" TargetMode="External"/><Relationship Id="rId5" Type="http://schemas.openxmlformats.org/officeDocument/2006/relationships/hyperlink" Target="Ebe.pptx" TargetMode="External"/><Relationship Id="rId10" Type="http://schemas.openxmlformats.org/officeDocument/2006/relationships/hyperlink" Target="Calliroe.pptx" TargetMode="External"/><Relationship Id="rId4" Type="http://schemas.openxmlformats.org/officeDocument/2006/relationships/hyperlink" Target="Giove.pptx" TargetMode="External"/><Relationship Id="rId9" Type="http://schemas.openxmlformats.org/officeDocument/2006/relationships/hyperlink" Target="Alcmeone.pptx" TargetMode="External"/><Relationship Id="rId1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116000" rIns="360000" bIns="360000" numCol="1" spcCol="360000" rtlCol="0" anchor="t" anchorCtr="0"/>
          <a:lstStyle/>
          <a:p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9.397-417</a:t>
            </a:r>
            <a:r>
              <a:rPr lang="it-IT" dirty="0">
                <a:solidFill>
                  <a:schemeClr val="tx1"/>
                </a:solidFill>
              </a:rPr>
              <a:t>.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Dialogo tra Alcmena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 Iole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parte del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Ciclo di Ercole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Su preghiera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la dea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Ebe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aveva ringiovanito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Iolao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Non avrebbe voluto concedere ad altri questo dono; la dea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Temi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però profetizza la futura spedizione dei Sette contro Tebe, e degli avvenimenti che portarono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Acheloo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 purificare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Alcmeone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dell’assassinio della madre e dargli in moglie sua figlia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Calliroe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Alcmeone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verrà poi ucciso da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Fegeo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un re arcade;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Calliroe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allora chiederà 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di far diventare i suoi figli più adulti, dando loro gli anni tolti 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Iolao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in modo che possano vendicare la morte del padre.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Iolao e i figli di Calliroe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1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2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7A304C76-CD35-3A73-A68C-03A07E7A43F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1140</TotalTime>
  <Words>141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90</cp:revision>
  <dcterms:created xsi:type="dcterms:W3CDTF">2024-12-08T18:36:31Z</dcterms:created>
  <dcterms:modified xsi:type="dcterms:W3CDTF">2025-01-06T18:24:21Z</dcterms:modified>
</cp:coreProperties>
</file>