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Io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Driop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Nipote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ed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eccellente arciere; 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Iole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Driope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Eurito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B1FA8D8-E280-2AE8-6E69-77325B3972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2025-01-04T15:44:08Z</dcterms:modified>
</cp:coreProperties>
</file>