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Orecchie%20di%20Mida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Siring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nea%20nel%20Lazi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non olimpica, con l’aspetto di un satiro.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Siringa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Le orecchie di Mida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 nel Lazio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Pan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833091A-16A6-0BDB-867D-26CBC67CF8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2025-01-05T11:32:55Z</dcterms:modified>
</cp:coreProperties>
</file>