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Ercole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Romolo%20e%20la%20fondazion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Miscelo.pptx" TargetMode="External"/><Relationship Id="rId5" Type="http://schemas.openxmlformats.org/officeDocument/2006/relationships/hyperlink" Target="Roma.pptx" TargetMode="External"/><Relationship Id="rId10" Type="http://schemas.openxmlformats.org/officeDocument/2006/relationships/image" Target="../media/image2.svg"/><Relationship Id="rId4" Type="http://schemas.openxmlformats.org/officeDocument/2006/relationships/hyperlink" Target="Pitagora.pptx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900000" rIns="360000" bIns="360000" numCol="1" spcCol="360000" rtlCol="0" anchor="t" anchorCtr="0"/>
          <a:lstStyle/>
          <a:p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Secondo re di Roma dopo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Romolo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Conosce i riti religiosi e indaga i segreti della natura. </a:t>
            </a:r>
          </a:p>
          <a:p>
            <a:pPr>
              <a:lnSpc>
                <a:spcPct val="114000"/>
              </a:lnSpc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Dalla natia Curi va a Crotone, la città che aveva ospitato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dove si istruisce negli insegnamenti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Pitagora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dirty="0">
              <a:solidFill>
                <a:schemeClr val="tx1"/>
              </a:solidFill>
            </a:endParaRPr>
          </a:p>
          <a:p>
            <a:pPr>
              <a:lnSpc>
                <a:spcPct val="114000"/>
              </a:lnSpc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Torna poi nel lazio e accetta di diventare re. Sposa la ninfa Egeria; insegna ai Romani i riti sacrificali e le opere di pace. </a:t>
            </a:r>
            <a:endParaRPr lang="it-IT" b="1" kern="100" dirty="0">
              <a:solidFill>
                <a:srgbClr val="0F4761"/>
              </a:solidFill>
              <a:latin typeface="Aptos Display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2000" b="1" kern="100" dirty="0">
              <a:solidFill>
                <a:srgbClr val="0F4761"/>
              </a:solidFill>
              <a:latin typeface="Aptos Display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kern="100" dirty="0">
                <a:solidFill>
                  <a:schemeClr val="tx1"/>
                </a:solidFill>
                <a:cs typeface="Times New Roman" panose="02020603050405020304" pitchFamily="18" charset="0"/>
              </a:rPr>
              <a:t>Vedi: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cs typeface="Times New Roman" panose="02020603050405020304" pitchFamily="18" charset="0"/>
                <a:hlinkClick r:id="rId5" action="ppaction://hlinkpres?slideindex=1&amp;slidetitle="/>
              </a:rPr>
              <a:t>Roma</a:t>
            </a:r>
            <a:endParaRPr lang="it-IT" kern="1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cs typeface="Times New Roman" panose="02020603050405020304" pitchFamily="18" charset="0"/>
                <a:hlinkClick r:id="rId6" action="ppaction://hlinkpres?slideindex=1&amp;slidetitle="/>
              </a:rPr>
              <a:t>Miscelo e la fondazione di Crotone</a:t>
            </a:r>
            <a:endParaRPr lang="it-IT" dirty="0">
              <a:solidFill>
                <a:schemeClr val="tx1"/>
              </a:solidFill>
            </a:endParaRPr>
          </a:p>
          <a:p>
            <a:pPr>
              <a:lnSpc>
                <a:spcPct val="115000"/>
              </a:lnSpc>
            </a:pPr>
            <a:endParaRPr lang="it-IT" sz="1800" b="1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endParaRPr lang="it-IT" sz="1800" b="1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Numa Pompilio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5B4CA73F-1D37-77F1-6FE9-3C0944D007D4}"/>
              </a:ext>
            </a:extLst>
          </p:cNvPr>
          <p:cNvSpPr txBox="1"/>
          <p:nvPr/>
        </p:nvSpPr>
        <p:spPr>
          <a:xfrm>
            <a:off x="324000" y="1498819"/>
            <a:ext cx="11585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0C37C65C-55EA-4E58-164C-EC1705C6A08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2419</TotalTime>
  <Words>100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Times New Roman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90</cp:revision>
  <dcterms:created xsi:type="dcterms:W3CDTF">2024-12-08T18:36:31Z</dcterms:created>
  <dcterms:modified xsi:type="dcterms:W3CDTF">2025-01-05T10:39:58Z</dcterms:modified>
</cp:coreProperties>
</file>