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iclo%20di%20Ercole.pptx" TargetMode="External"/><Relationship Id="rId7" Type="http://schemas.openxmlformats.org/officeDocument/2006/relationships/hyperlink" Target="Alcmena.pptx" TargetMode="External"/><Relationship Id="rId2" Type="http://schemas.openxmlformats.org/officeDocument/2006/relationships/hyperlink" Target="Alcmena%20e%20I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Giunon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Lucin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9.281-323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Dialogo tra Alcmena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Iole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Lucina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dea del parto, istigata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adirata per il tradimento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prolunga le doglie del parto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per ben sette giorni, sedendosi sull’altare vicino alla porta con le mani intrecciate e le gambe accavallate. Se ne accorge Galantide, serva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che inganna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Lucina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annunciando falsamente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ha partorito: al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Lucina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si alza, disgiungendo mani e gambe,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può partorire davvero.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Lucina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irata, trasforma Galantide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donnola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Galantide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(Racconto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Alcmena</a:t>
            </a:r>
            <a:r>
              <a:rPr lang="it-IT" dirty="0"/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2031253-A0E7-1518-CD29-5C9FB54499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134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86</cp:revision>
  <dcterms:created xsi:type="dcterms:W3CDTF">2024-12-08T18:36:31Z</dcterms:created>
  <dcterms:modified xsi:type="dcterms:W3CDTF">2025-01-06T18:23:38Z</dcterms:modified>
</cp:coreProperties>
</file>