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04/01/2025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iscelo.pptx" TargetMode="External"/><Relationship Id="rId7" Type="http://schemas.openxmlformats.org/officeDocument/2006/relationships/image" Target="../media/image2.svg"/><Relationship Id="rId2" Type="http://schemas.openxmlformats.org/officeDocument/2006/relationships/hyperlink" Target="Erco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latinopratico.it/" TargetMode="External"/><Relationship Id="rId4" Type="http://schemas.openxmlformats.org/officeDocument/2006/relationships/hyperlink" Target="http://www.graverini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pPr>
              <a:lnSpc>
                <a:spcPct val="114000"/>
              </a:lnSpc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Ospitò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 nella sua casa a Capo Lacinio. 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Quando ripartì,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Ercole</a:t>
            </a:r>
            <a:r>
              <a:rPr lang="it-IT" sz="1800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gli predisse che al tempo dei loro nipoti su quel luogo sarebbe sorta una città.</a:t>
            </a:r>
          </a:p>
          <a:p>
            <a:pPr>
              <a:lnSpc>
                <a:spcPct val="114000"/>
              </a:lnSpc>
            </a:pP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4000"/>
              </a:lnSpc>
            </a:pPr>
            <a:r>
              <a:rPr lang="it-IT" b="1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Miscelo e la fondazione di Crotone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279261" y="1062955"/>
            <a:ext cx="11633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Crotone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4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5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6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A5C7A8B-35CC-52D4-E8E1-12B2ADA8B4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60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50</cp:revision>
  <dcterms:created xsi:type="dcterms:W3CDTF">2024-12-08T18:36:31Z</dcterms:created>
  <dcterms:modified xsi:type="dcterms:W3CDTF">2025-01-04T14:32:22Z</dcterms:modified>
</cp:coreProperties>
</file>