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Volo%20di%20Mede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Apol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Il nipote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Cefiso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(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divinità fluviale) fu trasformato in </a:t>
            </a:r>
            <a:r>
              <a:rPr lang="it-IT" sz="1800" b="1" kern="10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foca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da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2" action="ppaction://hlinkpres?slideindex=1&amp;slidetitle="/>
              </a:rPr>
              <a:t>Apollo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Volo di Medea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Il nipote di </a:t>
            </a:r>
            <a:r>
              <a:rPr lang="it-IT" sz="2400" b="1" dirty="0" err="1"/>
              <a:t>Cefiso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A97A301-BAC6-89FB-6ECF-F61AA8A069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45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51</cp:revision>
  <dcterms:created xsi:type="dcterms:W3CDTF">2024-12-08T18:36:31Z</dcterms:created>
  <dcterms:modified xsi:type="dcterms:W3CDTF">2025-01-05T10:39:23Z</dcterms:modified>
</cp:coreProperties>
</file>