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Giasone.pptx" TargetMode="External"/><Relationship Id="rId7" Type="http://schemas.openxmlformats.org/officeDocument/2006/relationships/image" Target="../media/image2.svg"/><Relationship Id="rId2" Type="http://schemas.openxmlformats.org/officeDocument/2006/relationships/hyperlink" Target="Mede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http://www.latinopratico.it/" TargetMode="External"/><Relationship Id="rId4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7.</a:t>
            </a:r>
            <a:r>
              <a:rPr lang="it-IT" b="1" dirty="0">
                <a:solidFill>
                  <a:schemeClr val="tx1"/>
                </a:solidFill>
              </a:rPr>
              <a:t>7-155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Fa parte della storia di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Medea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dirty="0">
              <a:solidFill>
                <a:schemeClr val="tx1"/>
              </a:solidFill>
            </a:endParaRPr>
          </a:p>
          <a:p>
            <a:pPr marL="216000" indent="-216000"/>
            <a:r>
              <a:rPr lang="it-IT" dirty="0">
                <a:solidFill>
                  <a:schemeClr val="tx1"/>
                </a:solidFill>
              </a:rPr>
              <a:t>	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Medea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si innamora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Giasone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in un lungo monologo esprime il suo tormento, tra fedeltà al padre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Eete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amore per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Giasone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(11-71). La vista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Giasone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bellissimo, le fa prendere la decisione di aiutarlo (74-97).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Medea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gli consegna delle erbe magiche (98). Grazie ad esse,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Giasone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riesce a sottomettere all’aratro i tori che spirano fuoco (115-119), respinge i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guerrieri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nati dai denti di serpente (139-142), addormenta il drago che custodisce il vello d’oro (152-155), e fa ritorno a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Iolco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con il vello 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Medea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Medea in Colchide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4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5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D495169D-3B9E-727D-80CF-A73795E31202}"/>
              </a:ext>
            </a:extLst>
          </p:cNvPr>
          <p:cNvSpPr txBox="1"/>
          <p:nvPr/>
        </p:nvSpPr>
        <p:spPr>
          <a:xfrm>
            <a:off x="328029" y="16512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pic>
        <p:nvPicPr>
          <p:cNvPr id="5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DB42EFAA-3E46-23A7-4E25-84F07437D23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1292</TotalTime>
  <Words>138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46</cp:revision>
  <dcterms:created xsi:type="dcterms:W3CDTF">2024-12-08T18:36:31Z</dcterms:created>
  <dcterms:modified xsi:type="dcterms:W3CDTF">2025-01-06T18:12:25Z</dcterms:modified>
</cp:coreProperties>
</file>