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94660"/>
  </p:normalViewPr>
  <p:slideViewPr>
    <p:cSldViewPr snapToGrid="0">
      <p:cViewPr varScale="1">
        <p:scale>
          <a:sx n="105" d="100"/>
          <a:sy n="105" d="100"/>
        </p:scale>
        <p:origin x="246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BAAB65F-B95D-610C-DABF-C2EEEED4E400}"/>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FBDB8FCD-EAA0-DF06-9045-982E81ED43F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61EB5CE4-8D8D-3A91-6D78-07191E061458}"/>
              </a:ext>
            </a:extLst>
          </p:cNvPr>
          <p:cNvSpPr>
            <a:spLocks noGrp="1"/>
          </p:cNvSpPr>
          <p:nvPr>
            <p:ph type="dt" sz="half" idx="10"/>
          </p:nvPr>
        </p:nvSpPr>
        <p:spPr/>
        <p:txBody>
          <a:bodyPr/>
          <a:lstStyle/>
          <a:p>
            <a:fld id="{B8D6F06E-1D3B-42CB-B200-BE1416DA4B4F}" type="datetimeFigureOut">
              <a:rPr lang="it-IT" smtClean="0"/>
              <a:t>06/01/2025</a:t>
            </a:fld>
            <a:endParaRPr lang="it-IT"/>
          </a:p>
        </p:txBody>
      </p:sp>
      <p:sp>
        <p:nvSpPr>
          <p:cNvPr id="5" name="Segnaposto piè di pagina 4">
            <a:extLst>
              <a:ext uri="{FF2B5EF4-FFF2-40B4-BE49-F238E27FC236}">
                <a16:creationId xmlns:a16="http://schemas.microsoft.com/office/drawing/2014/main" id="{7D44DA90-D511-C9CB-690C-B7C683FE9D7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7450570-9116-15DF-63CE-7FC981128614}"/>
              </a:ext>
            </a:extLst>
          </p:cNvPr>
          <p:cNvSpPr>
            <a:spLocks noGrp="1"/>
          </p:cNvSpPr>
          <p:nvPr>
            <p:ph type="sldNum" sz="quarter" idx="12"/>
          </p:nvPr>
        </p:nvSpPr>
        <p:spPr/>
        <p:txBody>
          <a:bodyPr/>
          <a:lstStyle/>
          <a:p>
            <a:fld id="{FC76320C-76BB-469B-A4F5-6A63391F7587}" type="slidenum">
              <a:rPr lang="it-IT" smtClean="0"/>
              <a:t>‹N›</a:t>
            </a:fld>
            <a:endParaRPr lang="it-IT"/>
          </a:p>
        </p:txBody>
      </p:sp>
    </p:spTree>
    <p:extLst>
      <p:ext uri="{BB962C8B-B14F-4D97-AF65-F5344CB8AC3E}">
        <p14:creationId xmlns:p14="http://schemas.microsoft.com/office/powerpoint/2010/main" val="40756965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FD257A3-75B8-8FCF-D7CC-8D94BBF9FB2E}"/>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B378AAB1-39C4-E9DF-E072-D53A9F1F3151}"/>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46E1DD2-D99E-C120-97FF-BB5322680146}"/>
              </a:ext>
            </a:extLst>
          </p:cNvPr>
          <p:cNvSpPr>
            <a:spLocks noGrp="1"/>
          </p:cNvSpPr>
          <p:nvPr>
            <p:ph type="dt" sz="half" idx="10"/>
          </p:nvPr>
        </p:nvSpPr>
        <p:spPr/>
        <p:txBody>
          <a:bodyPr/>
          <a:lstStyle/>
          <a:p>
            <a:fld id="{B8D6F06E-1D3B-42CB-B200-BE1416DA4B4F}" type="datetimeFigureOut">
              <a:rPr lang="it-IT" smtClean="0"/>
              <a:t>06/01/2025</a:t>
            </a:fld>
            <a:endParaRPr lang="it-IT"/>
          </a:p>
        </p:txBody>
      </p:sp>
      <p:sp>
        <p:nvSpPr>
          <p:cNvPr id="5" name="Segnaposto piè di pagina 4">
            <a:extLst>
              <a:ext uri="{FF2B5EF4-FFF2-40B4-BE49-F238E27FC236}">
                <a16:creationId xmlns:a16="http://schemas.microsoft.com/office/drawing/2014/main" id="{B8F01B5F-2992-AC3F-48B7-BDCF01FA639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8B2F247-AD8F-63C9-7113-068A03DBA3B0}"/>
              </a:ext>
            </a:extLst>
          </p:cNvPr>
          <p:cNvSpPr>
            <a:spLocks noGrp="1"/>
          </p:cNvSpPr>
          <p:nvPr>
            <p:ph type="sldNum" sz="quarter" idx="12"/>
          </p:nvPr>
        </p:nvSpPr>
        <p:spPr/>
        <p:txBody>
          <a:bodyPr/>
          <a:lstStyle/>
          <a:p>
            <a:fld id="{FC76320C-76BB-469B-A4F5-6A63391F7587}" type="slidenum">
              <a:rPr lang="it-IT" smtClean="0"/>
              <a:t>‹N›</a:t>
            </a:fld>
            <a:endParaRPr lang="it-IT"/>
          </a:p>
        </p:txBody>
      </p:sp>
    </p:spTree>
    <p:extLst>
      <p:ext uri="{BB962C8B-B14F-4D97-AF65-F5344CB8AC3E}">
        <p14:creationId xmlns:p14="http://schemas.microsoft.com/office/powerpoint/2010/main" val="2932876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D363CB76-38C8-0EA5-9E80-CC16418AB9E9}"/>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95D44EB1-DAB5-1854-0CFB-63A4B8C000AD}"/>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6A97ADA-BBF0-0195-72B6-126DD2FD9726}"/>
              </a:ext>
            </a:extLst>
          </p:cNvPr>
          <p:cNvSpPr>
            <a:spLocks noGrp="1"/>
          </p:cNvSpPr>
          <p:nvPr>
            <p:ph type="dt" sz="half" idx="10"/>
          </p:nvPr>
        </p:nvSpPr>
        <p:spPr/>
        <p:txBody>
          <a:bodyPr/>
          <a:lstStyle/>
          <a:p>
            <a:fld id="{B8D6F06E-1D3B-42CB-B200-BE1416DA4B4F}" type="datetimeFigureOut">
              <a:rPr lang="it-IT" smtClean="0"/>
              <a:t>06/01/2025</a:t>
            </a:fld>
            <a:endParaRPr lang="it-IT"/>
          </a:p>
        </p:txBody>
      </p:sp>
      <p:sp>
        <p:nvSpPr>
          <p:cNvPr id="5" name="Segnaposto piè di pagina 4">
            <a:extLst>
              <a:ext uri="{FF2B5EF4-FFF2-40B4-BE49-F238E27FC236}">
                <a16:creationId xmlns:a16="http://schemas.microsoft.com/office/drawing/2014/main" id="{2D5DA0ED-21F2-054B-C57E-F0FFB2C7C07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4995BC1-ED59-2B48-3431-BC9E5257593A}"/>
              </a:ext>
            </a:extLst>
          </p:cNvPr>
          <p:cNvSpPr>
            <a:spLocks noGrp="1"/>
          </p:cNvSpPr>
          <p:nvPr>
            <p:ph type="sldNum" sz="quarter" idx="12"/>
          </p:nvPr>
        </p:nvSpPr>
        <p:spPr/>
        <p:txBody>
          <a:bodyPr/>
          <a:lstStyle/>
          <a:p>
            <a:fld id="{FC76320C-76BB-469B-A4F5-6A63391F7587}" type="slidenum">
              <a:rPr lang="it-IT" smtClean="0"/>
              <a:t>‹N›</a:t>
            </a:fld>
            <a:endParaRPr lang="it-IT"/>
          </a:p>
        </p:txBody>
      </p:sp>
    </p:spTree>
    <p:extLst>
      <p:ext uri="{BB962C8B-B14F-4D97-AF65-F5344CB8AC3E}">
        <p14:creationId xmlns:p14="http://schemas.microsoft.com/office/powerpoint/2010/main" val="2296786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B6592B6-B4BF-D65C-12A9-037B2FE933AE}"/>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9F6CBA47-A00F-6626-890E-3B1A5DF6CDD6}"/>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2CDE9B9-6F75-698C-700B-A1F44A32A0E5}"/>
              </a:ext>
            </a:extLst>
          </p:cNvPr>
          <p:cNvSpPr>
            <a:spLocks noGrp="1"/>
          </p:cNvSpPr>
          <p:nvPr>
            <p:ph type="dt" sz="half" idx="10"/>
          </p:nvPr>
        </p:nvSpPr>
        <p:spPr/>
        <p:txBody>
          <a:bodyPr/>
          <a:lstStyle/>
          <a:p>
            <a:fld id="{B8D6F06E-1D3B-42CB-B200-BE1416DA4B4F}" type="datetimeFigureOut">
              <a:rPr lang="it-IT" smtClean="0"/>
              <a:t>06/01/2025</a:t>
            </a:fld>
            <a:endParaRPr lang="it-IT"/>
          </a:p>
        </p:txBody>
      </p:sp>
      <p:sp>
        <p:nvSpPr>
          <p:cNvPr id="5" name="Segnaposto piè di pagina 4">
            <a:extLst>
              <a:ext uri="{FF2B5EF4-FFF2-40B4-BE49-F238E27FC236}">
                <a16:creationId xmlns:a16="http://schemas.microsoft.com/office/drawing/2014/main" id="{D149CEA1-2847-E572-CF96-25B2AC47574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A89AA988-7FA4-404A-30F5-803CA4A24882}"/>
              </a:ext>
            </a:extLst>
          </p:cNvPr>
          <p:cNvSpPr>
            <a:spLocks noGrp="1"/>
          </p:cNvSpPr>
          <p:nvPr>
            <p:ph type="sldNum" sz="quarter" idx="12"/>
          </p:nvPr>
        </p:nvSpPr>
        <p:spPr/>
        <p:txBody>
          <a:bodyPr/>
          <a:lstStyle/>
          <a:p>
            <a:fld id="{FC76320C-76BB-469B-A4F5-6A63391F7587}" type="slidenum">
              <a:rPr lang="it-IT" smtClean="0"/>
              <a:t>‹N›</a:t>
            </a:fld>
            <a:endParaRPr lang="it-IT"/>
          </a:p>
        </p:txBody>
      </p:sp>
    </p:spTree>
    <p:extLst>
      <p:ext uri="{BB962C8B-B14F-4D97-AF65-F5344CB8AC3E}">
        <p14:creationId xmlns:p14="http://schemas.microsoft.com/office/powerpoint/2010/main" val="8725433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FC1604A-FF8C-DE09-EF5E-EE91E7871341}"/>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B871F83F-D6D5-0A5A-1114-15C81506B14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A0DFC853-318C-D4F2-2AD0-FCDF737A00D7}"/>
              </a:ext>
            </a:extLst>
          </p:cNvPr>
          <p:cNvSpPr>
            <a:spLocks noGrp="1"/>
          </p:cNvSpPr>
          <p:nvPr>
            <p:ph type="dt" sz="half" idx="10"/>
          </p:nvPr>
        </p:nvSpPr>
        <p:spPr/>
        <p:txBody>
          <a:bodyPr/>
          <a:lstStyle/>
          <a:p>
            <a:fld id="{B8D6F06E-1D3B-42CB-B200-BE1416DA4B4F}" type="datetimeFigureOut">
              <a:rPr lang="it-IT" smtClean="0"/>
              <a:t>06/01/2025</a:t>
            </a:fld>
            <a:endParaRPr lang="it-IT"/>
          </a:p>
        </p:txBody>
      </p:sp>
      <p:sp>
        <p:nvSpPr>
          <p:cNvPr id="5" name="Segnaposto piè di pagina 4">
            <a:extLst>
              <a:ext uri="{FF2B5EF4-FFF2-40B4-BE49-F238E27FC236}">
                <a16:creationId xmlns:a16="http://schemas.microsoft.com/office/drawing/2014/main" id="{A650B7BE-DB09-9685-D967-C0B4A4AD45A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DBC4400-1F79-7EDB-47FB-3589623C2804}"/>
              </a:ext>
            </a:extLst>
          </p:cNvPr>
          <p:cNvSpPr>
            <a:spLocks noGrp="1"/>
          </p:cNvSpPr>
          <p:nvPr>
            <p:ph type="sldNum" sz="quarter" idx="12"/>
          </p:nvPr>
        </p:nvSpPr>
        <p:spPr/>
        <p:txBody>
          <a:bodyPr/>
          <a:lstStyle/>
          <a:p>
            <a:fld id="{FC76320C-76BB-469B-A4F5-6A63391F7587}" type="slidenum">
              <a:rPr lang="it-IT" smtClean="0"/>
              <a:t>‹N›</a:t>
            </a:fld>
            <a:endParaRPr lang="it-IT"/>
          </a:p>
        </p:txBody>
      </p:sp>
    </p:spTree>
    <p:extLst>
      <p:ext uri="{BB962C8B-B14F-4D97-AF65-F5344CB8AC3E}">
        <p14:creationId xmlns:p14="http://schemas.microsoft.com/office/powerpoint/2010/main" val="2674659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1B3947-A404-2C14-9A04-1C1AD86B67B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0D0EC23-B2BA-1670-8EED-3937EE834651}"/>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ADC0ED13-3DED-36E7-262B-AD84BF1BE89D}"/>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F00CD8CF-1309-41C9-C506-FCDAEA382A46}"/>
              </a:ext>
            </a:extLst>
          </p:cNvPr>
          <p:cNvSpPr>
            <a:spLocks noGrp="1"/>
          </p:cNvSpPr>
          <p:nvPr>
            <p:ph type="dt" sz="half" idx="10"/>
          </p:nvPr>
        </p:nvSpPr>
        <p:spPr/>
        <p:txBody>
          <a:bodyPr/>
          <a:lstStyle/>
          <a:p>
            <a:fld id="{B8D6F06E-1D3B-42CB-B200-BE1416DA4B4F}" type="datetimeFigureOut">
              <a:rPr lang="it-IT" smtClean="0"/>
              <a:t>06/01/2025</a:t>
            </a:fld>
            <a:endParaRPr lang="it-IT"/>
          </a:p>
        </p:txBody>
      </p:sp>
      <p:sp>
        <p:nvSpPr>
          <p:cNvPr id="6" name="Segnaposto piè di pagina 5">
            <a:extLst>
              <a:ext uri="{FF2B5EF4-FFF2-40B4-BE49-F238E27FC236}">
                <a16:creationId xmlns:a16="http://schemas.microsoft.com/office/drawing/2014/main" id="{28ED23A6-3339-325F-6BA5-3A34570CF9E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6F24B1B0-93ED-5F1C-88AE-B09EF7BC6113}"/>
              </a:ext>
            </a:extLst>
          </p:cNvPr>
          <p:cNvSpPr>
            <a:spLocks noGrp="1"/>
          </p:cNvSpPr>
          <p:nvPr>
            <p:ph type="sldNum" sz="quarter" idx="12"/>
          </p:nvPr>
        </p:nvSpPr>
        <p:spPr/>
        <p:txBody>
          <a:bodyPr/>
          <a:lstStyle/>
          <a:p>
            <a:fld id="{FC76320C-76BB-469B-A4F5-6A63391F7587}" type="slidenum">
              <a:rPr lang="it-IT" smtClean="0"/>
              <a:t>‹N›</a:t>
            </a:fld>
            <a:endParaRPr lang="it-IT"/>
          </a:p>
        </p:txBody>
      </p:sp>
    </p:spTree>
    <p:extLst>
      <p:ext uri="{BB962C8B-B14F-4D97-AF65-F5344CB8AC3E}">
        <p14:creationId xmlns:p14="http://schemas.microsoft.com/office/powerpoint/2010/main" val="397401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296716A-1FA9-06A9-EC44-DA5A7FD58372}"/>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CD70EA36-9710-3186-5FDF-DDEB85F5A81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EC931396-5826-0E91-9EC5-8D85C740914A}"/>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838DB594-2C4F-9916-3701-6D877C9BF6B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3720CAC1-6B43-8745-944D-66B9EBD95E42}"/>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E0A0A115-3EB1-86A9-27DB-8050C4177CF7}"/>
              </a:ext>
            </a:extLst>
          </p:cNvPr>
          <p:cNvSpPr>
            <a:spLocks noGrp="1"/>
          </p:cNvSpPr>
          <p:nvPr>
            <p:ph type="dt" sz="half" idx="10"/>
          </p:nvPr>
        </p:nvSpPr>
        <p:spPr/>
        <p:txBody>
          <a:bodyPr/>
          <a:lstStyle/>
          <a:p>
            <a:fld id="{B8D6F06E-1D3B-42CB-B200-BE1416DA4B4F}" type="datetimeFigureOut">
              <a:rPr lang="it-IT" smtClean="0"/>
              <a:t>06/01/2025</a:t>
            </a:fld>
            <a:endParaRPr lang="it-IT"/>
          </a:p>
        </p:txBody>
      </p:sp>
      <p:sp>
        <p:nvSpPr>
          <p:cNvPr id="8" name="Segnaposto piè di pagina 7">
            <a:extLst>
              <a:ext uri="{FF2B5EF4-FFF2-40B4-BE49-F238E27FC236}">
                <a16:creationId xmlns:a16="http://schemas.microsoft.com/office/drawing/2014/main" id="{6D3C875C-D690-7C74-B88E-2C2D52BAC9FD}"/>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D47F068F-0AD7-38F2-D741-B9CE4C7D77E7}"/>
              </a:ext>
            </a:extLst>
          </p:cNvPr>
          <p:cNvSpPr>
            <a:spLocks noGrp="1"/>
          </p:cNvSpPr>
          <p:nvPr>
            <p:ph type="sldNum" sz="quarter" idx="12"/>
          </p:nvPr>
        </p:nvSpPr>
        <p:spPr/>
        <p:txBody>
          <a:bodyPr/>
          <a:lstStyle/>
          <a:p>
            <a:fld id="{FC76320C-76BB-469B-A4F5-6A63391F7587}" type="slidenum">
              <a:rPr lang="it-IT" smtClean="0"/>
              <a:t>‹N›</a:t>
            </a:fld>
            <a:endParaRPr lang="it-IT"/>
          </a:p>
        </p:txBody>
      </p:sp>
    </p:spTree>
    <p:extLst>
      <p:ext uri="{BB962C8B-B14F-4D97-AF65-F5344CB8AC3E}">
        <p14:creationId xmlns:p14="http://schemas.microsoft.com/office/powerpoint/2010/main" val="4086041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E23806C-1ED3-76B6-2B4D-0B4FD8400B28}"/>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633672F4-E94E-F4BA-7744-419496831586}"/>
              </a:ext>
            </a:extLst>
          </p:cNvPr>
          <p:cNvSpPr>
            <a:spLocks noGrp="1"/>
          </p:cNvSpPr>
          <p:nvPr>
            <p:ph type="dt" sz="half" idx="10"/>
          </p:nvPr>
        </p:nvSpPr>
        <p:spPr/>
        <p:txBody>
          <a:bodyPr/>
          <a:lstStyle/>
          <a:p>
            <a:fld id="{B8D6F06E-1D3B-42CB-B200-BE1416DA4B4F}" type="datetimeFigureOut">
              <a:rPr lang="it-IT" smtClean="0"/>
              <a:t>06/01/2025</a:t>
            </a:fld>
            <a:endParaRPr lang="it-IT"/>
          </a:p>
        </p:txBody>
      </p:sp>
      <p:sp>
        <p:nvSpPr>
          <p:cNvPr id="4" name="Segnaposto piè di pagina 3">
            <a:extLst>
              <a:ext uri="{FF2B5EF4-FFF2-40B4-BE49-F238E27FC236}">
                <a16:creationId xmlns:a16="http://schemas.microsoft.com/office/drawing/2014/main" id="{1A63721D-D7F8-C5AB-8DA0-EB9A0241C552}"/>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6ED8C7A8-9F25-C78A-F66D-5277F080DBF1}"/>
              </a:ext>
            </a:extLst>
          </p:cNvPr>
          <p:cNvSpPr>
            <a:spLocks noGrp="1"/>
          </p:cNvSpPr>
          <p:nvPr>
            <p:ph type="sldNum" sz="quarter" idx="12"/>
          </p:nvPr>
        </p:nvSpPr>
        <p:spPr/>
        <p:txBody>
          <a:bodyPr/>
          <a:lstStyle/>
          <a:p>
            <a:fld id="{FC76320C-76BB-469B-A4F5-6A63391F7587}" type="slidenum">
              <a:rPr lang="it-IT" smtClean="0"/>
              <a:t>‹N›</a:t>
            </a:fld>
            <a:endParaRPr lang="it-IT"/>
          </a:p>
        </p:txBody>
      </p:sp>
    </p:spTree>
    <p:extLst>
      <p:ext uri="{BB962C8B-B14F-4D97-AF65-F5344CB8AC3E}">
        <p14:creationId xmlns:p14="http://schemas.microsoft.com/office/powerpoint/2010/main" val="20190964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D15D44B6-E0A5-1023-E360-906FE42F7AA5}"/>
              </a:ext>
            </a:extLst>
          </p:cNvPr>
          <p:cNvSpPr>
            <a:spLocks noGrp="1"/>
          </p:cNvSpPr>
          <p:nvPr>
            <p:ph type="dt" sz="half" idx="10"/>
          </p:nvPr>
        </p:nvSpPr>
        <p:spPr/>
        <p:txBody>
          <a:bodyPr/>
          <a:lstStyle/>
          <a:p>
            <a:fld id="{B8D6F06E-1D3B-42CB-B200-BE1416DA4B4F}" type="datetimeFigureOut">
              <a:rPr lang="it-IT" smtClean="0"/>
              <a:t>06/01/2025</a:t>
            </a:fld>
            <a:endParaRPr lang="it-IT"/>
          </a:p>
        </p:txBody>
      </p:sp>
      <p:sp>
        <p:nvSpPr>
          <p:cNvPr id="3" name="Segnaposto piè di pagina 2">
            <a:extLst>
              <a:ext uri="{FF2B5EF4-FFF2-40B4-BE49-F238E27FC236}">
                <a16:creationId xmlns:a16="http://schemas.microsoft.com/office/drawing/2014/main" id="{17867215-DA28-E3B5-EDF5-27C81F0F2D74}"/>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544085D8-5F3F-B1E5-441C-45D75816785E}"/>
              </a:ext>
            </a:extLst>
          </p:cNvPr>
          <p:cNvSpPr>
            <a:spLocks noGrp="1"/>
          </p:cNvSpPr>
          <p:nvPr>
            <p:ph type="sldNum" sz="quarter" idx="12"/>
          </p:nvPr>
        </p:nvSpPr>
        <p:spPr/>
        <p:txBody>
          <a:bodyPr/>
          <a:lstStyle/>
          <a:p>
            <a:fld id="{FC76320C-76BB-469B-A4F5-6A63391F7587}" type="slidenum">
              <a:rPr lang="it-IT" smtClean="0"/>
              <a:t>‹N›</a:t>
            </a:fld>
            <a:endParaRPr lang="it-IT"/>
          </a:p>
        </p:txBody>
      </p:sp>
    </p:spTree>
    <p:extLst>
      <p:ext uri="{BB962C8B-B14F-4D97-AF65-F5344CB8AC3E}">
        <p14:creationId xmlns:p14="http://schemas.microsoft.com/office/powerpoint/2010/main" val="2368235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C5BEEFA-5FAC-32B6-CF98-6EFC5CB8D346}"/>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BC497C5-D719-D951-7B44-707C1489D8B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95228F36-EB99-2689-3603-3CCC6FE510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0C6B77BF-260C-DD2D-EFD5-E94DE2F9C282}"/>
              </a:ext>
            </a:extLst>
          </p:cNvPr>
          <p:cNvSpPr>
            <a:spLocks noGrp="1"/>
          </p:cNvSpPr>
          <p:nvPr>
            <p:ph type="dt" sz="half" idx="10"/>
          </p:nvPr>
        </p:nvSpPr>
        <p:spPr/>
        <p:txBody>
          <a:bodyPr/>
          <a:lstStyle/>
          <a:p>
            <a:fld id="{B8D6F06E-1D3B-42CB-B200-BE1416DA4B4F}" type="datetimeFigureOut">
              <a:rPr lang="it-IT" smtClean="0"/>
              <a:t>06/01/2025</a:t>
            </a:fld>
            <a:endParaRPr lang="it-IT"/>
          </a:p>
        </p:txBody>
      </p:sp>
      <p:sp>
        <p:nvSpPr>
          <p:cNvPr id="6" name="Segnaposto piè di pagina 5">
            <a:extLst>
              <a:ext uri="{FF2B5EF4-FFF2-40B4-BE49-F238E27FC236}">
                <a16:creationId xmlns:a16="http://schemas.microsoft.com/office/drawing/2014/main" id="{477C8815-CC92-920B-AAC1-C439AB6E05D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A5F1B24-134E-B16D-E077-C46E71F15C58}"/>
              </a:ext>
            </a:extLst>
          </p:cNvPr>
          <p:cNvSpPr>
            <a:spLocks noGrp="1"/>
          </p:cNvSpPr>
          <p:nvPr>
            <p:ph type="sldNum" sz="quarter" idx="12"/>
          </p:nvPr>
        </p:nvSpPr>
        <p:spPr/>
        <p:txBody>
          <a:bodyPr/>
          <a:lstStyle/>
          <a:p>
            <a:fld id="{FC76320C-76BB-469B-A4F5-6A63391F7587}" type="slidenum">
              <a:rPr lang="it-IT" smtClean="0"/>
              <a:t>‹N›</a:t>
            </a:fld>
            <a:endParaRPr lang="it-IT"/>
          </a:p>
        </p:txBody>
      </p:sp>
    </p:spTree>
    <p:extLst>
      <p:ext uri="{BB962C8B-B14F-4D97-AF65-F5344CB8AC3E}">
        <p14:creationId xmlns:p14="http://schemas.microsoft.com/office/powerpoint/2010/main" val="3287598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DCB862B-23C0-650E-7B12-066B3AFB5370}"/>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72E02FA4-0786-1655-46BC-909A5CFD52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ADF693EE-1CC0-D7C5-F2B9-184EF6C052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C9563AE-FE52-793C-7B2E-5F216A447299}"/>
              </a:ext>
            </a:extLst>
          </p:cNvPr>
          <p:cNvSpPr>
            <a:spLocks noGrp="1"/>
          </p:cNvSpPr>
          <p:nvPr>
            <p:ph type="dt" sz="half" idx="10"/>
          </p:nvPr>
        </p:nvSpPr>
        <p:spPr/>
        <p:txBody>
          <a:bodyPr/>
          <a:lstStyle/>
          <a:p>
            <a:fld id="{B8D6F06E-1D3B-42CB-B200-BE1416DA4B4F}" type="datetimeFigureOut">
              <a:rPr lang="it-IT" smtClean="0"/>
              <a:t>06/01/2025</a:t>
            </a:fld>
            <a:endParaRPr lang="it-IT"/>
          </a:p>
        </p:txBody>
      </p:sp>
      <p:sp>
        <p:nvSpPr>
          <p:cNvPr id="6" name="Segnaposto piè di pagina 5">
            <a:extLst>
              <a:ext uri="{FF2B5EF4-FFF2-40B4-BE49-F238E27FC236}">
                <a16:creationId xmlns:a16="http://schemas.microsoft.com/office/drawing/2014/main" id="{7E7C9FC7-3512-584A-2469-710D37D0567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128A993-BA06-7DA7-B905-E14CDD32008D}"/>
              </a:ext>
            </a:extLst>
          </p:cNvPr>
          <p:cNvSpPr>
            <a:spLocks noGrp="1"/>
          </p:cNvSpPr>
          <p:nvPr>
            <p:ph type="sldNum" sz="quarter" idx="12"/>
          </p:nvPr>
        </p:nvSpPr>
        <p:spPr/>
        <p:txBody>
          <a:bodyPr/>
          <a:lstStyle/>
          <a:p>
            <a:fld id="{FC76320C-76BB-469B-A4F5-6A63391F7587}" type="slidenum">
              <a:rPr lang="it-IT" smtClean="0"/>
              <a:t>‹N›</a:t>
            </a:fld>
            <a:endParaRPr lang="it-IT"/>
          </a:p>
        </p:txBody>
      </p:sp>
    </p:spTree>
    <p:extLst>
      <p:ext uri="{BB962C8B-B14F-4D97-AF65-F5344CB8AC3E}">
        <p14:creationId xmlns:p14="http://schemas.microsoft.com/office/powerpoint/2010/main" val="800901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4CEEF38A-230E-6126-E771-4553E9DB95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F4EDBC6F-49E6-0B71-A5E3-1085FBD4CC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B28F3AF-A9E0-2D39-9456-81758257CA2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8D6F06E-1D3B-42CB-B200-BE1416DA4B4F}" type="datetimeFigureOut">
              <a:rPr lang="it-IT" smtClean="0"/>
              <a:t>06/01/2025</a:t>
            </a:fld>
            <a:endParaRPr lang="it-IT"/>
          </a:p>
        </p:txBody>
      </p:sp>
      <p:sp>
        <p:nvSpPr>
          <p:cNvPr id="5" name="Segnaposto piè di pagina 4">
            <a:extLst>
              <a:ext uri="{FF2B5EF4-FFF2-40B4-BE49-F238E27FC236}">
                <a16:creationId xmlns:a16="http://schemas.microsoft.com/office/drawing/2014/main" id="{06C45792-2044-0038-2123-431BF9682C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it-IT"/>
          </a:p>
        </p:txBody>
      </p:sp>
      <p:sp>
        <p:nvSpPr>
          <p:cNvPr id="6" name="Segnaposto numero diapositiva 5">
            <a:extLst>
              <a:ext uri="{FF2B5EF4-FFF2-40B4-BE49-F238E27FC236}">
                <a16:creationId xmlns:a16="http://schemas.microsoft.com/office/drawing/2014/main" id="{734E8AD6-B033-5801-92C2-8B0A4AD986C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C76320C-76BB-469B-A4F5-6A63391F7587}" type="slidenum">
              <a:rPr lang="it-IT" smtClean="0"/>
              <a:t>‹N›</a:t>
            </a:fld>
            <a:endParaRPr lang="it-IT"/>
          </a:p>
        </p:txBody>
      </p:sp>
    </p:spTree>
    <p:extLst>
      <p:ext uri="{BB962C8B-B14F-4D97-AF65-F5344CB8AC3E}">
        <p14:creationId xmlns:p14="http://schemas.microsoft.com/office/powerpoint/2010/main" val="7662645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hyperlink" Target="Esculapio.pptx" TargetMode="External"/><Relationship Id="rId7" Type="http://schemas.openxmlformats.org/officeDocument/2006/relationships/image" Target="../media/image1.png"/><Relationship Id="rId2" Type="http://schemas.openxmlformats.org/officeDocument/2006/relationships/hyperlink" Target="Chirone.pptx" TargetMode="External"/><Relationship Id="rId1" Type="http://schemas.openxmlformats.org/officeDocument/2006/relationships/slideLayout" Target="../slideLayouts/slideLayout7.xml"/><Relationship Id="rId6" Type="http://schemas.openxmlformats.org/officeDocument/2006/relationships/hyperlink" Target="http://www.latinopratico.it/" TargetMode="External"/><Relationship Id="rId5" Type="http://schemas.openxmlformats.org/officeDocument/2006/relationships/hyperlink" Target="http://www.graverini.com/" TargetMode="External"/><Relationship Id="rId4" Type="http://schemas.openxmlformats.org/officeDocument/2006/relationships/hyperlink" Target="Apollo.pptx" TargetMode="External"/><Relationship Id="rId9" Type="http://schemas.openxmlformats.org/officeDocument/2006/relationships/hyperlink" Target="Loquacit&#224;%20punita.ppt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45" name="Titolo slide">
            <a:extLst>
              <a:ext uri="{FF2B5EF4-FFF2-40B4-BE49-F238E27FC236}">
                <a16:creationId xmlns:a16="http://schemas.microsoft.com/office/drawing/2014/main" id="{BA8775D2-F447-C7C6-97D8-715D607BF66F}"/>
              </a:ext>
            </a:extLst>
          </p:cNvPr>
          <p:cNvSpPr txBox="1"/>
          <p:nvPr/>
        </p:nvSpPr>
        <p:spPr>
          <a:xfrm>
            <a:off x="0" y="228600"/>
            <a:ext cx="12192000"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it-IT" sz="2800" b="1" dirty="0"/>
              <a:t>Le </a:t>
            </a:r>
            <a:r>
              <a:rPr lang="it-IT" sz="2800" b="1" i="1" dirty="0"/>
              <a:t>Metamorfosi </a:t>
            </a:r>
            <a:r>
              <a:rPr lang="it-IT" sz="2800" b="1" dirty="0"/>
              <a:t>di Ovidio</a:t>
            </a:r>
          </a:p>
        </p:txBody>
      </p:sp>
      <p:sp>
        <p:nvSpPr>
          <p:cNvPr id="47" name="Scheda">
            <a:extLst>
              <a:ext uri="{FF2B5EF4-FFF2-40B4-BE49-F238E27FC236}">
                <a16:creationId xmlns:a16="http://schemas.microsoft.com/office/drawing/2014/main" id="{C966D574-EB7D-ECEA-9301-625772C69F16}"/>
              </a:ext>
            </a:extLst>
          </p:cNvPr>
          <p:cNvSpPr/>
          <p:nvPr/>
        </p:nvSpPr>
        <p:spPr>
          <a:xfrm>
            <a:off x="324000" y="900000"/>
            <a:ext cx="11628000" cy="5400000"/>
          </a:xfrm>
          <a:prstGeom prst="roundRect">
            <a:avLst/>
          </a:prstGeom>
          <a:solidFill>
            <a:schemeClr val="tx2">
              <a:lumMod val="10000"/>
              <a:lumOff val="90000"/>
            </a:schemeClr>
          </a:solidFill>
          <a:ln w="6350">
            <a:solidFill>
              <a:schemeClr val="accent1">
                <a:shade val="15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360000" tIns="1080000" rIns="360000" bIns="360000" numCol="1" spcCol="360000" rtlCol="0" anchor="t" anchorCtr="0"/>
          <a:lstStyle/>
          <a:p>
            <a:pPr>
              <a:lnSpc>
                <a:spcPct val="115000"/>
              </a:lnSpc>
              <a:spcAft>
                <a:spcPts val="800"/>
              </a:spcAft>
            </a:pPr>
            <a:r>
              <a:rPr lang="it-IT" b="1" kern="100" dirty="0">
                <a:solidFill>
                  <a:schemeClr val="tx1"/>
                </a:solidFill>
                <a:latin typeface="Aptos" panose="020B0004020202020204" pitchFamily="34" charset="0"/>
                <a:ea typeface="Aptos" panose="020B0004020202020204" pitchFamily="34" charset="0"/>
                <a:cs typeface="Times New Roman" panose="02020603050405020304" pitchFamily="18" charset="0"/>
              </a:rPr>
              <a:t>2.635-675</a:t>
            </a:r>
            <a:br>
              <a:rPr lang="it-IT" sz="1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br>
            <a:endParaRPr lang="it-IT" sz="1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it-IT" sz="18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Figlia del centauro </a:t>
            </a:r>
            <a:r>
              <a:rPr lang="it-IT" sz="1800" dirty="0">
                <a:solidFill>
                  <a:schemeClr val="tx1"/>
                </a:solidFill>
                <a:effectLst/>
                <a:latin typeface="Aptos" panose="020B0004020202020204" pitchFamily="34" charset="0"/>
                <a:ea typeface="Aptos" panose="020B0004020202020204" pitchFamily="34" charset="0"/>
                <a:cs typeface="Times New Roman" panose="02020603050405020304" pitchFamily="18" charset="0"/>
                <a:hlinkClick r:id="rId2" action="ppaction://hlinkpres?slideindex=1&amp;slidetitle="/>
              </a:rPr>
              <a:t>Chirone</a:t>
            </a:r>
            <a:r>
              <a:rPr lang="it-IT" sz="18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 dotata di virtù profetiche. Vedendo il bambino (</a:t>
            </a:r>
            <a:r>
              <a:rPr lang="it-IT" sz="1800" dirty="0">
                <a:solidFill>
                  <a:schemeClr val="tx1"/>
                </a:solidFill>
                <a:effectLst/>
                <a:latin typeface="Aptos" panose="020B0004020202020204" pitchFamily="34" charset="0"/>
                <a:ea typeface="Aptos" panose="020B0004020202020204" pitchFamily="34" charset="0"/>
                <a:cs typeface="Times New Roman" panose="02020603050405020304" pitchFamily="18" charset="0"/>
                <a:hlinkClick r:id="rId3" action="ppaction://hlinkpres?slideindex=1&amp;slidetitle="/>
              </a:rPr>
              <a:t>Esculapio</a:t>
            </a:r>
            <a:r>
              <a:rPr lang="it-IT" sz="18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 affidato al padre dal dio </a:t>
            </a:r>
            <a:r>
              <a:rPr lang="it-IT" sz="1800" dirty="0">
                <a:solidFill>
                  <a:schemeClr val="tx1"/>
                </a:solidFill>
                <a:effectLst/>
                <a:latin typeface="Aptos" panose="020B0004020202020204" pitchFamily="34" charset="0"/>
                <a:ea typeface="Aptos" panose="020B0004020202020204" pitchFamily="34" charset="0"/>
                <a:cs typeface="Times New Roman" panose="02020603050405020304" pitchFamily="18" charset="0"/>
                <a:hlinkClick r:id="rId4" action="ppaction://hlinkpres?slideindex=1&amp;slidetitle="/>
              </a:rPr>
              <a:t>Apollo</a:t>
            </a:r>
            <a:r>
              <a:rPr lang="it-IT" sz="18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 predice che sarà un grande guaritore, capace perfino di ridare la vita ai morti (ma se lo farà, gli dei lo puniranno). Predice poi al padre, immortale per natura, che un giorno desidererà di morire, a causa dello strazio provocato da una ferita; e gli dei esaudiranno </a:t>
            </a:r>
            <a:r>
              <a:rPr lang="it-IT" sz="1800">
                <a:solidFill>
                  <a:schemeClr val="tx1"/>
                </a:solidFill>
                <a:effectLst/>
                <a:latin typeface="Aptos" panose="020B0004020202020204" pitchFamily="34" charset="0"/>
                <a:ea typeface="Aptos" panose="020B0004020202020204" pitchFamily="34" charset="0"/>
                <a:cs typeface="Times New Roman" panose="02020603050405020304" pitchFamily="18" charset="0"/>
              </a:rPr>
              <a:t>il suo </a:t>
            </a:r>
            <a:r>
              <a:rPr lang="it-IT" sz="18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desiderio. </a:t>
            </a:r>
          </a:p>
          <a:p>
            <a:pPr>
              <a:lnSpc>
                <a:spcPct val="115000"/>
              </a:lnSpc>
              <a:spcAft>
                <a:spcPts val="800"/>
              </a:spcAft>
            </a:pPr>
            <a:r>
              <a:rPr lang="it-IT" sz="1800" dirty="0" err="1">
                <a:solidFill>
                  <a:schemeClr val="tx1"/>
                </a:solidFill>
                <a:effectLst/>
                <a:latin typeface="Aptos" panose="020B0004020202020204" pitchFamily="34" charset="0"/>
                <a:ea typeface="Aptos" panose="020B0004020202020204" pitchFamily="34" charset="0"/>
                <a:cs typeface="Times New Roman" panose="02020603050405020304" pitchFamily="18" charset="0"/>
              </a:rPr>
              <a:t>Ociroe</a:t>
            </a:r>
            <a:r>
              <a:rPr lang="it-IT" sz="18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 proseguirebbe, ma il destino tronca le sue profezie trasformandola in </a:t>
            </a:r>
            <a:r>
              <a:rPr lang="it-IT" sz="1800" b="1"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cavalla</a:t>
            </a:r>
            <a:r>
              <a:rPr lang="it-IT" sz="18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 e rendendola incapace di parlare. </a:t>
            </a:r>
            <a:r>
              <a:rPr lang="it-IT" sz="1800" dirty="0">
                <a:solidFill>
                  <a:schemeClr val="tx1"/>
                </a:solidFill>
                <a:effectLst/>
                <a:latin typeface="Aptos" panose="020B0004020202020204" pitchFamily="34" charset="0"/>
                <a:ea typeface="Aptos" panose="020B0004020202020204" pitchFamily="34" charset="0"/>
                <a:cs typeface="Times New Roman" panose="02020603050405020304" pitchFamily="18" charset="0"/>
                <a:hlinkClick r:id="rId2" action="ppaction://hlinkpres?slideindex=1&amp;slidetitle="/>
              </a:rPr>
              <a:t>Chirone</a:t>
            </a:r>
            <a:r>
              <a:rPr lang="it-IT" sz="18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 si dispera, e invoca l’aiuto di </a:t>
            </a:r>
            <a:r>
              <a:rPr lang="it-IT" sz="1800" dirty="0">
                <a:solidFill>
                  <a:schemeClr val="tx1"/>
                </a:solidFill>
                <a:effectLst/>
                <a:latin typeface="Aptos" panose="020B0004020202020204" pitchFamily="34" charset="0"/>
                <a:ea typeface="Aptos" panose="020B0004020202020204" pitchFamily="34" charset="0"/>
                <a:cs typeface="Times New Roman" panose="02020603050405020304" pitchFamily="18" charset="0"/>
                <a:hlinkClick r:id="rId4" action="ppaction://hlinkpres?slideindex=1&amp;slidetitle="/>
              </a:rPr>
              <a:t>Apollo</a:t>
            </a:r>
            <a:r>
              <a:rPr lang="it-IT" sz="18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 ma il dio è assente, dato che si trova in Messenia a pascolare le vacche di Admeto (676-682).</a:t>
            </a:r>
            <a:endParaRPr lang="it-IT"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p:txBody>
      </p:sp>
      <p:sp>
        <p:nvSpPr>
          <p:cNvPr id="12" name="Sottotitolo scheda">
            <a:extLst>
              <a:ext uri="{FF2B5EF4-FFF2-40B4-BE49-F238E27FC236}">
                <a16:creationId xmlns:a16="http://schemas.microsoft.com/office/drawing/2014/main" id="{2FBE24C6-FC4D-13CC-C777-E594DB393CCC}"/>
              </a:ext>
            </a:extLst>
          </p:cNvPr>
          <p:cNvSpPr txBox="1"/>
          <p:nvPr/>
        </p:nvSpPr>
        <p:spPr>
          <a:xfrm>
            <a:off x="276213" y="1498819"/>
            <a:ext cx="11633477" cy="369332"/>
          </a:xfrm>
          <a:prstGeom prst="rect">
            <a:avLst/>
          </a:prstGeom>
          <a:noFill/>
        </p:spPr>
        <p:txBody>
          <a:bodyPr wrap="square" rtlCol="0">
            <a:spAutoFit/>
          </a:bodyPr>
          <a:lstStyle/>
          <a:p>
            <a:pPr algn="ctr"/>
            <a:endParaRPr lang="it-IT" dirty="0">
              <a:solidFill>
                <a:schemeClr val="tx1"/>
              </a:solidFill>
            </a:endParaRPr>
          </a:p>
        </p:txBody>
      </p:sp>
      <p:sp>
        <p:nvSpPr>
          <p:cNvPr id="11" name="Titolo scheda">
            <a:extLst>
              <a:ext uri="{FF2B5EF4-FFF2-40B4-BE49-F238E27FC236}">
                <a16:creationId xmlns:a16="http://schemas.microsoft.com/office/drawing/2014/main" id="{3833393F-AEA8-61DB-0059-06C18C38A190}"/>
              </a:ext>
            </a:extLst>
          </p:cNvPr>
          <p:cNvSpPr txBox="1"/>
          <p:nvPr/>
        </p:nvSpPr>
        <p:spPr>
          <a:xfrm>
            <a:off x="279261" y="1062955"/>
            <a:ext cx="11633477" cy="461665"/>
          </a:xfrm>
          <a:prstGeom prst="rect">
            <a:avLst/>
          </a:prstGeom>
          <a:noFill/>
        </p:spPr>
        <p:txBody>
          <a:bodyPr wrap="square" rtlCol="0">
            <a:spAutoFit/>
          </a:bodyPr>
          <a:lstStyle/>
          <a:p>
            <a:pPr algn="ctr"/>
            <a:r>
              <a:rPr lang="it-IT" sz="2400" b="1" dirty="0" err="1">
                <a:solidFill>
                  <a:schemeClr val="tx1"/>
                </a:solidFill>
              </a:rPr>
              <a:t>Ociroe</a:t>
            </a:r>
            <a:endParaRPr lang="it-IT" sz="2400" b="1" dirty="0">
              <a:solidFill>
                <a:schemeClr val="tx1"/>
              </a:solidFill>
            </a:endParaRPr>
          </a:p>
        </p:txBody>
      </p:sp>
      <p:sp>
        <p:nvSpPr>
          <p:cNvPr id="3" name="Rettangolo con angoli arrotondati 2">
            <a:extLst>
              <a:ext uri="{FF2B5EF4-FFF2-40B4-BE49-F238E27FC236}">
                <a16:creationId xmlns:a16="http://schemas.microsoft.com/office/drawing/2014/main" id="{509C544D-2922-4E3B-9A0E-DE23A204A3A1}"/>
              </a:ext>
            </a:extLst>
          </p:cNvPr>
          <p:cNvSpPr/>
          <p:nvPr/>
        </p:nvSpPr>
        <p:spPr>
          <a:xfrm>
            <a:off x="646610" y="6511367"/>
            <a:ext cx="10981389" cy="228600"/>
          </a:xfrm>
          <a:prstGeom prst="roundRect">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100" dirty="0">
                <a:solidFill>
                  <a:schemeClr val="tx1"/>
                </a:solidFill>
              </a:rPr>
              <a:t>© 2025 - Luca Graverini (</a:t>
            </a:r>
            <a:r>
              <a:rPr lang="it-IT" sz="1100" dirty="0">
                <a:hlinkClick r:id="rId5"/>
              </a:rPr>
              <a:t>www.graverini.com</a:t>
            </a:r>
            <a:r>
              <a:rPr lang="it-IT" sz="1100" dirty="0">
                <a:solidFill>
                  <a:schemeClr val="tx1"/>
                </a:solidFill>
              </a:rPr>
              <a:t>;</a:t>
            </a:r>
            <a:r>
              <a:rPr lang="it-IT" sz="1100" dirty="0"/>
              <a:t> </a:t>
            </a:r>
            <a:r>
              <a:rPr lang="it-IT" sz="1100" dirty="0">
                <a:hlinkClick r:id="rId6"/>
              </a:rPr>
              <a:t>www.latinopratico.it</a:t>
            </a:r>
            <a:r>
              <a:rPr lang="it-IT" sz="1100" dirty="0">
                <a:solidFill>
                  <a:schemeClr val="tx1"/>
                </a:solidFill>
              </a:rPr>
              <a:t>)</a:t>
            </a:r>
          </a:p>
        </p:txBody>
      </p:sp>
      <p:pic>
        <p:nvPicPr>
          <p:cNvPr id="4" name="Chiudi" descr="Chiudi con riempimento a tinta unita">
            <a:hlinkClick r:id="" action="ppaction://hlinkshowjump?jump=endshow"/>
            <a:extLst>
              <a:ext uri="{FF2B5EF4-FFF2-40B4-BE49-F238E27FC236}">
                <a16:creationId xmlns:a16="http://schemas.microsoft.com/office/drawing/2014/main" id="{66F1FCB7-F805-163B-C981-7552A9B61E7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520000" y="180000"/>
            <a:ext cx="437607" cy="498598"/>
          </a:xfrm>
          <a:prstGeom prst="rect">
            <a:avLst/>
          </a:prstGeom>
          <a:effectLst>
            <a:outerShdw blurRad="50800" dist="38100" dir="2700000" algn="tl" rotWithShape="0">
              <a:prstClr val="black">
                <a:alpha val="40000"/>
              </a:prstClr>
            </a:outerShdw>
          </a:effectLst>
        </p:spPr>
      </p:pic>
      <p:sp>
        <p:nvSpPr>
          <p:cNvPr id="5" name="CasellaDiTesto 4">
            <a:extLst>
              <a:ext uri="{FF2B5EF4-FFF2-40B4-BE49-F238E27FC236}">
                <a16:creationId xmlns:a16="http://schemas.microsoft.com/office/drawing/2014/main" id="{77E4B53D-76E6-23B0-5155-AC38A766E41D}"/>
              </a:ext>
            </a:extLst>
          </p:cNvPr>
          <p:cNvSpPr txBox="1"/>
          <p:nvPr/>
        </p:nvSpPr>
        <p:spPr>
          <a:xfrm>
            <a:off x="320951" y="1604503"/>
            <a:ext cx="11636655" cy="369332"/>
          </a:xfrm>
          <a:prstGeom prst="rect">
            <a:avLst/>
          </a:prstGeom>
          <a:noFill/>
        </p:spPr>
        <p:txBody>
          <a:bodyPr wrap="square">
            <a:spAutoFit/>
          </a:bodyPr>
          <a:lstStyle/>
          <a:p>
            <a:pPr algn="ctr"/>
            <a:r>
              <a:rPr lang="it-IT">
                <a:solidFill>
                  <a:schemeClr val="tx1"/>
                </a:solidFill>
              </a:rPr>
              <a:t>parte di </a:t>
            </a:r>
            <a:r>
              <a:rPr lang="it-IT">
                <a:solidFill>
                  <a:schemeClr val="tx1"/>
                </a:solidFill>
                <a:hlinkClick r:id="rId9" action="ppaction://hlinkpres?slideindex=1&amp;slidetitle="/>
              </a:rPr>
              <a:t>Storie di loquacità punita</a:t>
            </a:r>
            <a:endParaRPr lang="it-IT"/>
          </a:p>
        </p:txBody>
      </p:sp>
    </p:spTree>
    <p:extLst>
      <p:ext uri="{BB962C8B-B14F-4D97-AF65-F5344CB8AC3E}">
        <p14:creationId xmlns:p14="http://schemas.microsoft.com/office/powerpoint/2010/main" val="1273829883"/>
      </p:ext>
    </p:extLst>
  </p:cSld>
  <p:clrMapOvr>
    <a:masterClrMapping/>
  </p:clrMapOvr>
</p:sld>
</file>

<file path=ppt/theme/theme1.xml><?xml version="1.0" encoding="utf-8"?>
<a:theme xmlns:a="http://schemas.openxmlformats.org/drawingml/2006/main" name="Tema di Office">
  <a:themeElements>
    <a:clrScheme name="Personalizzato 4">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467886"/>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162</TotalTime>
  <Words>163</Words>
  <Application>Microsoft Office PowerPoint</Application>
  <PresentationFormat>Widescreen</PresentationFormat>
  <Paragraphs>7</Paragraphs>
  <Slides>1</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vt:i4>
      </vt:variant>
    </vt:vector>
  </HeadingPairs>
  <TitlesOfParts>
    <vt:vector size="5" baseType="lpstr">
      <vt:lpstr>Aptos</vt:lpstr>
      <vt:lpstr>Aptos Display</vt:lpstr>
      <vt:lpstr>Arial</vt:lpstr>
      <vt:lpstr>Tema di Office</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Luca Graverini</dc:creator>
  <cp:lastModifiedBy>Luca Graverini</cp:lastModifiedBy>
  <cp:revision>35</cp:revision>
  <dcterms:created xsi:type="dcterms:W3CDTF">2024-12-08T18:36:31Z</dcterms:created>
  <dcterms:modified xsi:type="dcterms:W3CDTF">2025-01-06T17:50:11Z</dcterms:modified>
</cp:coreProperties>
</file>