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Diana.pptx" TargetMode="External"/><Relationship Id="rId13" Type="http://schemas.openxmlformats.org/officeDocument/2006/relationships/image" Target="../media/image2.svg"/><Relationship Id="rId3" Type="http://schemas.openxmlformats.org/officeDocument/2006/relationships/hyperlink" Target="Chione.pptx" TargetMode="External"/><Relationship Id="rId7" Type="http://schemas.openxmlformats.org/officeDocument/2006/relationships/hyperlink" Target="Filammone.pptx" TargetMode="External"/><Relationship Id="rId12" Type="http://schemas.openxmlformats.org/officeDocument/2006/relationships/image" Target="../media/image1.png"/><Relationship Id="rId2" Type="http://schemas.openxmlformats.org/officeDocument/2006/relationships/hyperlink" Target="Ceic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utolico.pptx" TargetMode="External"/><Relationship Id="rId11" Type="http://schemas.openxmlformats.org/officeDocument/2006/relationships/hyperlink" Target="http://www.latinopratico.it/" TargetMode="External"/><Relationship Id="rId5" Type="http://schemas.openxmlformats.org/officeDocument/2006/relationships/hyperlink" Target="Ermes.pptx" TargetMode="External"/><Relationship Id="rId10" Type="http://schemas.openxmlformats.org/officeDocument/2006/relationships/hyperlink" Target="http://www.graverini.com/" TargetMode="External"/><Relationship Id="rId4" Type="http://schemas.openxmlformats.org/officeDocument/2006/relationships/hyperlink" Target="Apollo.pptx" TargetMode="External"/><Relationship Id="rId9" Type="http://schemas.openxmlformats.org/officeDocument/2006/relationships/hyperlink" Target="Peleo%20e%20Teti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900000" rIns="360000" bIns="360000" numCol="1" spcCol="360000" rtlCol="0" anchor="t" anchorCtr="0"/>
          <a:lstStyle/>
          <a:p>
            <a:pPr>
              <a:lnSpc>
                <a:spcPct val="115000"/>
              </a:lnSpc>
            </a:pP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11.291-345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800"/>
              </a:spcAft>
            </a:pP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falco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era un tempo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Dedalione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figlio di Lucifero come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Ceice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 ma a differenza del fratello, dedito alla pace, era uno spirito guerresco. Sua figlia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Chione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era bellissima;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Mercurio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se ne innamorano contemporaneamente (303-305).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Mercurio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la possiede per primo,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 secondo, 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Chione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partorisce due gemelli: dal seme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Mercurio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nasce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Autolico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campione di furti e inganni come il padre, da quello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 action="ppaction://hlinkpres?slideindex=1&amp;slidetitle="/>
              </a:rPr>
              <a:t>Filammone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eccellente cantore e musico (306-317).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Chione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poi si disse migliore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 action="ppaction://hlinkpres?slideindex=1&amp;slidetitle="/>
              </a:rPr>
              <a:t>Diana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che le trapassò la lingua con una freccia e la uccise. </a:t>
            </a:r>
            <a:r>
              <a:rPr lang="it-IT" sz="1800" dirty="0" err="1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Dedalione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disperato, tentò quattro volte di gettarsi sul rogo della figlia, ma fu trattenuto. Allora si getta da una rupe, e mentre precipita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 trasforma in 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falco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it-IT" kern="1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it-IT" kern="100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(racconto di </a:t>
            </a:r>
            <a:r>
              <a:rPr lang="it-IT" dirty="0">
                <a:solidFill>
                  <a:schemeClr val="tx1"/>
                </a:solidFill>
                <a:hlinkClick r:id="rId2" action="ppaction://hlinkpres?slideindex=1&amp;slidetitle="/>
              </a:rPr>
              <a:t>Ceice</a:t>
            </a:r>
            <a:r>
              <a:rPr lang="it-IT" dirty="0">
                <a:solidFill>
                  <a:schemeClr val="tx1"/>
                </a:solidFill>
              </a:rPr>
              <a:t>, parte della storia di </a:t>
            </a:r>
            <a:r>
              <a:rPr lang="it-IT" dirty="0">
                <a:solidFill>
                  <a:schemeClr val="tx1"/>
                </a:solidFill>
                <a:hlinkClick r:id="rId9" action="ppaction://hlinkpres?slideindex=1&amp;slidetitle="/>
              </a:rPr>
              <a:t>Peleo e Teti</a:t>
            </a:r>
            <a:r>
              <a:rPr lang="it-IT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Dedalione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10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11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AA107E2-3A50-D14A-06F3-503E71FE8A0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1709</TotalTime>
  <Words>180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72</cp:revision>
  <dcterms:created xsi:type="dcterms:W3CDTF">2024-12-08T18:36:31Z</dcterms:created>
  <dcterms:modified xsi:type="dcterms:W3CDTF">2025-01-04T14:40:09Z</dcterms:modified>
</cp:coreProperties>
</file>