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Fatiche%20di%20Ercol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Crudele re egiziano ucciso da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endParaRPr lang="it-IT" b="1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Fatiche di Ercole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Busiride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35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41</cp:revision>
  <dcterms:created xsi:type="dcterms:W3CDTF">2024-12-08T18:36:31Z</dcterms:created>
  <dcterms:modified xsi:type="dcterms:W3CDTF">2025-01-04T12:28:51Z</dcterms:modified>
</cp:coreProperties>
</file>