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Tes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mazzo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Lutto%20di%20Egeria.pptx" TargetMode="External"/><Relationship Id="rId4" Type="http://schemas.openxmlformats.org/officeDocument/2006/relationships/hyperlink" Target="Ippolit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Amazzone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generò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Ippolito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lutto di Egeria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Antiope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2025-01-04T11:15:26Z</dcterms:modified>
</cp:coreProperties>
</file>