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i%20pomi%20delle%20Esperid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Ninfe che abitavano il giardino che da loro prende il nome, dove crescevano alberi che producevano mele d’oro. Ercole riuscì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 rubarne tre.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i pomi delle Esperidi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Esperidi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090A0A0-E577-19C5-E2C2-9FD6EE0FFA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2025-01-04T15:39:04Z</dcterms:modified>
</cp:coreProperties>
</file>