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ivinizzazione%20di%20Romolo%20ed%20Ersil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Romolo%20e%20la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Divinità romana,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identificata con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Romolo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Divinizzazione di Romolo ed Ersilia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Quirino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DED56A9-8033-D21C-47FF-2C721BE9FA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57</cp:revision>
  <dcterms:created xsi:type="dcterms:W3CDTF">2024-12-08T18:36:31Z</dcterms:created>
  <dcterms:modified xsi:type="dcterms:W3CDTF">2025-01-05T16:59:46Z</dcterms:modified>
</cp:coreProperties>
</file>