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poll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anto%20di%20Orfeo.pptx" TargetMode="External"/><Relationship Id="rId4" Type="http://schemas.openxmlformats.org/officeDocument/2006/relationships/hyperlink" Target="Minerva%20e%20le%20Mus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Nove sorelle, figlie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Zeus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Mnemosyne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guidate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Sovrintendono alle arti. Abitano il monte Elicona; a loro è sacro il Parnaso. </a:t>
            </a:r>
          </a:p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Tra di loro, Calliope e Urania.</a:t>
            </a: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Minerva e le Muse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Il canto di Orfeo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Muse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7ADBD83-E019-794C-F718-FAB8F47F53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70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2025-01-05T09:54:44Z</dcterms:modified>
</cp:coreProperties>
</file>