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Apollo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Pan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Orecchie%20di%20Mid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Nome di un monte in Lidia (Asia Minore). La divinità che lo abita e ne porta il nome fece da giudice in una contesa musicale tra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Pan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Apollo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Le orecchie di Mida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Tmolo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8F3E521-316B-9B34-330D-544E90EEC05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61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24</cp:revision>
  <dcterms:created xsi:type="dcterms:W3CDTF">2024-12-08T18:36:31Z</dcterms:created>
  <dcterms:modified xsi:type="dcterms:W3CDTF">2025-01-05T17:46:43Z</dcterms:modified>
</cp:coreProperties>
</file>