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svg"/><Relationship Id="rId3" Type="http://schemas.openxmlformats.org/officeDocument/2006/relationships/hyperlink" Target="Morte%20e%20divinizzazione%20di%20Ercole.pptx" TargetMode="External"/><Relationship Id="rId7" Type="http://schemas.openxmlformats.org/officeDocument/2006/relationships/image" Target="../media/image1.png"/><Relationship Id="rId2" Type="http://schemas.openxmlformats.org/officeDocument/2006/relationships/hyperlink" Target="Fatiche%20di%20Ercole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Ercole.pptx" TargetMode="External"/><Relationship Id="rId5" Type="http://schemas.openxmlformats.org/officeDocument/2006/relationships/hyperlink" Target="http://www.latinopratico.it/" TargetMode="External"/><Relationship Id="rId4" Type="http://schemas.openxmlformats.org/officeDocument/2006/relationships/hyperlink" Target="http://www.graverini.com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116000" rIns="360000" bIns="360000" numCol="1" spcCol="360000" rtlCol="0" anchor="t" anchorCtr="0"/>
          <a:lstStyle/>
          <a:p>
            <a:r>
              <a:rPr lang="it-IT" b="1" kern="100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9.187</a:t>
            </a:r>
            <a:r>
              <a:rPr lang="it-IT" dirty="0">
                <a:solidFill>
                  <a:schemeClr val="tx1"/>
                </a:solidFill>
              </a:rPr>
              <a:t>.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Fa parte di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Fatiche di Ercole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a sua volta parte di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Morte e divinizzazione di Ercole</a:t>
            </a:r>
            <a:endParaRPr lang="it-IT" sz="1800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4000"/>
              </a:lnSpc>
              <a:spcBef>
                <a:spcPts val="600"/>
              </a:spcBef>
            </a:pPr>
            <a:endParaRPr lang="it-IT" sz="1800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4000"/>
              </a:lnSpc>
              <a:spcBef>
                <a:spcPts val="600"/>
              </a:spcBef>
            </a:pP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Uccise i terribili uccelli che devastavano la zona del lago </a:t>
            </a:r>
            <a:r>
              <a:rPr lang="it-IT" sz="1800" dirty="0" err="1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Stinfalo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in Arcadia, e si nutrivano di </a:t>
            </a:r>
            <a:r>
              <a:rPr lang="it-IT" sz="180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carne umana.</a:t>
            </a:r>
            <a:endParaRPr lang="it-IT" sz="1800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279261" y="1062955"/>
            <a:ext cx="11633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kern="100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Ercole e gli uccelli dello </a:t>
            </a:r>
            <a:r>
              <a:rPr lang="it-IT" sz="2400" b="1" kern="100" dirty="0" err="1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Stinfalo</a:t>
            </a:r>
            <a:endParaRPr lang="it-IT" sz="2400" b="1" dirty="0">
              <a:solidFill>
                <a:schemeClr val="tx1"/>
              </a:solidFill>
            </a:endParaRPr>
          </a:p>
        </p:txBody>
      </p:sp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4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5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  <p:sp>
        <p:nvSpPr>
          <p:cNvPr id="4" name="Sottotitolo scheda">
            <a:extLst>
              <a:ext uri="{FF2B5EF4-FFF2-40B4-BE49-F238E27FC236}">
                <a16:creationId xmlns:a16="http://schemas.microsoft.com/office/drawing/2014/main" id="{9024F684-DD5D-7CCB-E73F-41E1F15F9D51}"/>
              </a:ext>
            </a:extLst>
          </p:cNvPr>
          <p:cNvSpPr txBox="1"/>
          <p:nvPr/>
        </p:nvSpPr>
        <p:spPr>
          <a:xfrm>
            <a:off x="328029" y="16512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>
                <a:solidFill>
                  <a:schemeClr val="tx1"/>
                </a:solidFill>
              </a:rPr>
              <a:t>(Racconto di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6" action="ppaction://hlinkpres?slideindex=1&amp;slidetitle="/>
              </a:rPr>
              <a:t>Ercole</a:t>
            </a:r>
            <a:r>
              <a:rPr lang="it-IT" dirty="0">
                <a:solidFill>
                  <a:schemeClr val="tx1"/>
                </a:solidFill>
              </a:rPr>
              <a:t>)</a:t>
            </a:r>
          </a:p>
        </p:txBody>
      </p:sp>
      <p:pic>
        <p:nvPicPr>
          <p:cNvPr id="5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10A6261B-9BDA-3CE8-D24D-72DB2450AA95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912</TotalTime>
  <Words>74</Words>
  <Application>Microsoft Office PowerPoint</Application>
  <PresentationFormat>Widescreen</PresentationFormat>
  <Paragraphs>7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72</cp:revision>
  <dcterms:created xsi:type="dcterms:W3CDTF">2024-12-08T18:36:31Z</dcterms:created>
  <dcterms:modified xsi:type="dcterms:W3CDTF">2025-01-04T15:16:01Z</dcterms:modified>
</cp:coreProperties>
</file>