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ci,%20Galatea%20e%20Polifem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Nett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Storia%20di%20Achemenid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Ciclope, 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Aci, Galatea e Polifemo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Storia di Achemenide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Polifemo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2025-01-04T10:30:05Z</dcterms:modified>
</cp:coreProperties>
</file>