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Icel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Son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Ceice%20e%20Alcione.pptx" TargetMode="External"/><Relationship Id="rId4" Type="http://schemas.openxmlformats.org/officeDocument/2006/relationships/hyperlink" Target="Fantas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Figlio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del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Sonno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Icelo (o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Fobetore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)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Fantaso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Sua specialità è imitare, nei sogni, gli esseri umani.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Ceice e Alcione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Morfeo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8B15A83-E351-D4AC-3EE9-A6CBF57B00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54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89</cp:revision>
  <dcterms:created xsi:type="dcterms:W3CDTF">2024-12-08T18:36:31Z</dcterms:created>
  <dcterms:modified xsi:type="dcterms:W3CDTF">2025-01-05T09:53:29Z</dcterms:modified>
</cp:coreProperties>
</file>