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13" Type="http://schemas.openxmlformats.org/officeDocument/2006/relationships/hyperlink" Target="Ercole%20e%20Anteo.pptx" TargetMode="External"/><Relationship Id="rId18" Type="http://schemas.openxmlformats.org/officeDocument/2006/relationships/hyperlink" Target="Ercole%20e%20gli%20uccelli%20dello%20Stinfalo.pptx" TargetMode="External"/><Relationship Id="rId3" Type="http://schemas.openxmlformats.org/officeDocument/2006/relationships/hyperlink" Target="Giunone.pptx" TargetMode="External"/><Relationship Id="rId21" Type="http://schemas.openxmlformats.org/officeDocument/2006/relationships/hyperlink" Target="Ercole%20e%20Cerbero.pptx" TargetMode="External"/><Relationship Id="rId7" Type="http://schemas.openxmlformats.org/officeDocument/2006/relationships/hyperlink" Target="http://www.graverini.com/" TargetMode="External"/><Relationship Id="rId12" Type="http://schemas.openxmlformats.org/officeDocument/2006/relationships/hyperlink" Target="Ercole%20e%20l'Idra%20di%20Lerna.pptx" TargetMode="External"/><Relationship Id="rId17" Type="http://schemas.openxmlformats.org/officeDocument/2006/relationships/hyperlink" Target="Ercole%20e%20Gerione.pptx" TargetMode="External"/><Relationship Id="rId2" Type="http://schemas.openxmlformats.org/officeDocument/2006/relationships/hyperlink" Target="Morte%20e%20divinizzazione%20di%20Ercole.pptx" TargetMode="External"/><Relationship Id="rId16" Type="http://schemas.openxmlformats.org/officeDocument/2006/relationships/hyperlink" Target="Ercole%20e%20le%20cavalle%20di%20Diomede.pptx" TargetMode="External"/><Relationship Id="rId20" Type="http://schemas.openxmlformats.org/officeDocument/2006/relationships/hyperlink" Target="Ercole%20e%20il%20leone%20di%20Nem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11" Type="http://schemas.openxmlformats.org/officeDocument/2006/relationships/hyperlink" Target="Ercole%20e%20la%20cintura%20di%20Ippolita.pptx" TargetMode="External"/><Relationship Id="rId24" Type="http://schemas.openxmlformats.org/officeDocument/2006/relationships/hyperlink" Target="Ercole%20e%20Atlante.pptx" TargetMode="External"/><Relationship Id="rId5" Type="http://schemas.openxmlformats.org/officeDocument/2006/relationships/image" Target="../media/image1.png"/><Relationship Id="rId15" Type="http://schemas.openxmlformats.org/officeDocument/2006/relationships/hyperlink" Target="Ercole%20e%20i%20pomi%20delle%20Esperidi.pptx" TargetMode="External"/><Relationship Id="rId23" Type="http://schemas.openxmlformats.org/officeDocument/2006/relationships/hyperlink" Target="Ercole%20e%20il%20cinghiale%20di%20Erimanto.pptx" TargetMode="External"/><Relationship Id="rId10" Type="http://schemas.openxmlformats.org/officeDocument/2006/relationships/hyperlink" Target="Ercole%20e%20il%20toro%20di%20Creta.pptx" TargetMode="External"/><Relationship Id="rId19" Type="http://schemas.openxmlformats.org/officeDocument/2006/relationships/hyperlink" Target="Ercole%20e%20i%20Centauri.pptx" TargetMode="External"/><Relationship Id="rId4" Type="http://schemas.openxmlformats.org/officeDocument/2006/relationships/hyperlink" Target="Ercole.pptx" TargetMode="External"/><Relationship Id="rId9" Type="http://schemas.openxmlformats.org/officeDocument/2006/relationships/hyperlink" Target="Ercole%20e%20Busiride.pptx" TargetMode="External"/><Relationship Id="rId14" Type="http://schemas.openxmlformats.org/officeDocument/2006/relationships/hyperlink" Target="Ercole%20e%20le%20stalle%20di%20Augia.pptx" TargetMode="External"/><Relationship Id="rId22" Type="http://schemas.openxmlformats.org/officeDocument/2006/relationships/hyperlink" Target="Ercole%20e%20la%20cerva%20di%20Cerin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9.182-198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prega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porre fine con la morte alle sue sofferenze,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ricorda brevemente e in ordine sparso le sue imprese (le dodici canoniche impostegli da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Euristeo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più </a:t>
            </a:r>
            <a:r>
              <a:rPr lang="it-IT" sz="1800" dirty="0">
                <a:solidFill>
                  <a:schemeClr val="accent2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quattro ulteriori, i </a:t>
            </a:r>
            <a:r>
              <a:rPr lang="it-IT" sz="1800" i="1" dirty="0">
                <a:solidFill>
                  <a:schemeClr val="accent2">
                    <a:lumMod val="75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parerga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):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fatiche di Ercole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BAE20CFF-ADE7-A69C-9F2F-28F314811B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233874"/>
              </p:ext>
            </p:extLst>
          </p:nvPr>
        </p:nvGraphicFramePr>
        <p:xfrm>
          <a:off x="687541" y="3660580"/>
          <a:ext cx="10810820" cy="203613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02705">
                  <a:extLst>
                    <a:ext uri="{9D8B030D-6E8A-4147-A177-3AD203B41FA5}">
                      <a16:colId xmlns:a16="http://schemas.microsoft.com/office/drawing/2014/main" val="2076587255"/>
                    </a:ext>
                  </a:extLst>
                </a:gridCol>
                <a:gridCol w="2702705">
                  <a:extLst>
                    <a:ext uri="{9D8B030D-6E8A-4147-A177-3AD203B41FA5}">
                      <a16:colId xmlns:a16="http://schemas.microsoft.com/office/drawing/2014/main" val="2991842893"/>
                    </a:ext>
                  </a:extLst>
                </a:gridCol>
                <a:gridCol w="2702705">
                  <a:extLst>
                    <a:ext uri="{9D8B030D-6E8A-4147-A177-3AD203B41FA5}">
                      <a16:colId xmlns:a16="http://schemas.microsoft.com/office/drawing/2014/main" val="1141149027"/>
                    </a:ext>
                  </a:extLst>
                </a:gridCol>
                <a:gridCol w="2702705">
                  <a:extLst>
                    <a:ext uri="{9D8B030D-6E8A-4147-A177-3AD203B41FA5}">
                      <a16:colId xmlns:a16="http://schemas.microsoft.com/office/drawing/2014/main" val="2658121946"/>
                    </a:ext>
                  </a:extLst>
                </a:gridCol>
              </a:tblGrid>
              <a:tr h="509033"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9" action="ppaction://hlinkpres?slideindex=1&amp;slidetitle=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Busiride</a:t>
                      </a:r>
                      <a:endParaRPr lang="it-IT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0" action="ppaction://hlinkpres?slideindex=1&amp;slidetitle="/>
                        </a:rPr>
                        <a:t>Toro di Creta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1" action="ppaction://hlinkpres?slideindex=1&amp;slidetitle="/>
                        </a:rPr>
                        <a:t>Cintura di Ippolita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linkClick r:id="rId12" action="ppaction://hlinkpres?slideindex=1&amp;slidetitle="/>
                        </a:rPr>
                        <a:t>Idra di Lerna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7804019"/>
                  </a:ext>
                </a:extLst>
              </a:tr>
              <a:tr h="509033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3" action="ppaction://hlinkpres?slideindex=1&amp;slidetitle=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Anteo</a:t>
                      </a:r>
                      <a:endParaRPr lang="it-IT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4" action="ppaction://hlinkpres?slideindex=1&amp;slidetitle="/>
                        </a:rPr>
                        <a:t>Stalle di Augia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5" action="ppaction://hlinkpres?slideindex=1&amp;slidetitle="/>
                        </a:rPr>
                        <a:t>Pomi delle Esperidi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linkClick r:id="rId16" action="ppaction://hlinkpres?slideindex=1&amp;slidetitle="/>
                        </a:rPr>
                        <a:t>Cavalli di Diomede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3573699"/>
                  </a:ext>
                </a:extLst>
              </a:tr>
              <a:tr h="509033"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7" action="ppaction://hlinkpres?slideindex=1&amp;slidetitle="/>
                        </a:rPr>
                        <a:t>Gerione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8" action="ppaction://hlinkpres?slideindex=1&amp;slidetitle="/>
                        </a:rPr>
                        <a:t>Uccelli dello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8" action="ppaction://hlinkpres?slideindex=1&amp;slidetitle="/>
                        </a:rPr>
                        <a:t>Stinfalo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19" action="ppaction://hlinkpres?slideindex=1&amp;slidetitle=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Centauri</a:t>
                      </a:r>
                      <a:endParaRPr lang="it-IT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 action="ppaction://hlinkpres?slideindex=1&amp;slidetitle="/>
                        </a:rPr>
                        <a:t>Leone di Nemea 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383850"/>
                  </a:ext>
                </a:extLst>
              </a:tr>
              <a:tr h="509033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1" action="ppaction://hlinkpres?slideindex=1&amp;slidetitle="/>
                        </a:rPr>
                        <a:t>Cerbero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2" action="ppaction://hlinkpres?slideindex=1&amp;slidetitle="/>
                        </a:rPr>
                        <a:t>Cerva di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2" action="ppaction://hlinkpres?slideindex=1&amp;slidetitle="/>
                        </a:rPr>
                        <a:t>Cerinea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3" action="ppaction://hlinkpres?slideindex=1&amp;slidetitle="/>
                        </a:rPr>
                        <a:t>Cinghiale di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  <a:hlinkClick r:id="rId23" action="ppaction://hlinkpres?slideindex=1&amp;slidetitle="/>
                        </a:rPr>
                        <a:t>Erimanto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accent2">
                              <a:lumMod val="75000"/>
                            </a:schemeClr>
                          </a:solidFill>
                          <a:hlinkClick r:id="rId24" action="ppaction://hlinkpres?slideindex=1&amp;slidetitle=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Atlante</a:t>
                      </a:r>
                      <a:endParaRPr lang="it-IT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214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115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2025-01-08T08:04:01Z</dcterms:modified>
</cp:coreProperties>
</file>