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I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Divinità fluviale, padre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Io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Inaco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2E1C0E3F-42C3-FB28-E93E-65E2752230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30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24</cp:revision>
  <dcterms:created xsi:type="dcterms:W3CDTF">2024-12-08T18:36:31Z</dcterms:created>
  <dcterms:modified xsi:type="dcterms:W3CDTF">2025-01-04T17:13:52Z</dcterms:modified>
</cp:coreProperties>
</file>