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figenia.pptx" TargetMode="External"/><Relationship Id="rId13" Type="http://schemas.openxmlformats.org/officeDocument/2006/relationships/hyperlink" Target="Reso.pptx" TargetMode="External"/><Relationship Id="rId18" Type="http://schemas.openxmlformats.org/officeDocument/2006/relationships/hyperlink" Target="Palladio.pptx" TargetMode="External"/><Relationship Id="rId3" Type="http://schemas.openxmlformats.org/officeDocument/2006/relationships/hyperlink" Target="Aiace%20Telamonio.pptx" TargetMode="External"/><Relationship Id="rId21" Type="http://schemas.openxmlformats.org/officeDocument/2006/relationships/hyperlink" Target="http://www.graverini.com/" TargetMode="External"/><Relationship Id="rId7" Type="http://schemas.openxmlformats.org/officeDocument/2006/relationships/hyperlink" Target="Ettore.pptx" TargetMode="External"/><Relationship Id="rId12" Type="http://schemas.openxmlformats.org/officeDocument/2006/relationships/hyperlink" Target="Dolone.pptx" TargetMode="External"/><Relationship Id="rId17" Type="http://schemas.openxmlformats.org/officeDocument/2006/relationships/hyperlink" Target="Eleno.pptx" TargetMode="External"/><Relationship Id="rId25" Type="http://schemas.openxmlformats.org/officeDocument/2006/relationships/hyperlink" Target="Guerra%20di%20Troia.pptx" TargetMode="External"/><Relationship Id="rId2" Type="http://schemas.openxmlformats.org/officeDocument/2006/relationships/hyperlink" Target="Achille.pptx" TargetMode="External"/><Relationship Id="rId16" Type="http://schemas.openxmlformats.org/officeDocument/2006/relationships/hyperlink" Target="Filottete.pptx" TargetMode="External"/><Relationship Id="rId20" Type="http://schemas.openxmlformats.org/officeDocument/2006/relationships/hyperlink" Target="Minerv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mes.pptx" TargetMode="External"/><Relationship Id="rId11" Type="http://schemas.openxmlformats.org/officeDocument/2006/relationships/hyperlink" Target="Diomede%20figlio%20di%20Tideo.pptx" TargetMode="External"/><Relationship Id="rId24" Type="http://schemas.openxmlformats.org/officeDocument/2006/relationships/image" Target="../media/image2.svg"/><Relationship Id="rId5" Type="http://schemas.openxmlformats.org/officeDocument/2006/relationships/hyperlink" Target="Autolico.pptx" TargetMode="External"/><Relationship Id="rId15" Type="http://schemas.openxmlformats.org/officeDocument/2006/relationships/hyperlink" Target="Palamede.pptx" TargetMode="External"/><Relationship Id="rId23" Type="http://schemas.openxmlformats.org/officeDocument/2006/relationships/image" Target="../media/image1.png"/><Relationship Id="rId10" Type="http://schemas.openxmlformats.org/officeDocument/2006/relationships/hyperlink" Target="Agamennone.pptx" TargetMode="External"/><Relationship Id="rId19" Type="http://schemas.openxmlformats.org/officeDocument/2006/relationships/hyperlink" Target="Diomed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Priamo.pptx" TargetMode="External"/><Relationship Id="rId14" Type="http://schemas.openxmlformats.org/officeDocument/2006/relationships/hyperlink" Target="Sarpedonte.pptx" TargetMode="External"/><Relationship Id="rId22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9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13.128-381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 più di me è degno di succedere ad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finta di essere scemo (e lo è), e a me non dovrebbe nuocere il mio ingegno (128-139). Io sono nobile quanto lui: sono figlio di Laerte, figlio di </a:t>
            </a:r>
            <a:r>
              <a:rPr lang="it-IT" sz="17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Arcesio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mia madre Anticlea era figlia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Autolico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Mercurio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(140-147).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cugino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ma se la parentela conta, Achille ha altri parenti che avrebbero diritt</a:t>
            </a:r>
            <a:r>
              <a:rPr lang="it-IT" sz="17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alle armi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(150-158). Io ho scoperto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nascosto a Sciro: le sue vittorie quindi sono mie, perfino l’uccisione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Ettore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(162-178). Ho convinto Agamennone a sacrificare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Ifigenia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permettendo alle navi greche di partire da Aulide (181-195). Sono andato da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Priamo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come ambasciatore, a rischio della mia vita (196-204). Ho condotto la guerra quando il nemico si è chiuso dentro le mura e non c’erano scontri diretti (207-215). Ho impedito ad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Agamennone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abbandonare la guerra (216-237).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Diomede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confida in me, non in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(238-242). Ho ucciso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Dolone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Reso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Sarpedonte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ho il corpo pieno di ferite, a differenza di Aiace (242-279). Ho riportato qui il corpo di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sono dunque in grado di reggere le sue armi, che non possono esser portate da un soldato rozzo come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(280-295). Ho accusato falsamente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Palamede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voi lo avete condannato, e lui non ha saputo discolparsi (306-312). Ho convinto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Filottete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restare a Lemno per curare la sua ferita, ed è per questo che ancora vive. Ora sono io che posso convincerlo a venire a Troia, non certo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ho catturato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Eleno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rubato il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Palladio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permettendo così la caduta di Troia (313-349). Sono stato aiutato da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Diomede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anche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Aiace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avuto molti alleati. Lui è forza senza cervello (350-369). Io sono più utile di lui, le armi spettano a me. Altrimenti, datele a  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0" action="ppaction://hlinkpres?slideindex=1&amp;slidetitle="/>
              </a:rPr>
              <a:t>Minerva</a:t>
            </a:r>
            <a:r>
              <a:rPr lang="it-IT" sz="17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(370-381).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Discorso di Ulisse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2D3645E-9F4C-9DF8-3FFA-E3AC5D704B0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BD43B2EE-F17E-0242-4A75-8601C879D657}"/>
              </a:ext>
            </a:extLst>
          </p:cNvPr>
          <p:cNvSpPr txBox="1"/>
          <p:nvPr/>
        </p:nvSpPr>
        <p:spPr>
          <a:xfrm>
            <a:off x="324000" y="1469756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25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391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2025-01-06T18:32:49Z</dcterms:modified>
</cp:coreProperties>
</file>