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74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latinopratico.it/" TargetMode="External"/><Relationship Id="rId3" Type="http://schemas.openxmlformats.org/officeDocument/2006/relationships/hyperlink" Target="Meleagro%20e%20il%20cinghiale.pptx" TargetMode="External"/><Relationship Id="rId7" Type="http://schemas.openxmlformats.org/officeDocument/2006/relationships/hyperlink" Target="http://www.graverini.com/" TargetMode="External"/><Relationship Id="rId2" Type="http://schemas.openxmlformats.org/officeDocument/2006/relationships/hyperlink" Target="Elena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hyperlink" Target="Cacciatori%20del%20Cinghiale%20calidonio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Figli gemelli di Tindaro (o Giove) e Leda, fratelli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Elena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Meleagro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;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Cacciatori del cinghiale </a:t>
            </a:r>
            <a:r>
              <a:rPr lang="it-IT" dirty="0" err="1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Calidonio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it-IT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Castore e Polluce (Dioscuri)</a:t>
            </a: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7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8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</TotalTime>
  <Words>52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41</cp:revision>
  <dcterms:created xsi:type="dcterms:W3CDTF">2024-12-08T18:36:31Z</dcterms:created>
  <dcterms:modified xsi:type="dcterms:W3CDTF">2025-01-04T13:25:13Z</dcterms:modified>
</cp:coreProperties>
</file>