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orte%20di%20Lic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orte%20e%20divinizzazione%20di%20Ercol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Servo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di Lica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Morte e divinizzazione di 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Lica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58B816B-F249-C4B2-6210-3956561516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2025-01-04T18:03:03Z</dcterms:modified>
</cp:coreProperties>
</file>