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Orizia.pptx" TargetMode="External"/><Relationship Id="rId13" Type="http://schemas.openxmlformats.org/officeDocument/2006/relationships/image" Target="../media/image1.png"/><Relationship Id="rId3" Type="http://schemas.openxmlformats.org/officeDocument/2006/relationships/hyperlink" Target="Teseo.pptx" TargetMode="External"/><Relationship Id="rId7" Type="http://schemas.openxmlformats.org/officeDocument/2006/relationships/hyperlink" Target="Procri.pptx" TargetMode="External"/><Relationship Id="rId12" Type="http://schemas.openxmlformats.org/officeDocument/2006/relationships/hyperlink" Target="Giavellotto%20di%20Cefalo.pptx" TargetMode="External"/><Relationship Id="rId2" Type="http://schemas.openxmlformats.org/officeDocument/2006/relationships/hyperlink" Target="Cefalo%20cerca%20aiuti%20contro%20Minosse.pptx" TargetMode="External"/><Relationship Id="rId16" Type="http://schemas.openxmlformats.org/officeDocument/2006/relationships/hyperlink" Target="http://www.latinopratico.it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Pallante.pptx" TargetMode="External"/><Relationship Id="rId11" Type="http://schemas.openxmlformats.org/officeDocument/2006/relationships/hyperlink" Target="Diana.pptx" TargetMode="External"/><Relationship Id="rId5" Type="http://schemas.openxmlformats.org/officeDocument/2006/relationships/hyperlink" Target="Cefalo.pptx" TargetMode="External"/><Relationship Id="rId15" Type="http://schemas.openxmlformats.org/officeDocument/2006/relationships/hyperlink" Target="http://www.graverini.com/" TargetMode="External"/><Relationship Id="rId10" Type="http://schemas.openxmlformats.org/officeDocument/2006/relationships/hyperlink" Target="Lelape.pptx" TargetMode="External"/><Relationship Id="rId4" Type="http://schemas.openxmlformats.org/officeDocument/2006/relationships/hyperlink" Target="Foco.pptx" TargetMode="External"/><Relationship Id="rId9" Type="http://schemas.openxmlformats.org/officeDocument/2006/relationships/hyperlink" Target="Aurora.pptx" TargetMode="External"/><Relationship Id="rId1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1" spcCol="360000" rtlCol="0" anchor="t" anchorCtr="0"/>
          <a:lstStyle/>
          <a:p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7.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672-862.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Cefalo cerca aiuti contro Minosse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parte del ciclo 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Teseo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Foco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chiede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Cefalo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che legno sia fatta la sua lancia. Uno dei figli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Pallante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spiega che quella lancia non manca mai il bersaglio, e dopo averlo colpito torna indietro da sola (682-684).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Cefalo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racconta (690 ss.):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Procri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sorella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Orizia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era sposa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Cefalo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Cefalo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(istigato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Aurora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teme che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Procri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gli sia infedele. Reso irriconoscibile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Aurora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entra in casa sua e mette alla prova la moglie tentando di sedurla. Lei resiste a lungo, finché esita per un attimo;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Cefalo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rivela, e la accusa di tradimento; lei fugge per la vergogna.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Cefalo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implora perdono, finché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Procri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torna da lui. </a:t>
            </a:r>
          </a:p>
          <a:p>
            <a:pPr lvl="1"/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Gli dona una cane da caccia velocissimo,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Lelape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donatole da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Diana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(753-755), e un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giavellotto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di cui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Cefalo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racconta la storia a 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Foco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Foco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interrompe e chiede cosa c’entra il giavellotto in tutto ciò (794-795).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Cefalo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dice che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Procri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lo sospettava infedele: lo segue mentre va a caccia, lo sente invocare una fresca brezza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e crede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che il marito  parli a una ninfa dei boschi.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Cefalo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sente un rumore e scaglia il giavellotto: ma colpisce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Procri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(840-841). Mentre la moglie muore, le spiega l’equivoco.</a:t>
            </a:r>
          </a:p>
          <a:p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(racconto 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Cefalo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Cefalo e Procri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276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51</cp:revision>
  <dcterms:created xsi:type="dcterms:W3CDTF">2024-12-08T18:36:31Z</dcterms:created>
  <dcterms:modified xsi:type="dcterms:W3CDTF">2025-01-06T18:16:32Z</dcterms:modified>
</cp:coreProperties>
</file>