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If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Divinità egizia dalla testa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gatto.</a:t>
            </a:r>
            <a:endParaRPr lang="it-IT" b="1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Ifi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Bubasti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33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66</cp:revision>
  <dcterms:created xsi:type="dcterms:W3CDTF">2024-12-08T18:36:31Z</dcterms:created>
  <dcterms:modified xsi:type="dcterms:W3CDTF">2025-01-04T12:22:12Z</dcterms:modified>
</cp:coreProperties>
</file>