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Muse.pptx" TargetMode="External"/><Relationship Id="rId7" Type="http://schemas.openxmlformats.org/officeDocument/2006/relationships/hyperlink" Target="Ratto%20di%20Proserpina.pptx" TargetMode="External"/><Relationship Id="rId12" Type="http://schemas.openxmlformats.org/officeDocument/2006/relationships/hyperlink" Target="Ciclo%20tebano.pptx" TargetMode="External"/><Relationship Id="rId2" Type="http://schemas.openxmlformats.org/officeDocument/2006/relationships/hyperlink" Target="Minerva%20e%20le%20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lliop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Gigantomachia%20della%20Pierid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Pieridi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294-678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 e le 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stupisce dell’arrivo di nove gazze, e una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racconta la loro storia. Erano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figlie di Piero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Evippe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sfidarono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una gara di canto, scegliendo a giudici le ninfe (308-314).</a:t>
            </a:r>
          </a:p>
          <a:p>
            <a:pPr lvl="1"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Pieride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canta una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Gigantomachia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(319-331).</a:t>
            </a:r>
          </a:p>
          <a:p>
            <a:pPr lvl="1"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Calliope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con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lunga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del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Ratto di Proserpina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(341-661).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Terminato il dotto canto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Calliope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le ninfe dichiarano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vincitrici della contesa.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Pieridi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protestano e offendono. Sono trasformate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gazze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Contesa tra Muse e Pieridi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Sottotitolo scheda">
            <a:extLst>
              <a:ext uri="{FF2B5EF4-FFF2-40B4-BE49-F238E27FC236}">
                <a16:creationId xmlns:a16="http://schemas.microsoft.com/office/drawing/2014/main" id="{C5C714CB-2044-FE7C-C0E3-709913B4FC9E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8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CC0DCC1-EC20-0001-49C4-FEC1A48884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59682CA-9CF0-D5F7-9E42-4CD8AE6DE9EB}"/>
              </a:ext>
            </a:extLst>
          </p:cNvPr>
          <p:cNvSpPr txBox="1"/>
          <p:nvPr/>
        </p:nvSpPr>
        <p:spPr>
          <a:xfrm>
            <a:off x="314494" y="1542753"/>
            <a:ext cx="116375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Ciclo Tebano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133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2025-01-06T18:01:37Z</dcterms:modified>
</cp:coreProperties>
</file>