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Ceneo%20e%20la%20centauromachi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sz="18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Ceneo e la Centauromachia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Centauromachia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0A646658-76D1-8AE4-FFDA-1D80696D89A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29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42</cp:revision>
  <dcterms:created xsi:type="dcterms:W3CDTF">2024-12-08T18:36:31Z</dcterms:created>
  <dcterms:modified xsi:type="dcterms:W3CDTF">2025-01-04T13:38:50Z</dcterms:modified>
</cp:coreProperties>
</file>