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Sole,%20Leucotoe%20e%20Clizi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Fetont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Fetonte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Leucotoe e Clizia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Sole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A32EEAF-01A9-E4AB-8921-8F3B97E278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29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23</cp:revision>
  <dcterms:created xsi:type="dcterms:W3CDTF">2024-12-08T18:36:31Z</dcterms:created>
  <dcterms:modified xsi:type="dcterms:W3CDTF">2025-01-05T17:04:01Z</dcterms:modified>
</cp:coreProperties>
</file>