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Ercol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Numa%20Pompil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Croto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15.9-59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Numa Pompilio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 un vecchio di Crotone chi ha eretto mura greche in terra italica (7-10); il vecchio risponde:</a:t>
            </a:r>
          </a:p>
          <a:p>
            <a:pPr marL="216000">
              <a:lnSpc>
                <a:spcPct val="114000"/>
              </a:lnSpc>
              <a:spcBef>
                <a:spcPts val="600"/>
              </a:spcBef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giunse a Capo Lacinio, dove fu ospite nella casa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Crotone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Quando ripartì, gli predisse che al tempo dei loro nipoti su quel luogo sarebbe sorta una città (15-18). Da un certo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Alemone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Argo nacque Miscelo; a lui per due volte appare in sogno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gli comanda di partire e cercare il fiume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Esare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(19-33). Espatriare però è un delitto, e Miscelo viene processato. Tutti i cittadini depongono nell’urna sassolini neri, che indicano voto di condanna; ma al momento di contarli,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li fa diventare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bianchi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(34-48). Miscelo, assolto, può partire; dopo un lungo viaggio trova le foci dell’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Esare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la tomba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Crotone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lì fonda una città con quel nome (48-59).</a:t>
            </a: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Miscelo e la fondazione di Crotone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98BBB92D-39D3-7B91-08CF-69B3ED4875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2431</TotalTime>
  <Words>190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91</cp:revision>
  <dcterms:created xsi:type="dcterms:W3CDTF">2024-12-08T18:36:31Z</dcterms:created>
  <dcterms:modified xsi:type="dcterms:W3CDTF">2025-01-05T10:19:46Z</dcterms:modified>
</cp:coreProperties>
</file>