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Giov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Alcmen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Morte%20e%20divinizzazione%20di%20Ercole.pptx" TargetMode="External"/><Relationship Id="rId4" Type="http://schemas.openxmlformats.org/officeDocument/2006/relationships/hyperlink" Target="Ercole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Marito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Alcmena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Prendendo l’aspetto di lui,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amò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Alcmena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 dalla loro unione nacque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Morte e divinizzazione di Ercole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Anfitrione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</TotalTime>
  <Words>50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53</cp:revision>
  <dcterms:created xsi:type="dcterms:W3CDTF">2024-12-08T18:36:31Z</dcterms:created>
  <dcterms:modified xsi:type="dcterms:W3CDTF">2025-01-04T11:12:58Z</dcterms:modified>
</cp:coreProperties>
</file>