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Giove.pptx" TargetMode="External"/><Relationship Id="rId13" Type="http://schemas.openxmlformats.org/officeDocument/2006/relationships/hyperlink" Target="Filottete.pptx" TargetMode="External"/><Relationship Id="rId3" Type="http://schemas.openxmlformats.org/officeDocument/2006/relationships/hyperlink" Target="Ercole.pptx" TargetMode="External"/><Relationship Id="rId7" Type="http://schemas.openxmlformats.org/officeDocument/2006/relationships/hyperlink" Target="Giunone.pptx" TargetMode="External"/><Relationship Id="rId12" Type="http://schemas.openxmlformats.org/officeDocument/2006/relationships/hyperlink" Target="Morte%20di%20Lica.pptx" TargetMode="External"/><Relationship Id="rId17" Type="http://schemas.openxmlformats.org/officeDocument/2006/relationships/image" Target="../media/image2.svg"/><Relationship Id="rId2" Type="http://schemas.openxmlformats.org/officeDocument/2006/relationships/hyperlink" Target="Ciclo%20di%20Ercole.pptx" TargetMode="Externa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Nesso.pptx" TargetMode="External"/><Relationship Id="rId11" Type="http://schemas.openxmlformats.org/officeDocument/2006/relationships/hyperlink" Target="Euristeo.pptx" TargetMode="External"/><Relationship Id="rId5" Type="http://schemas.openxmlformats.org/officeDocument/2006/relationships/hyperlink" Target="Iole.pptx" TargetMode="External"/><Relationship Id="rId15" Type="http://schemas.openxmlformats.org/officeDocument/2006/relationships/hyperlink" Target="http://www.latinopratico.it/" TargetMode="External"/><Relationship Id="rId10" Type="http://schemas.openxmlformats.org/officeDocument/2006/relationships/hyperlink" Target="Fatiche%20di%20Ercole.pptx" TargetMode="External"/><Relationship Id="rId4" Type="http://schemas.openxmlformats.org/officeDocument/2006/relationships/hyperlink" Target="Deianira.pptx" TargetMode="External"/><Relationship Id="rId9" Type="http://schemas.openxmlformats.org/officeDocument/2006/relationships/hyperlink" Target="Alcmena.pptx" TargetMode="External"/><Relationship Id="rId1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20000" rIns="360000" bIns="360000" numCol="1" spcCol="360000" rtlCol="0" anchor="t" anchorCtr="0"/>
          <a:lstStyle/>
          <a:p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134-272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</a:t>
            </a: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Ciclo di 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continua a compiere le sue imprese, e la sua fama si espande. La Fama dice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Deianira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il marito si è invaghito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(140). Lei ci crede e si dispera, e decide di inviare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veste intrisa del sangue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Nesso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credendola un rimedio d’amore (153-154).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indossa, ma è colto da dolori orribili; cerca di toglierla, ma la veste è attaccata alla pelle (162-169). In un monologo (176-204),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farlo morire e ricorda le imprese da lui compiute (le dodici canoniche, e altre quattro) per ordine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furiosa per il tradimento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Alcmena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); nel farlo, ricorda</a:t>
            </a:r>
          </a:p>
          <a:p>
            <a:pPr lvl="1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Le fatiche di Ercole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dopo tutto questo, si lamenta l’eroe,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Euristeo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(al quale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sottomesso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è ancora vivo, mentre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soffre. Come si può credere all’esistenza degli dei? (203-204).</a:t>
            </a:r>
          </a:p>
          <a:p>
            <a:pPr lvl="1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Morte di Lica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costruisce un rogo. Lascia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Filottete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l’arco e le frecce che serviranno nella guerra di Troia (231-233), e ordina che sia lui ad accendere il fuoco che lo brucerà. Gli dei sono sgomenti a questa vista;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 ne accorge, e dispone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dopo la morte, diventi un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(243-258). Poi, con una quadriga, porta in cielo la parte divina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intatta dal fuoco (271-272).</a:t>
            </a:r>
          </a:p>
          <a:p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Morte e divinizzazione di Ercole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7059947-136B-8FB9-56D1-8BD88B0007B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298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72</cp:revision>
  <dcterms:created xsi:type="dcterms:W3CDTF">2024-12-08T18:36:31Z</dcterms:created>
  <dcterms:modified xsi:type="dcterms:W3CDTF">2025-01-06T18:21:09Z</dcterms:modified>
</cp:coreProperties>
</file>