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Ceic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Eo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Lupo%20pietrificato.pptx" TargetMode="External"/><Relationship Id="rId4" Type="http://schemas.openxmlformats.org/officeDocument/2006/relationships/hyperlink" Target="Ceice%20e%20Alcione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Eolo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moglie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Ceice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Ceice e Alcione</a:t>
            </a:r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5" action="ppaction://hlinkpres?slideindex=1&amp;slidetitle=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Il lupo pietrificato</a:t>
            </a:r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/>
              <a:t>Alcione (moglie di Ceice)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44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60</cp:revision>
  <dcterms:created xsi:type="dcterms:W3CDTF">2024-12-08T18:36:31Z</dcterms:created>
  <dcterms:modified xsi:type="dcterms:W3CDTF">2025-01-06T08:05:04Z</dcterms:modified>
</cp:coreProperties>
</file>