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Zet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Cala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rgonaut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Indovino perseguitato dalle Arpie, è liberato dagli Argonauti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Calai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Zete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4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 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Partenza degli Argonauti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Fineo</a:t>
            </a:r>
            <a:r>
              <a:rPr lang="it-IT" sz="2400" b="1" dirty="0">
                <a:solidFill>
                  <a:schemeClr val="tx1"/>
                </a:solidFill>
              </a:rPr>
              <a:t> (indovino)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2F1AB44-FE64-11AD-8859-04A9F5A5F2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44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59</cp:revision>
  <dcterms:created xsi:type="dcterms:W3CDTF">2024-12-08T18:36:31Z</dcterms:created>
  <dcterms:modified xsi:type="dcterms:W3CDTF">2025-01-04T16:05:21Z</dcterms:modified>
</cp:coreProperties>
</file>