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Agav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Bacc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Penteo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Seguaci dei riti misterici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Bacco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Una di esse fu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Agave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fece a pezzi il figlio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Penteo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colpevole di negare la divinità di Bacco.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Baccanti</a:t>
            </a: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51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44</cp:revision>
  <dcterms:created xsi:type="dcterms:W3CDTF">2024-12-08T18:36:31Z</dcterms:created>
  <dcterms:modified xsi:type="dcterms:W3CDTF">2025-01-04T12:13:22Z</dcterms:modified>
</cp:coreProperties>
</file>