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Seme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Anziana donna di Epidauro, nutrice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Semele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Beroe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2025-01-04T12:19:23Z</dcterms:modified>
</cp:coreProperties>
</file>