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eneo%20e%20la%20centauromach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Ceneo e la Centauromachia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Eurito (centauro)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1478385-5ADF-BEEF-5610-C1F9D43FD4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32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2025-01-04T15:43:36Z</dcterms:modified>
</cp:coreProperties>
</file>