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toria%20di%20Achemenide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Storia%20di%20Pitecusa.pptx" TargetMode="External"/><Relationship Id="rId7" Type="http://schemas.openxmlformats.org/officeDocument/2006/relationships/hyperlink" Target="Storia%20di%20Macareo%20e%20Achemenide.pptx" TargetMode="External"/><Relationship Id="rId12" Type="http://schemas.openxmlformats.org/officeDocument/2006/relationships/hyperlink" Target="Caieta.pptx" TargetMode="External"/><Relationship Id="rId2" Type="http://schemas.openxmlformats.org/officeDocument/2006/relationships/hyperlink" Target="Ciclo%20di%20Enea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Storia%20della%20Sibilla.pptx" TargetMode="External"/><Relationship Id="rId11" Type="http://schemas.openxmlformats.org/officeDocument/2006/relationships/hyperlink" Target="Enea.pptx" TargetMode="External"/><Relationship Id="rId5" Type="http://schemas.openxmlformats.org/officeDocument/2006/relationships/hyperlink" Target="Enea%20e%20la%20Sibilla%20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Pico%20e%20Canente.pptx" TargetMode="External"/><Relationship Id="rId4" Type="http://schemas.openxmlformats.org/officeDocument/2006/relationships/hyperlink" Target="Viaggio%20di%20Enea.pptx" TargetMode="External"/><Relationship Id="rId9" Type="http://schemas.openxmlformats.org/officeDocument/2006/relationships/hyperlink" Target="Storia%20di%20Macareo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720000" rIns="216000" bIns="360000" numCol="1" spcCol="360000"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14.101-444</a:t>
            </a:r>
            <a:r>
              <a:rPr lang="it-IT" sz="1800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Superata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Pitecusa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viaggio di 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prosegue. Dopo Napoli e capo Miseno, arriva a Cuma dalla Sibilla (101-104).</a:t>
            </a:r>
          </a:p>
          <a:p>
            <a:pPr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hlinkClick r:id="rId5" action="ppaction://hlinkpres?slideindex=1&amp;slidetitle="/>
              </a:rPr>
              <a:t>Enea e la Sibilla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</a:rPr>
              <a:t> (105-157)</a:t>
            </a:r>
          </a:p>
          <a:p>
            <a:pPr lvl="2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Storia dell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 Sibilla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(130-153)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Enea esce dall’oltretomba nella città di Cuma, e giunge alla spiaggia di Gaeta. Qui incontra Macareo:</a:t>
            </a:r>
          </a:p>
          <a:p>
            <a:pPr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Storia di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Macareo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 e Achemenide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(158-440)</a:t>
            </a:r>
          </a:p>
          <a:p>
            <a:pPr lvl="2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Achemenide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(167-222)</a:t>
            </a:r>
          </a:p>
          <a:p>
            <a:pPr lvl="2"/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(223-440)</a:t>
            </a:r>
          </a:p>
          <a:p>
            <a:pPr lvl="3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Pico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Canente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vecchia nutrice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Caieta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muore ed è sepolta. Da lei prende nome la città di Gaeta, che sorse su quel luogo (441-444).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Rotta di Enea da </a:t>
            </a:r>
            <a:r>
              <a:rPr lang="it-IT" sz="2400" b="1" dirty="0" err="1">
                <a:solidFill>
                  <a:schemeClr val="tx1"/>
                </a:solidFill>
              </a:rPr>
              <a:t>Pitecusa</a:t>
            </a:r>
            <a:r>
              <a:rPr lang="it-IT" sz="2400" b="1" dirty="0">
                <a:solidFill>
                  <a:schemeClr val="tx1"/>
                </a:solidFill>
              </a:rPr>
              <a:t> a Gaeta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0913696-D4C7-2BFB-E00E-DA88683F03C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143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2025-01-06T18:38:17Z</dcterms:modified>
</cp:coreProperties>
</file>