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af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1.438-451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 generazione spontanea, dalla terra nasce anche il gigantesco serpente Pitone.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dio dell’arco, lo uccide con mille frecce. E’ la sua prima impresa di caccia eroica, e in sua memoria istituisce le feste Pitiche. Non esisteva ancora l’alloro (v.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Dafne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); il vincitore delle gare era premiato con una ghirlanda di quercia,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 cingeva la testa di fronde di un albero qualunque.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Pitone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A2DC4E6-CED4-F634-CD86-A3F64A7E47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101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22</cp:revision>
  <dcterms:created xsi:type="dcterms:W3CDTF">2024-12-08T18:36:31Z</dcterms:created>
  <dcterms:modified xsi:type="dcterms:W3CDTF">2025-01-05T13:52:52Z</dcterms:modified>
</cp:coreProperties>
</file>