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olidoro,%20Polissena,%20Ecub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dei Bistoni, popolo tracio.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Polimestore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D9E8EA5-CBD0-A204-F5EF-EF366C2800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92</cp:revision>
  <dcterms:created xsi:type="dcterms:W3CDTF">2024-12-08T18:36:31Z</dcterms:created>
  <dcterms:modified xsi:type="dcterms:W3CDTF">2025-01-05T13:04:42Z</dcterms:modified>
</cp:coreProperties>
</file>