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scorso%20di%20Ulisse.pptx" TargetMode="External"/><Relationship Id="rId3" Type="http://schemas.openxmlformats.org/officeDocument/2006/relationships/hyperlink" Target="Ecuba.pptx" TargetMode="External"/><Relationship Id="rId7" Type="http://schemas.openxmlformats.org/officeDocument/2006/relationships/hyperlink" Target="Discorso%20di%20Aiace.pptx" TargetMode="External"/><Relationship Id="rId12" Type="http://schemas.openxmlformats.org/officeDocument/2006/relationships/image" Target="../media/image2.svg"/><Relationship Id="rId2" Type="http://schemas.openxmlformats.org/officeDocument/2006/relationships/hyperlink" Target="Priam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Ulisse.pptx" TargetMode="External"/><Relationship Id="rId11" Type="http://schemas.openxmlformats.org/officeDocument/2006/relationships/image" Target="../media/image1.png"/><Relationship Id="rId5" Type="http://schemas.openxmlformats.org/officeDocument/2006/relationships/hyperlink" Target="Guerra%20di%20Troia.pptx" TargetMode="External"/><Relationship Id="rId10" Type="http://schemas.openxmlformats.org/officeDocument/2006/relationships/hyperlink" Target="http://www.latinopratico.it/" TargetMode="External"/><Relationship Id="rId4" Type="http://schemas.openxmlformats.org/officeDocument/2006/relationships/hyperlink" Target="Cassandra.pptx" TargetMode="External"/><Relationship Id="rId9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Troiano,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Priamo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Ecuba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Cassandra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come lei aveva il dono della profezia. Combatté nella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guerra di Troia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 Fu catturato da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Ulisse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b="1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Discorso di Aiace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Discorso di Ulisse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Eleno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9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0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EF39B538-55EF-A05F-F41A-56704CEC3F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62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2025-01-04T15:06:32Z</dcterms:modified>
</cp:coreProperties>
</file>