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toria%20di%20Glauc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Scilla%20e%20Glauc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Pescatore della città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Antedone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poi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diventato divinità marina.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Scilla e Glauco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Storia di Glauco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Glauco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6CF9112-1FAE-0279-1C22-7E5386B56D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43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50</cp:revision>
  <dcterms:created xsi:type="dcterms:W3CDTF">2024-12-08T18:36:31Z</dcterms:created>
  <dcterms:modified xsi:type="dcterms:W3CDTF">2025-01-04T16:56:55Z</dcterms:modified>
</cp:coreProperties>
</file>