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Dian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Meleagro%20e%20il%20cinghial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re di Calidone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Oineo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dopo un’annata favorevole, aveva offerto sacrifici a tutti gli dei, trascurando però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La dea, offesa, inviò un terribile cinghiale a devastare le terre di Calidone.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organizzò una battuta di caccia per ucciderlo.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Cinghiale </a:t>
            </a:r>
            <a:r>
              <a:rPr lang="it-IT" sz="2400" b="1" dirty="0" err="1">
                <a:solidFill>
                  <a:schemeClr val="tx1"/>
                </a:solidFill>
              </a:rPr>
              <a:t>calidonio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8784C3C-F0F2-5768-B69D-ACA3C1BA035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2025-01-04T13:58:13Z</dcterms:modified>
</cp:coreProperties>
</file>