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iobe.pptx" TargetMode="External"/><Relationship Id="rId13" Type="http://schemas.openxmlformats.org/officeDocument/2006/relationships/hyperlink" Target="Adone.pptx" TargetMode="External"/><Relationship Id="rId18" Type="http://schemas.openxmlformats.org/officeDocument/2006/relationships/hyperlink" Target="http://www.graverini.com/" TargetMode="External"/><Relationship Id="rId3" Type="http://schemas.openxmlformats.org/officeDocument/2006/relationships/hyperlink" Target="Apollo.pptx" TargetMode="External"/><Relationship Id="rId21" Type="http://schemas.openxmlformats.org/officeDocument/2006/relationships/image" Target="../media/image2.svg"/><Relationship Id="rId7" Type="http://schemas.openxmlformats.org/officeDocument/2006/relationships/hyperlink" Target="Gigantomachia%20della%20Pieride.pptx" TargetMode="External"/><Relationship Id="rId12" Type="http://schemas.openxmlformats.org/officeDocument/2006/relationships/hyperlink" Target="Altea%20e%20Meleagro.pptx" TargetMode="External"/><Relationship Id="rId17" Type="http://schemas.openxmlformats.org/officeDocument/2006/relationships/hyperlink" Target="Roma.pptx" TargetMode="External"/><Relationship Id="rId2" Type="http://schemas.openxmlformats.org/officeDocument/2006/relationships/hyperlink" Target="Latona.pptx" TargetMode="External"/><Relationship Id="rId16" Type="http://schemas.openxmlformats.org/officeDocument/2006/relationships/hyperlink" Target="Ippolito.pptx" TargetMode="Externa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Salmacide%20ed%20Ermafrodito.pptx" TargetMode="External"/><Relationship Id="rId11" Type="http://schemas.openxmlformats.org/officeDocument/2006/relationships/hyperlink" Target="Cinghiale%20calidonio.pptx" TargetMode="External"/><Relationship Id="rId5" Type="http://schemas.openxmlformats.org/officeDocument/2006/relationships/hyperlink" Target="Callisto.pptx" TargetMode="External"/><Relationship Id="rId15" Type="http://schemas.openxmlformats.org/officeDocument/2006/relationships/hyperlink" Target="Lutto%20di%20Egeria.pptx" TargetMode="External"/><Relationship Id="rId10" Type="http://schemas.openxmlformats.org/officeDocument/2006/relationships/hyperlink" Target="Meleagro%20e%20il%20cinghiale.pptx" TargetMode="External"/><Relationship Id="rId19" Type="http://schemas.openxmlformats.org/officeDocument/2006/relationships/hyperlink" Target="http://www.latinopratico.it/" TargetMode="External"/><Relationship Id="rId4" Type="http://schemas.openxmlformats.org/officeDocument/2006/relationships/hyperlink" Target="Siringa.pptx" TargetMode="External"/><Relationship Id="rId9" Type="http://schemas.openxmlformats.org/officeDocument/2006/relationships/hyperlink" Target="Cefalo%20e%20Procri.pptx" TargetMode="External"/><Relationship Id="rId14" Type="http://schemas.openxmlformats.org/officeDocument/2006/relationships/hyperlink" Target="Dedali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Latona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sorella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Siringa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5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Callisto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Salmacide ed Ermafrodito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Niobe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Cefalo e Procri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Meleagro e il cinghiale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Cinghiale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calidonio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Altea 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Meleagro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Adone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Dedalione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Il lutto di Egeria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Ippolito / Virbio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Roma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Diana </a:t>
            </a:r>
            <a:r>
              <a:rPr lang="it-IT" sz="2400" b="1">
                <a:solidFill>
                  <a:schemeClr val="tx1"/>
                </a:solidFill>
              </a:rPr>
              <a:t>(Artemide)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4B0669F-2844-3559-FEBE-FACB2CD0BAE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68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2025-01-04T14:45:24Z</dcterms:modified>
</cp:coreProperties>
</file>