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oria%20di%20Macar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Uli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dei compagni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Storia di Macareo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Euriloco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ABF0E51-04C8-9EFC-F02F-1FAFC72CDF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2025-01-04T15:41:33Z</dcterms:modified>
</cp:coreProperties>
</file>