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Agenor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Nettun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Nettuno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fratello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Agenore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Belo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31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26</cp:revision>
  <dcterms:created xsi:type="dcterms:W3CDTF">2024-12-08T18:36:31Z</dcterms:created>
  <dcterms:modified xsi:type="dcterms:W3CDTF">2025-01-04T12:18:39Z</dcterms:modified>
</cp:coreProperties>
</file>