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Nettuno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otta%20di%20Enea%20da%20Scilla%20e%20Cariddi%20a%20Pitecus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Timoniere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Cadde in mare, vinto dal sonno per volere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davanti al promontorio che ne porta il nome.</a:t>
            </a: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Rotta di Enea da Scilla e Cariddi a </a:t>
            </a: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Palinuro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3433BB6-C118-A0CA-5200-D1573FE355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55</cp:revision>
  <dcterms:created xsi:type="dcterms:W3CDTF">2024-12-08T18:36:31Z</dcterms:created>
  <dcterms:modified xsi:type="dcterms:W3CDTF">2025-01-05T11:32:17Z</dcterms:modified>
</cp:coreProperties>
</file>