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hyperlink" Target="Arazzo%20di%20Aracne.pptx" TargetMode="External"/><Relationship Id="rId18" Type="http://schemas.openxmlformats.org/officeDocument/2006/relationships/hyperlink" Target="Cipresso.pptx" TargetMode="External"/><Relationship Id="rId26" Type="http://schemas.openxmlformats.org/officeDocument/2006/relationships/hyperlink" Target="Storia%20della%20Sibilla.pptx" TargetMode="External"/><Relationship Id="rId3" Type="http://schemas.openxmlformats.org/officeDocument/2006/relationships/hyperlink" Target="Diana.pptx" TargetMode="External"/><Relationship Id="rId21" Type="http://schemas.openxmlformats.org/officeDocument/2006/relationships/hyperlink" Target="Mura%20di%20Troia.pptx" TargetMode="External"/><Relationship Id="rId7" Type="http://schemas.openxmlformats.org/officeDocument/2006/relationships/hyperlink" Target="Coronide.pptx" TargetMode="External"/><Relationship Id="rId12" Type="http://schemas.openxmlformats.org/officeDocument/2006/relationships/hyperlink" Target="Gigantomachia%20della%20Pieride.pptx" TargetMode="External"/><Relationship Id="rId17" Type="http://schemas.openxmlformats.org/officeDocument/2006/relationships/hyperlink" Target="Driope.pptx" TargetMode="External"/><Relationship Id="rId25" Type="http://schemas.openxmlformats.org/officeDocument/2006/relationships/hyperlink" Target="Rotta%20di%20Enea%20da%20Delo%20a%20Zancle.pptx" TargetMode="External"/><Relationship Id="rId33" Type="http://schemas.openxmlformats.org/officeDocument/2006/relationships/hyperlink" Target="http://www.latinopratico.it/" TargetMode="External"/><Relationship Id="rId2" Type="http://schemas.openxmlformats.org/officeDocument/2006/relationships/hyperlink" Target="Latona.pptx" TargetMode="External"/><Relationship Id="rId16" Type="http://schemas.openxmlformats.org/officeDocument/2006/relationships/hyperlink" Target="Volo%20di%20Medea.pptx" TargetMode="External"/><Relationship Id="rId20" Type="http://schemas.openxmlformats.org/officeDocument/2006/relationships/hyperlink" Target="Orecchie%20di%20Mida.pptx" TargetMode="External"/><Relationship Id="rId29" Type="http://schemas.openxmlformats.org/officeDocument/2006/relationships/hyperlink" Target="Culto%20di%20Esculap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Dafne.pptx" TargetMode="External"/><Relationship Id="rId11" Type="http://schemas.openxmlformats.org/officeDocument/2006/relationships/hyperlink" Target="Cadmo.pptx" TargetMode="External"/><Relationship Id="rId24" Type="http://schemas.openxmlformats.org/officeDocument/2006/relationships/hyperlink" Target="Morte%20di%20Achille.pptx" TargetMode="External"/><Relationship Id="rId32" Type="http://schemas.openxmlformats.org/officeDocument/2006/relationships/hyperlink" Target="http://www.graverini.com/" TargetMode="External"/><Relationship Id="rId5" Type="http://schemas.openxmlformats.org/officeDocument/2006/relationships/hyperlink" Target="Pitone.pptx" TargetMode="External"/><Relationship Id="rId15" Type="http://schemas.openxmlformats.org/officeDocument/2006/relationships/hyperlink" Target="Marsia.pptx" TargetMode="External"/><Relationship Id="rId23" Type="http://schemas.openxmlformats.org/officeDocument/2006/relationships/hyperlink" Target="Ceice%20e%20Alcione.pptx" TargetMode="External"/><Relationship Id="rId28" Type="http://schemas.openxmlformats.org/officeDocument/2006/relationships/hyperlink" Target="Ippolito.pptx" TargetMode="External"/><Relationship Id="rId10" Type="http://schemas.openxmlformats.org/officeDocument/2006/relationships/hyperlink" Target="Batto.pptx" TargetMode="External"/><Relationship Id="rId19" Type="http://schemas.openxmlformats.org/officeDocument/2006/relationships/hyperlink" Target="Giacinto.pptx" TargetMode="External"/><Relationship Id="rId31" Type="http://schemas.openxmlformats.org/officeDocument/2006/relationships/image" Target="../media/image2.svg"/><Relationship Id="rId4" Type="http://schemas.openxmlformats.org/officeDocument/2006/relationships/hyperlink" Target="Aristeo.pptx" TargetMode="External"/><Relationship Id="rId9" Type="http://schemas.openxmlformats.org/officeDocument/2006/relationships/hyperlink" Target="Ociroe.pptx" TargetMode="External"/><Relationship Id="rId14" Type="http://schemas.openxmlformats.org/officeDocument/2006/relationships/hyperlink" Target="Niobe.pptx" TargetMode="External"/><Relationship Id="rId22" Type="http://schemas.openxmlformats.org/officeDocument/2006/relationships/hyperlink" Target="Dedalione.pptx" TargetMode="External"/><Relationship Id="rId27" Type="http://schemas.openxmlformats.org/officeDocument/2006/relationships/hyperlink" Target="Pitagora.pptx" TargetMode="External"/><Relationship Id="rId30" Type="http://schemas.openxmlformats.org/officeDocument/2006/relationships/image" Target="../media/image1.png"/><Relationship Id="rId8" Type="http://schemas.openxmlformats.org/officeDocument/2006/relationships/hyperlink" Target="Uccelli%20loquac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540000" rIns="360000" bIns="360000" numCol="2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Latona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fratello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Aristeo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Pitone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Dafne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Coronide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Il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corvo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Ociroe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Batto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Cadmo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Gigantomachia della Pieride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Arazzo di Aracne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Niobe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Marsia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7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7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7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7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7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7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7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17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Driope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Cipresso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Giacinto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" action="ppaction://hlinkpres?slideindex=1&amp;slidetitle="/>
              </a:rPr>
              <a:t>Le orecchie di Mida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" action="ppaction://hlinkpres?slideindex=1&amp;slidetitle="/>
              </a:rPr>
              <a:t>Le mura di Troia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" action="ppaction://hlinkpres?slideindex=1&amp;slidetitle="/>
              </a:rPr>
              <a:t>Dedalione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" action="ppaction://hlinkpres?slideindex=1&amp;slidetitle="/>
              </a:rPr>
              <a:t>Ceice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3" action="ppaction://hlinkpres?slideindex=1&amp;slidetitle="/>
              </a:rPr>
              <a:t> e Alcione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4" action="ppaction://hlinkpres?slideindex=1&amp;slidetitle="/>
              </a:rPr>
              <a:t>Morte di Achille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5" action="ppaction://hlinkpres?slideindex=1&amp;slidetitle="/>
              </a:rPr>
              <a:t>Rotta di Enea da Delo a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5" action="ppaction://hlinkpres?slideindex=1&amp;slidetitle="/>
              </a:rPr>
              <a:t>Zancle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6" action="ppaction://hlinkpres?slideindex=1&amp;slidetitle="/>
              </a:rPr>
              <a:t>Storia della Sibilla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7" action="ppaction://hlinkpres?slideindex=1&amp;slidetitle="/>
              </a:rPr>
              <a:t>Pitagora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8" action="ppaction://hlinkpres?slideindex=1&amp;slidetitle="/>
              </a:rPr>
              <a:t>Ippolito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9" action="ppaction://hlinkpres?slideindex=1&amp;slidetitle="/>
              </a:rPr>
              <a:t>Introduzione a Roma del culto di Esculapio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Apollo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3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93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2025-01-04T11:18:36Z</dcterms:modified>
</cp:coreProperties>
</file>