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Apollo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Ani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Figlie%20di%20Ani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e sacerdote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Anio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Apollo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gli donò virtù profetiche.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Le figlie di Anio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Andro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41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94</cp:revision>
  <dcterms:created xsi:type="dcterms:W3CDTF">2024-12-08T18:36:31Z</dcterms:created>
  <dcterms:modified xsi:type="dcterms:W3CDTF">2025-01-04T11:09:21Z</dcterms:modified>
</cp:coreProperties>
</file>