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aiet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Caieta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Gaeta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A15A928-F39D-DB77-CCA2-C8374DDA4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2025-01-04T16:43:29Z</dcterms:modified>
</cp:coreProperties>
</file>