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Morte%20e%20divinizzazione%20di%20Erc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Fatiche%20di%20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rcol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116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9.211-229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Fatiche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 sua volta parte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vaga sul monte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Eta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preda al dolore (vedi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Morte e divinizzazione di 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il suo servo Lica nascosto tra le rocce. Credendolo responsabile delle sue sofferenze, lo afferra e lo scaglia nel mare d’Eubea. Cadendo, Lica fu mutato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ancora oggi si vede in mare un piccolo scoglio con forma umana.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Morte di Lica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B19B6C5-8207-949B-7FB6-B688459F18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108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83</cp:revision>
  <dcterms:created xsi:type="dcterms:W3CDTF">2024-12-08T18:36:31Z</dcterms:created>
  <dcterms:modified xsi:type="dcterms:W3CDTF">2025-01-05T10:21:24Z</dcterms:modified>
</cp:coreProperties>
</file>