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Ercole.pptx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nte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9.183-184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Anteo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gigante libico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uccideva gli stranieri.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Anteo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918C96B-5DC7-573F-AC83-BDBE242717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60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2025-01-04T15:17:42Z</dcterms:modified>
</cp:coreProperties>
</file>