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Lotte%20alle%20nozze%20di%20Perseo.pptx" TargetMode="External"/><Relationship Id="rId3" Type="http://schemas.openxmlformats.org/officeDocument/2006/relationships/hyperlink" Target="Perseo.pptx" TargetMode="External"/><Relationship Id="rId7" Type="http://schemas.openxmlformats.org/officeDocument/2006/relationships/hyperlink" Target="Medusa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Andromed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Ermes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Minerv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4.753-803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aver vinto il mostro marino che voleva divorare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Andromeda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offre un triplice sacrificio: una vacca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vitello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un toro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Durante il banchetto nunziale,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 la storia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Medusa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banchetto è poi funestato da numerose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lotte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 nozze di Perseo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8FCFC12-D190-21E3-DA1B-6D26A4F836A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0E1810E-8E78-37B3-C077-6FBEE2F64188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3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2025-01-06T18:09:11Z</dcterms:modified>
</cp:coreProperties>
</file>