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Pelia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Giaso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Bacco.pptx" TargetMode="External"/><Relationship Id="rId5" Type="http://schemas.openxmlformats.org/officeDocument/2006/relationships/hyperlink" Target="Argonauti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Medea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 di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Iolco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padre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Giasone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Il regno fu usurpato dal fratellastro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Pelia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Fu ringiovanito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Medea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4000"/>
              </a:lnSpc>
            </a:pP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7.162-296.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Fa parte della storia </a:t>
            </a:r>
            <a:r>
              <a:rPr lang="it-IT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Medea</a:t>
            </a:r>
            <a:r>
              <a:rPr lang="it-IT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 ritorno della spedizione degli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Argonauti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Esone, padre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Giasone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è vecchissimo;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Giasone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chiede 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Medea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togliere a lui alcuni degli anni che gli restano e darli al padre.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 maga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risponde che cercherà piuttosto di ringiovanire Esone (164-178). Opera un rito magico (179-219); con un carro disceso dal cielo va per nove giorni in cerca di erbe magiche (219-237). Dopo un nuovo rito magico,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Medea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taglia la gola a Esone e imbeve il suo sangue di succhi magici: Esone torna più giovane di quaranta anni (285-293).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Bacco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vede, e carpisce il segreto del filtro magico di Medea (294-296).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Esone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453E339E-69C4-E81D-FD18-D42343DF83F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170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65</cp:revision>
  <dcterms:created xsi:type="dcterms:W3CDTF">2024-12-08T18:36:31Z</dcterms:created>
  <dcterms:modified xsi:type="dcterms:W3CDTF">2025-01-06T18:12:08Z</dcterms:modified>
</cp:coreProperties>
</file>