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id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Bacco.pptx" TargetMode="External"/><Relationship Id="rId4" Type="http://schemas.openxmlformats.org/officeDocument/2006/relationships/hyperlink" Target="Silen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11.85-145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Bacco abbandona la Tracia,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Orfeo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stato fatto a pezzi dalle Menadi, per recarsi in Asia Minore. Come ricompensa per il re frigio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gli aveva restituito il fedele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Sileno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garantisce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esaudire un suo desiderio: tutto ciò che tocca si trasformerà in oro (102-103). Purtroppo, si trasforma in oro anche il cibo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tenta di mangiare (121-126).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chiede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riprendersi il dono; il dio lo esaudisce di nuovo (132-145).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Mida e il dono di Bacco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C59CEE6-8D09-1716-623B-336DE5B76A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122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69</cp:revision>
  <dcterms:created xsi:type="dcterms:W3CDTF">2024-12-08T18:36:31Z</dcterms:created>
  <dcterms:modified xsi:type="dcterms:W3CDTF">2025-01-05T09:38:11Z</dcterms:modified>
</cp:coreProperties>
</file>