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Echione%20figlio%20di%20Mercurio.pptx" TargetMode="External"/><Relationship Id="rId13" Type="http://schemas.openxmlformats.org/officeDocument/2006/relationships/hyperlink" Target="http://www.latinopratico.it/" TargetMode="External"/><Relationship Id="rId3" Type="http://schemas.openxmlformats.org/officeDocument/2006/relationships/hyperlink" Target="Castore%20e%20Polluce.pptx" TargetMode="External"/><Relationship Id="rId7" Type="http://schemas.openxmlformats.org/officeDocument/2006/relationships/hyperlink" Target="Peleo.pptx" TargetMode="External"/><Relationship Id="rId12" Type="http://schemas.openxmlformats.org/officeDocument/2006/relationships/hyperlink" Target="http://www.graverini.com/" TargetMode="External"/><Relationship Id="rId2" Type="http://schemas.openxmlformats.org/officeDocument/2006/relationships/hyperlink" Target="Meleagro%20e%20il%20cinghia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Telamone.pptx" TargetMode="External"/><Relationship Id="rId11" Type="http://schemas.openxmlformats.org/officeDocument/2006/relationships/image" Target="../media/image2.svg"/><Relationship Id="rId5" Type="http://schemas.openxmlformats.org/officeDocument/2006/relationships/hyperlink" Target="Teseo.pptx" TargetMode="External"/><Relationship Id="rId10" Type="http://schemas.openxmlformats.org/officeDocument/2006/relationships/image" Target="../media/image1.png"/><Relationship Id="rId4" Type="http://schemas.openxmlformats.org/officeDocument/2006/relationships/hyperlink" Target="Giasone.pptx" TargetMode="External"/><Relationship Id="rId9" Type="http://schemas.openxmlformats.org/officeDocument/2006/relationships/hyperlink" Target="Atalanta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Elenco degli eroi che parteciparono alla caccia al cinghiale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calidonio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organizzata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Meleagro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14000"/>
              </a:lnSpc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Castore e Polluce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(301-302);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Giasone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(302);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Teseo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(303), Piritoo (303);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Tosseo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Plesippo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figli di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Testio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Pleurone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zii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Meleagro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Linceo e Ida, figli di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Afareo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(304);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Ceneo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fu sia uomo che donna (305);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Leucippo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Acasto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Ippotoo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Driante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Fenice figlio di Amintore,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Eurito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Teato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figli di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Actore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Fileo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Telamone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suo fratello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Peleo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Admeto figlio di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Ferete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Iolao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Eurizione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Echione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Lelege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Panopeo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Ileo,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Ippaso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Nestore (allora ancora giovane), i figli di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Ippocoonte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Laerte padre di Penelope,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Anceo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Mopso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figlio di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Ampice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(un indovino),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Anfiarao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figlio di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Ecleo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Atalanta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bellissima, della quale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Meleagro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subito si innamora (317-327).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Cacciatori del Cinghiale </a:t>
            </a:r>
            <a:r>
              <a:rPr lang="it-IT" sz="2400" b="1" dirty="0" err="1">
                <a:solidFill>
                  <a:schemeClr val="tx1"/>
                </a:solidFill>
              </a:rPr>
              <a:t>calidonio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2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3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185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35</cp:revision>
  <dcterms:created xsi:type="dcterms:W3CDTF">2024-12-08T18:36:31Z</dcterms:created>
  <dcterms:modified xsi:type="dcterms:W3CDTF">2025-01-04T13:08:19Z</dcterms:modified>
</cp:coreProperties>
</file>