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Giov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Ermes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5" Type="http://schemas.openxmlformats.org/officeDocument/2006/relationships/hyperlink" Target="Arg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I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1.720-723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(cfr. 2.532-533)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Ermes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inviato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a liberare la vacca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uccide il suo guardiano,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Argo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dai cento occhi.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raccoglie i suoi occhi e ne orna le piume della coda del suo uccello, il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pavone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pavone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9994214-17A6-58E4-EDDD-8B49D2C4A4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2025-01-06T10:42:03Z</dcterms:modified>
</cp:coreProperties>
</file>