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Tregua%20nella%20guerra%20di%20Troia.pptx" TargetMode="External"/><Relationship Id="rId7" Type="http://schemas.openxmlformats.org/officeDocument/2006/relationships/hyperlink" Target="Discorso%20di%20Aiace.pptx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eleagro%20e%20il%20cinghial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Ercole%20e%20i%20figli%20di%20Neleo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Nestor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Pilo, figlio di Neleo. Fu il più anziano dei Greci a combattere nella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Tregua nella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Ceneo e la Centauromachia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Nestore uccide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Feocome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Ctonio,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Teleboante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(439-444)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 e i figli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 Neleo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Meleagro e il cinghiale calidonio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Discorso di Aiace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Nestore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BED8E68-74F7-1775-D5AE-5ECF460DD6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80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2025-01-05T10:38:22Z</dcterms:modified>
</cp:coreProperties>
</file>