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Nesto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cole%20e%20i%20figli%20di%20Neleo.pptx" TargetMode="External"/><Relationship Id="rId4" Type="http://schemas.openxmlformats.org/officeDocument/2006/relationships/hyperlink" Target="Nettun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dodici fratelli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Nestore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figli di Neleo, uccisi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Il nonno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gli aveva dato la capacità di mutare forma a piacimento.</a:t>
            </a:r>
          </a:p>
          <a:p>
            <a:pPr marL="216000" indent="-216000"/>
            <a:endParaRPr lang="it-IT" dirty="0"/>
          </a:p>
          <a:p>
            <a:pPr marL="216000" indent="-216000"/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 e i figli di Neleo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  <a:p>
            <a:pPr lvl="1"/>
            <a:endParaRPr lang="it-IT" dirty="0">
              <a:solidFill>
                <a:schemeClr val="tx1"/>
              </a:solidFill>
            </a:endParaRPr>
          </a:p>
          <a:p>
            <a:pPr marL="360000" indent="-216000"/>
            <a:endParaRPr lang="it-IT" dirty="0">
              <a:solidFill>
                <a:schemeClr val="tx1"/>
              </a:solidFill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Periclimeno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92BA101-7BE4-B384-7D51-AA957964DD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60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2025-01-05T11:40:48Z</dcterms:modified>
</cp:coreProperties>
</file>