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Venul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Enea%20nel%20Lazi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>
                <a:solidFill>
                  <a:schemeClr val="tx1"/>
                </a:solidFill>
                <a:effectLst/>
                <a:latin typeface="Aptos Display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it-IT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517-526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pastore apulo spaventò momentaneamente le ninfe che abitavano le grotte viste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Venulo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(vedi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Enea nel Lazio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Le ninfe poi si calmano e riprendono le loro danze, ma il pastore le deride, le scimmiotta e le insulta, finché non diventa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albero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oleastro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dalle bacche amare.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pastore apulo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239A77F-9BC7-A97C-AAFD-7FFF99A61F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1994</TotalTime>
  <Words>87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90</cp:revision>
  <dcterms:created xsi:type="dcterms:W3CDTF">2024-12-08T18:36:31Z</dcterms:created>
  <dcterms:modified xsi:type="dcterms:W3CDTF">2025-01-06T18:41:02Z</dcterms:modified>
</cp:coreProperties>
</file>