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Esculapio.pptx" TargetMode="External"/><Relationship Id="rId13" Type="http://schemas.openxmlformats.org/officeDocument/2006/relationships/image" Target="../media/image2.svg"/><Relationship Id="rId3" Type="http://schemas.openxmlformats.org/officeDocument/2006/relationships/hyperlink" Target="Coronide.pptx" TargetMode="External"/><Relationship Id="rId7" Type="http://schemas.openxmlformats.org/officeDocument/2006/relationships/hyperlink" Target="Civetta.pptx" TargetMode="External"/><Relationship Id="rId12" Type="http://schemas.openxmlformats.org/officeDocument/2006/relationships/image" Target="../media/image1.png"/><Relationship Id="rId2" Type="http://schemas.openxmlformats.org/officeDocument/2006/relationships/hyperlink" Target="Corvo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Nictimene.pptx" TargetMode="External"/><Relationship Id="rId11" Type="http://schemas.openxmlformats.org/officeDocument/2006/relationships/hyperlink" Target="http://www.latinopratico.it/" TargetMode="External"/><Relationship Id="rId5" Type="http://schemas.openxmlformats.org/officeDocument/2006/relationships/hyperlink" Target="Cornacchia.pptx" TargetMode="External"/><Relationship Id="rId10" Type="http://schemas.openxmlformats.org/officeDocument/2006/relationships/hyperlink" Target="http://www.graverini.com/" TargetMode="External"/><Relationship Id="rId4" Type="http://schemas.openxmlformats.org/officeDocument/2006/relationships/hyperlink" Target="Apollo.pptx" TargetMode="External"/><Relationship Id="rId9" Type="http://schemas.openxmlformats.org/officeDocument/2006/relationships/hyperlink" Target="Chirone.pptx" TargetMode="External"/><Relationship Id="rId14" Type="http://schemas.openxmlformats.org/officeDocument/2006/relationships/hyperlink" Target="Loquacit&#224;%20punita.pptx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080000" rIns="360000" bIns="360000" numCol="1" spcCol="360000" rtlCol="0" anchor="t" anchorCtr="0"/>
          <a:lstStyle/>
          <a:p>
            <a:pPr>
              <a:lnSpc>
                <a:spcPct val="115000"/>
              </a:lnSpc>
              <a:spcAft>
                <a:spcPts val="800"/>
              </a:spcAft>
            </a:pPr>
            <a:r>
              <a:rPr lang="it-IT" b="1" kern="100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2.534-632</a:t>
            </a:r>
            <a:b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</a:br>
            <a:endParaRPr lang="it-IT" sz="1800" kern="100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800"/>
              </a:spcAft>
            </a:pP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Il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corvo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un tempo era bianco; diventò </a:t>
            </a:r>
            <a:r>
              <a:rPr lang="it-IT" sz="1800" b="1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nero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a causa della sua eccessiva loquacità. Questa la sua storia: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Coronide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era una donna bellissima, di cui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4" action="ppaction://hlinkpres?slideindex=1&amp;slidetitle="/>
              </a:rPr>
              <a:t>Apollo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era innamorato. Il corvo, sacro ad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4" action="ppaction://hlinkpres?slideindex=1&amp;slidetitle="/>
              </a:rPr>
              <a:t>Apollo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si alza in volo per denunciare al dio un’infedeltà di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Coronide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. La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5" action="ppaction://hlinkpres?slideindex=1&amp;slidetitle="/>
              </a:rPr>
              <a:t>cornacchia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tenta di fermarlo e lo avverte che la cosa non gli porterà bene, e racconta la sua storia (551-593; include quella di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6" action="ppaction://hlinkpres?slideindex=1&amp;slidetitle="/>
              </a:rPr>
              <a:t>Nictimene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-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7" action="ppaction://hlinkpres?slideindex=1&amp;slidetitle="/>
              </a:rPr>
              <a:t>civetta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). </a:t>
            </a:r>
          </a:p>
          <a:p>
            <a:pPr>
              <a:lnSpc>
                <a:spcPct val="115000"/>
              </a:lnSpc>
              <a:spcAft>
                <a:spcPts val="800"/>
              </a:spcAft>
            </a:pPr>
            <a:r>
              <a:rPr lang="it-IT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La storia della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5" action="ppaction://hlinkpres?slideindex=1&amp;slidetitle="/>
              </a:rPr>
              <a:t>cornacchia</a:t>
            </a:r>
            <a:r>
              <a:rPr lang="it-IT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non ha effetto sul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corvo</a:t>
            </a:r>
            <a:r>
              <a:rPr lang="it-IT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(596), che dunque va da </a:t>
            </a:r>
            <a:r>
              <a:rPr lang="it-IT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4" action="ppaction://hlinkpres?slideindex=1&amp;slidetitle="/>
              </a:rPr>
              <a:t>Apollo</a:t>
            </a:r>
            <a:r>
              <a:rPr lang="it-IT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a denunciare il tradimento di Coronide. Il dio, infuriato, uccide la fanciulla con una freccia, non sapendo che era incinta. </a:t>
            </a:r>
            <a:r>
              <a:rPr lang="it-IT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4" action="ppaction://hlinkpres?slideindex=1&amp;slidetitle="/>
              </a:rPr>
              <a:t>Apollo</a:t>
            </a:r>
            <a:r>
              <a:rPr lang="it-IT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pentito, non riesce a rianimarla, ma preleva il figlio (</a:t>
            </a:r>
            <a:r>
              <a:rPr lang="it-IT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8" action="ppaction://hlinkpres?slideindex=1&amp;slidetitle="/>
              </a:rPr>
              <a:t>Esculapio</a:t>
            </a:r>
            <a:r>
              <a:rPr lang="it-IT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) dal suo ventre e lo porta a </a:t>
            </a:r>
            <a:r>
              <a:rPr lang="it-IT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9" action="ppaction://hlinkpres?slideindex=1&amp;slidetitle="/>
              </a:rPr>
              <a:t>Chirone</a:t>
            </a:r>
            <a:r>
              <a:rPr lang="it-IT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(630). Irato anche con il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corvo</a:t>
            </a:r>
            <a:r>
              <a:rPr lang="it-IT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lo fa diventare </a:t>
            </a:r>
            <a:r>
              <a:rPr lang="it-IT" b="1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nero</a:t>
            </a:r>
            <a:r>
              <a:rPr lang="it-IT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da bianco che era.</a:t>
            </a:r>
            <a:endParaRPr lang="it-IT" kern="100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800"/>
              </a:spcAft>
            </a:pPr>
            <a:endParaRPr lang="it-IT" sz="1800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279261" y="1062955"/>
            <a:ext cx="11633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schemeClr val="tx1"/>
                </a:solidFill>
              </a:rPr>
              <a:t>Uccelli loquaci</a:t>
            </a:r>
          </a:p>
        </p:txBody>
      </p:sp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10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11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  <p:pic>
        <p:nvPicPr>
          <p:cNvPr id="4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2C015CE6-A179-9E6C-B022-9AEBEB6D0EF4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" name="Sottotitolo scheda">
            <a:extLst>
              <a:ext uri="{FF2B5EF4-FFF2-40B4-BE49-F238E27FC236}">
                <a16:creationId xmlns:a16="http://schemas.microsoft.com/office/drawing/2014/main" id="{5F5DD767-855B-BF58-54FA-F4CAAF2913D8}"/>
              </a:ext>
            </a:extLst>
          </p:cNvPr>
          <p:cNvSpPr txBox="1"/>
          <p:nvPr/>
        </p:nvSpPr>
        <p:spPr>
          <a:xfrm>
            <a:off x="324000" y="165108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>
                <a:solidFill>
                  <a:schemeClr val="tx1"/>
                </a:solidFill>
              </a:rPr>
              <a:t>(parte di </a:t>
            </a:r>
            <a:r>
              <a:rPr lang="it-IT">
                <a:solidFill>
                  <a:schemeClr val="tx1"/>
                </a:solidFill>
                <a:hlinkClick r:id="rId14" action="ppaction://hlinkpres?slideindex=1&amp;slidetitle="/>
              </a:rPr>
              <a:t>Storie di loquacità punita</a:t>
            </a:r>
            <a:r>
              <a:rPr lang="it-IT">
                <a:solidFill>
                  <a:schemeClr val="tx1"/>
                </a:solidFill>
              </a:rPr>
              <a:t>)</a:t>
            </a:r>
            <a:endParaRPr lang="it-IT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168</TotalTime>
  <Words>201</Words>
  <Application>Microsoft Office PowerPoint</Application>
  <PresentationFormat>Widescreen</PresentationFormat>
  <Paragraphs>7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36</cp:revision>
  <dcterms:created xsi:type="dcterms:W3CDTF">2024-12-08T18:36:31Z</dcterms:created>
  <dcterms:modified xsi:type="dcterms:W3CDTF">2025-01-06T17:48:29Z</dcterms:modified>
</cp:coreProperties>
</file>