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erasti.pptx" TargetMode="External"/><Relationship Id="rId13" Type="http://schemas.openxmlformats.org/officeDocument/2006/relationships/hyperlink" Target="Atalanta%20e%20Ippomene.pptx" TargetMode="External"/><Relationship Id="rId3" Type="http://schemas.openxmlformats.org/officeDocument/2006/relationships/hyperlink" Target="Muse.pptx" TargetMode="External"/><Relationship Id="rId7" Type="http://schemas.openxmlformats.org/officeDocument/2006/relationships/hyperlink" Target="Giacinto.pptx" TargetMode="External"/><Relationship Id="rId12" Type="http://schemas.openxmlformats.org/officeDocument/2006/relationships/hyperlink" Target="Adone.pptx" TargetMode="External"/><Relationship Id="rId17" Type="http://schemas.openxmlformats.org/officeDocument/2006/relationships/hyperlink" Target="http://www.latinopratico.it/" TargetMode="External"/><Relationship Id="rId2" Type="http://schemas.openxmlformats.org/officeDocument/2006/relationships/hyperlink" Target="Orfeo.pptx" TargetMode="External"/><Relationship Id="rId16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animede.pptx" TargetMode="External"/><Relationship Id="rId11" Type="http://schemas.openxmlformats.org/officeDocument/2006/relationships/hyperlink" Target="Cinira%20e%20Mirra.pptx" TargetMode="External"/><Relationship Id="rId5" Type="http://schemas.openxmlformats.org/officeDocument/2006/relationships/hyperlink" Target="Gigantomachia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Pigmalion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Propetidi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10.148-739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un breve </a:t>
            </a:r>
            <a:r>
              <a:rPr lang="it-IT" i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incipit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(148-154),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Orfeo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invoca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sua madre, e dichiara di voler iniziare il suo canto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ma ha già cantato in altre occasioni della potenza dei suoi fulmini e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Gigantomachia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adesso, canterà di ragazzi amati dagli dei, e di ragazze punite per le loro passioni proibite.</a:t>
            </a:r>
          </a:p>
          <a:p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5"/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Ganimede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(155-161)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5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Giacinto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(162-219)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5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Cerasti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Propetidi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(220-242)</a:t>
            </a:r>
          </a:p>
          <a:p>
            <a:pPr lvl="5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Pigmalione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(243-297)</a:t>
            </a:r>
          </a:p>
          <a:p>
            <a:pPr lvl="5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Cinira e Mirra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(298-502)</a:t>
            </a:r>
          </a:p>
          <a:p>
            <a:pPr lvl="5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Adone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(504-739)</a:t>
            </a:r>
          </a:p>
          <a:p>
            <a:pPr lvl="6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Atalanta e Ippomene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(560-704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canto di Orfeo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</TotalTime>
  <Words>121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2025-01-04T13:21:43Z</dcterms:modified>
</cp:coreProperties>
</file>