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Teseo%20ed%20Egeo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Tese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Bandito che gettava i passanti gettandoli giù da una scogliera. Fu ucciso da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Teseo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Teseo ed Egeo</a:t>
            </a:r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Scirone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FFA55ED4-0267-F672-5A6D-AA4E28AE2AB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</TotalTime>
  <Words>44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73</cp:revision>
  <dcterms:created xsi:type="dcterms:W3CDTF">2024-12-08T18:36:31Z</dcterms:created>
  <dcterms:modified xsi:type="dcterms:W3CDTF">2025-01-05T17:01:47Z</dcterms:modified>
</cp:coreProperties>
</file>