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Diomed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Guerra%20di%20Tro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Discorso%20di%20Aiace.pptx" TargetMode="External"/><Relationship Id="rId4" Type="http://schemas.openxmlformats.org/officeDocument/2006/relationships/hyperlink" Target="Uliss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Troiano, combatté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Fu ucciso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Diomede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Ulisse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Discorso di Aiace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Dolone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0E8D40A-4DD9-92BD-D8AB-F4929742DE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44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40</cp:revision>
  <dcterms:created xsi:type="dcterms:W3CDTF">2024-12-08T18:36:31Z</dcterms:created>
  <dcterms:modified xsi:type="dcterms:W3CDTF">2025-01-04T14:52:36Z</dcterms:modified>
</cp:coreProperties>
</file>