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Divinizzazione%20di%20Romolo%20ed%20Ersili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Giov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Dio della guerra, 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Giove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Divinizzazione di Romolo ed Ersilia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Marte (Ares)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9CBC6FDE-1EBC-DB9A-B30E-B7B3616E4D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41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53</cp:revision>
  <dcterms:created xsi:type="dcterms:W3CDTF">2024-12-08T18:36:31Z</dcterms:created>
  <dcterms:modified xsi:type="dcterms:W3CDTF">2025-01-05T09:40:59Z</dcterms:modified>
</cp:coreProperties>
</file>