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Arazzo%20di%20Aracn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Diluvi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Storia%20di%20Macareo.pptx" TargetMode="External"/><Relationship Id="rId4" Type="http://schemas.openxmlformats.org/officeDocument/2006/relationships/hyperlink" Target="Rotta%20di%20Enea%20da%20Scilla%20e%20Cariddi%20a%20Pitecusa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</a:rPr>
              <a:t>Figlio </a:t>
            </a:r>
            <a:r>
              <a:rPr lang="it-IT">
                <a:solidFill>
                  <a:schemeClr val="tx1"/>
                </a:solidFill>
              </a:rPr>
              <a:t>di Ippota; signore dei venti.</a:t>
            </a:r>
            <a:endParaRPr lang="it-IT" dirty="0">
              <a:solidFill>
                <a:schemeClr val="tx1"/>
              </a:solidFill>
            </a:endParaRPr>
          </a:p>
          <a:p>
            <a:endParaRPr lang="it-IT" dirty="0"/>
          </a:p>
          <a:p>
            <a:r>
              <a:rPr lang="it-IT" b="1" dirty="0">
                <a:solidFill>
                  <a:schemeClr val="tx1"/>
                </a:solidFill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Diluvio</a:t>
            </a: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hlinkClick r:id="rId3" action="ppaction://hlinkpres?slideindex=1&amp;slidetitle="/>
              </a:rPr>
              <a:t>Arazzo di Aracne</a:t>
            </a:r>
            <a:endParaRPr lang="it-IT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Rotta di Enea da Scilla e Cariddi a Pitecusa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Storia di Macareo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Eolo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374BFAC-6A4F-E644-0D13-012F12D440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49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28</cp:revision>
  <dcterms:created xsi:type="dcterms:W3CDTF">2024-12-08T18:36:31Z</dcterms:created>
  <dcterms:modified xsi:type="dcterms:W3CDTF">2025-01-06T09:18:42Z</dcterms:modified>
</cp:coreProperties>
</file>