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Minia.pptx" TargetMode="External"/><Relationship Id="rId7" Type="http://schemas.openxmlformats.org/officeDocument/2006/relationships/hyperlink" Target="Salmacide%20ed%20Ermafrodito.pptx" TargetMode="External"/><Relationship Id="rId12" Type="http://schemas.openxmlformats.org/officeDocument/2006/relationships/hyperlink" Target="Ciclo%20tebano.pptx" TargetMode="External"/><Relationship Id="rId2" Type="http://schemas.openxmlformats.org/officeDocument/2006/relationships/hyperlink" Target="Pen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Sole,%20Leucotoe%20e%20Clizia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Piramo%20e%20Tisbe" TargetMode="External"/><Relationship Id="rId10" Type="http://schemas.openxmlformats.org/officeDocument/2006/relationships/image" Target="../media/image1.png"/><Relationship Id="rId4" Type="http://schemas.openxmlformats.org/officeDocument/2006/relationships/hyperlink" Target="Bacc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4.1-415</a:t>
            </a:r>
          </a:p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Penteo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anche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Alcitoe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(re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Orcomeno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Beozia) rifiuta di credere alla divinità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come le sue due sorelle. Mentre le altre donne celebrano i riti bacchici, loro restano a casa (32), lavorando la lana e raccontando storie: sono le prime narratrici  umane nel poema.</a:t>
            </a:r>
          </a:p>
          <a:p>
            <a:pPr lvl="1">
              <a:lnSpc>
                <a:spcPct val="115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di una Minieide anonima: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file"/>
              </a:rPr>
              <a:t>Piramo e Tisbe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di Leuconoe: il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Sole,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Leucotoe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, e Clizia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storia di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Alcitoe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Salmacide ed Ermafrodito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Finiti i racconti, le Minieidi continuano a lavorare, in spregio del dio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(389-90): ma i telai e i loro lavori diventano edera, viti e grappoli. Le tre sorelle diventano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pipistrelli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Minieidi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5BF14F7-1EFF-609B-51AD-ACEB0200B2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5220AA4-D39C-651F-5C39-6168A4DC385A}"/>
              </a:ext>
            </a:extLst>
          </p:cNvPr>
          <p:cNvSpPr txBox="1"/>
          <p:nvPr/>
        </p:nvSpPr>
        <p:spPr>
          <a:xfrm>
            <a:off x="324000" y="1549639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Ciclo Tebano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153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2025-01-06T17:53:56Z</dcterms:modified>
</cp:coreProperties>
</file>