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hyperlink" Target="Giove.pptx" TargetMode="External"/><Relationship Id="rId7" Type="http://schemas.openxmlformats.org/officeDocument/2006/relationships/image" Target="../media/image1.png"/><Relationship Id="rId2" Type="http://schemas.openxmlformats.org/officeDocument/2006/relationships/hyperlink" Target="Fen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hyperlink" Target="Medea%20a%20Corinto%20e%20Atene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Re di Atene, marito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hlinkClick r:id="rId2" action="ppaction://hlinkpres?slideindex=1&amp;slidetitle="/>
              </a:rPr>
              <a:t>Fene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.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hlinkClick r:id="rId3" action="ppaction://hlinkpres?slideindex=1&amp;slidetitle="/>
              </a:rPr>
              <a:t>Giove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trasformò lui in </a:t>
            </a: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aquila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, e la moglie in </a:t>
            </a: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avvoltoio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.</a:t>
            </a:r>
          </a:p>
          <a:p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Medea a Corinto e Atene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/>
              <a:t>Perifante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3D958D60-2173-D713-A081-F35B9C9C3E7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</TotalTime>
  <Words>50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56</cp:revision>
  <dcterms:created xsi:type="dcterms:W3CDTF">2024-12-08T18:36:31Z</dcterms:created>
  <dcterms:modified xsi:type="dcterms:W3CDTF">2025-01-05T11:40:59Z</dcterms:modified>
</cp:coreProperties>
</file>