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Driope.pptx" TargetMode="External"/><Relationship Id="rId13" Type="http://schemas.openxmlformats.org/officeDocument/2006/relationships/hyperlink" Target="Vulcano.pptx" TargetMode="External"/><Relationship Id="rId18" Type="http://schemas.openxmlformats.org/officeDocument/2006/relationships/hyperlink" Target="Minosse.pptx" TargetMode="External"/><Relationship Id="rId3" Type="http://schemas.openxmlformats.org/officeDocument/2006/relationships/hyperlink" Target="Morte%20e%20divinizzazione%20di%20Ercole.pptx" TargetMode="External"/><Relationship Id="rId21" Type="http://schemas.openxmlformats.org/officeDocument/2006/relationships/image" Target="../media/image2.svg"/><Relationship Id="rId7" Type="http://schemas.openxmlformats.org/officeDocument/2006/relationships/hyperlink" Target="Galantide.pptx" TargetMode="External"/><Relationship Id="rId12" Type="http://schemas.openxmlformats.org/officeDocument/2006/relationships/hyperlink" Target="Cerere.pptx" TargetMode="External"/><Relationship Id="rId17" Type="http://schemas.openxmlformats.org/officeDocument/2006/relationships/hyperlink" Target="Radamanto.pptx" TargetMode="External"/><Relationship Id="rId2" Type="http://schemas.openxmlformats.org/officeDocument/2006/relationships/hyperlink" Target="Ciclo%20di%20Ercole.pptx" TargetMode="External"/><Relationship Id="rId16" Type="http://schemas.openxmlformats.org/officeDocument/2006/relationships/hyperlink" Target="Eaco.pptx" TargetMode="Externa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hyperlink" Target="Iole.pptx" TargetMode="External"/><Relationship Id="rId11" Type="http://schemas.openxmlformats.org/officeDocument/2006/relationships/hyperlink" Target="Aurora.pptx" TargetMode="External"/><Relationship Id="rId5" Type="http://schemas.openxmlformats.org/officeDocument/2006/relationships/hyperlink" Target="Alcmena.pptx" TargetMode="External"/><Relationship Id="rId15" Type="http://schemas.openxmlformats.org/officeDocument/2006/relationships/hyperlink" Target="Giove.pptx" TargetMode="External"/><Relationship Id="rId23" Type="http://schemas.openxmlformats.org/officeDocument/2006/relationships/hyperlink" Target="http://www.latinopratico.it/" TargetMode="External"/><Relationship Id="rId10" Type="http://schemas.openxmlformats.org/officeDocument/2006/relationships/hyperlink" Target="Iolao%20e%20i%20figli%20di%20Calliroe.pptx" TargetMode="External"/><Relationship Id="rId19" Type="http://schemas.openxmlformats.org/officeDocument/2006/relationships/hyperlink" Target="Mileto.pptx" TargetMode="External"/><Relationship Id="rId4" Type="http://schemas.openxmlformats.org/officeDocument/2006/relationships/hyperlink" Target="Euristeo.pptx" TargetMode="External"/><Relationship Id="rId9" Type="http://schemas.openxmlformats.org/officeDocument/2006/relationships/hyperlink" Target="Iolao.pptx" TargetMode="External"/><Relationship Id="rId14" Type="http://schemas.openxmlformats.org/officeDocument/2006/relationships/hyperlink" Target="Venere.pptx" TargetMode="External"/><Relationship Id="rId22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576000" rIns="360000" bIns="360000" numCol="1" spcCol="360000" rtlCol="0" anchor="t" anchorCtr="0"/>
          <a:lstStyle/>
          <a:p>
            <a:r>
              <a:rPr lang="it-IT" b="1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9.</a:t>
            </a:r>
            <a:r>
              <a:rPr lang="it-IT" sz="1800" b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273-449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fa parte del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Ciclo di Ercole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300"/>
              </a:spcBef>
            </a:pP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Morto Ercole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Euristeo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è ancora adirato, e la madre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Alcmena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addolorata (273-280).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Alcmena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parla 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Iole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le racconta del suo parto difficile:</a:t>
            </a:r>
          </a:p>
          <a:p>
            <a:pPr lvl="1">
              <a:spcBef>
                <a:spcPts val="300"/>
              </a:spcBef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Storia di 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Galantide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(281-323)</a:t>
            </a:r>
          </a:p>
          <a:p>
            <a:pPr>
              <a:spcBef>
                <a:spcPts val="300"/>
              </a:spcBef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Alla storia di Galantide,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Iole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risponde con la triste storia della sua sorellastra:</a:t>
            </a:r>
          </a:p>
          <a:p>
            <a:pPr lvl="1">
              <a:spcBef>
                <a:spcPts val="300"/>
              </a:spcBef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Storia di 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Driope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(329-393)</a:t>
            </a:r>
          </a:p>
          <a:p>
            <a:pPr>
              <a:spcBef>
                <a:spcPts val="3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Alcmena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consola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Iole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Ma a cancellare la tristezza delle due donne, ecco apparire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Iolao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(amico di Eracle, di cui sposò l’ex-moglie Megara), con l’aspetto che aveva da giovane.</a:t>
            </a:r>
          </a:p>
          <a:p>
            <a:pPr lvl="1">
              <a:spcBef>
                <a:spcPts val="300"/>
              </a:spcBef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Storia di 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Iolao e i figli di Calliroe 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(397-417)</a:t>
            </a:r>
          </a:p>
          <a:p>
            <a:pPr>
              <a:spcBef>
                <a:spcPts val="300"/>
              </a:spcBef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Gli dei si chiedono perché anche altri non possano essere ringiovaniti. Si lamentano 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1" action="ppaction://hlinkpres?slideindex=1&amp;slidetitle="/>
              </a:rPr>
              <a:t>Aurora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2" action="ppaction://hlinkpres?slideindex=1&amp;slidetitle="/>
              </a:rPr>
              <a:t>Cerere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3" action="ppaction://hlinkpres?slideindex=1&amp;slidetitle="/>
              </a:rPr>
              <a:t>Vulcano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4" action="ppaction://hlinkpres?slideindex=1&amp;slidetitle="/>
              </a:rPr>
              <a:t>Venere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(421-425). 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5" action="ppaction://hlinkpres?slideindex=1&amp;slidetitle="/>
              </a:rPr>
              <a:t>Giove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dice che sono folli, e che anche lui è soggetto alle leggi del fato: se potesse, lui ringiovanirebbe 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6" action="ppaction://hlinkpres?slideindex=1&amp;slidetitle="/>
              </a:rPr>
              <a:t>Eaco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7" action="ppaction://hlinkpres?slideindex=1&amp;slidetitle="/>
              </a:rPr>
              <a:t>Radamanto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8" action="ppaction://hlinkpres?slideindex=1&amp;slidetitle="/>
              </a:rPr>
              <a:t>Minosse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(428-438). Quest’ultimo, un tempo eroico, ora ha paura perfino di un giovane: </a:t>
            </a:r>
          </a:p>
          <a:p>
            <a:pPr lvl="1">
              <a:spcBef>
                <a:spcPts val="300"/>
              </a:spcBef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Storia di 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9" action="ppaction://hlinkpres?slideindex=1&amp;slidetitle="/>
              </a:rPr>
              <a:t>Mileto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Dialogo tra Alcmena e Iole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22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23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9024F684-DD5D-7CCB-E73F-41E1F15F9D51}"/>
              </a:ext>
            </a:extLst>
          </p:cNvPr>
          <p:cNvSpPr txBox="1"/>
          <p:nvPr/>
        </p:nvSpPr>
        <p:spPr>
          <a:xfrm>
            <a:off x="318885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1576</TotalTime>
  <Words>207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80</cp:revision>
  <dcterms:created xsi:type="dcterms:W3CDTF">2024-12-08T18:36:31Z</dcterms:created>
  <dcterms:modified xsi:type="dcterms:W3CDTF">2025-01-06T18:23:11Z</dcterms:modified>
</cp:coreProperties>
</file>