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Filemone%20e%20Bauci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Leleg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Teseo%20ospite%20di%20Achelo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Trezene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Mandò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Lelege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Frigia, dove venne a sapere della storia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Filemone e Bauci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Lelege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casa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Pitteo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5C8EB49-1B6D-761A-9B48-842A4D6902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50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2025-01-05T11:43:31Z</dcterms:modified>
</cp:coreProperties>
</file>