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estra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Teseo.pptx" TargetMode="External"/><Relationship Id="rId7" Type="http://schemas.openxmlformats.org/officeDocument/2006/relationships/hyperlink" Target="Fame.pptx" TargetMode="External"/><Relationship Id="rId12" Type="http://schemas.openxmlformats.org/officeDocument/2006/relationships/hyperlink" Target="Acheloo.pptx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rer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utolic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Proteo.pptx" TargetMode="External"/><Relationship Id="rId9" Type="http://schemas.openxmlformats.org/officeDocument/2006/relationships/hyperlink" Target="Nettuno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8.731-737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Teseo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Proteo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anche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Mestra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Autolico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figlia di Erisittone, è in grado di assumere molte forme. Erisittone disprezzava gli dei, e abbatté un bosco sacro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compresa una grande quercia; sotto i colpi dell’ascia, dalla corteccia della quercia sgorga del sangue (762). Da dentro l’albero si ode la voce di una ninfa cara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predice la morte di Erisittone (771-773). Le Driadi chiedono vedetta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(778-779), la quale si rivolge a una divinità montana, un’Oreade, affinché chieda alla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Fame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insediarsi nel ventre di Erisittone (791-793).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Fame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esegue (814-820).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Erisittone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preda di una voracità senza fine, che nessuna quantità di cibo riesce a placare. Esaurite tutte le sue sostanze, arriva fino a vendere la figlia per comprare cibo;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Mestra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rifiuta di avere un padrone, e chiede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le aveva tolto la verginità) di salvarla (850-851). Il dio le dona il potere di cambiare forma a piacimento.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Erisittone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accortosi del potere della figlia, la vende più e più volte, e lei si salva sempre cambiando forma. Ma neanche questo è sufficiente, ed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Erisittone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finisce per divorare se stesso (875-878).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Erisittone</a:t>
            </a:r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Mestra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Acheloo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C0F9B4A-E894-270F-5833-AD4B2A63A61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274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59</cp:revision>
  <dcterms:created xsi:type="dcterms:W3CDTF">2024-12-08T18:36:31Z</dcterms:created>
  <dcterms:modified xsi:type="dcterms:W3CDTF">2025-01-05T10:11:08Z</dcterms:modified>
</cp:coreProperties>
</file>