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Guerra%20di%20Troia.pptx" TargetMode="External"/><Relationship Id="rId7" Type="http://schemas.openxmlformats.org/officeDocument/2006/relationships/hyperlink" Target="Figlie%20di%20Anio.pptx" TargetMode="External"/><Relationship Id="rId2" Type="http://schemas.openxmlformats.org/officeDocument/2006/relationships/hyperlink" Target="Ifgeni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olidoro,%20Polissena,%20Ecuba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Contesa%20per%20le%20armi%20di%20Achille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Profezie%20di%20Calcante%20e%20partenza%20dei%20Greci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Atreo, fratello di Menelao; marito di Clitennestra (che lo ucciderà) e padre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Ifigenia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Oreste. Guida la spedizione dei Greci nella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guerra di Troia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Profezie di Calcante e partenza dei Greci da Aulide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Contesa per le armi di Achille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Polidoro, Polissena ed Ecuba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Le figlie di Anio</a:t>
            </a:r>
            <a:endParaRPr lang="it-IT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Agamennone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82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2025-01-04T10:42:19Z</dcterms:modified>
</cp:coreProperties>
</file>