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Giunon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Canto%20di%20Orfe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10.155-161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trasforma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aquila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rapire in cielo il troiano Ganimede, con grande dispiacere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Canto di Orfeo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Ganimede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8F9EFAD-28B0-A6C3-59EC-847B69B0DC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34</cp:revision>
  <dcterms:created xsi:type="dcterms:W3CDTF">2024-12-08T18:36:31Z</dcterms:created>
  <dcterms:modified xsi:type="dcterms:W3CDTF">2025-01-04T16:45:10Z</dcterms:modified>
</cp:coreProperties>
</file>