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Ercole.pptx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inghiale%20di%20Erimant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9.192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Catturò il feroce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cinghiale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devastava il monte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Erimanto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(tra Attica ed Elide).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il cinghiale di </a:t>
            </a:r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Erimanto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1B2E752-D489-8DE6-FB90-61A5FC2A9B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67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78</cp:revision>
  <dcterms:created xsi:type="dcterms:W3CDTF">2024-12-08T18:36:31Z</dcterms:created>
  <dcterms:modified xsi:type="dcterms:W3CDTF">2025-01-04T15:20:31Z</dcterms:modified>
</cp:coreProperties>
</file>