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Cibele.pptx" TargetMode="External"/><Relationship Id="rId13" Type="http://schemas.openxmlformats.org/officeDocument/2006/relationships/image" Target="../media/image1.png"/><Relationship Id="rId3" Type="http://schemas.openxmlformats.org/officeDocument/2006/relationships/hyperlink" Target="Re%20albani.pptx" TargetMode="External"/><Relationship Id="rId7" Type="http://schemas.openxmlformats.org/officeDocument/2006/relationships/hyperlink" Target="Ippodame.pptx" TargetMode="External"/><Relationship Id="rId12" Type="http://schemas.openxmlformats.org/officeDocument/2006/relationships/hyperlink" Target="http://www.latinopratico.it/" TargetMode="External"/><Relationship Id="rId2" Type="http://schemas.openxmlformats.org/officeDocument/2006/relationships/hyperlink" Target="Re%20albani%20e%20fondazione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Elena.pptx" TargetMode="External"/><Relationship Id="rId11" Type="http://schemas.openxmlformats.org/officeDocument/2006/relationships/hyperlink" Target="http://www.graverini.com/" TargetMode="External"/><Relationship Id="rId5" Type="http://schemas.openxmlformats.org/officeDocument/2006/relationships/hyperlink" Target="Priapo.pptx" TargetMode="External"/><Relationship Id="rId10" Type="http://schemas.openxmlformats.org/officeDocument/2006/relationships/hyperlink" Target="Ifi%20e%20Anassarete" TargetMode="External"/><Relationship Id="rId4" Type="http://schemas.openxmlformats.org/officeDocument/2006/relationships/hyperlink" Target="Proca.pptx" TargetMode="External"/><Relationship Id="rId9" Type="http://schemas.openxmlformats.org/officeDocument/2006/relationships/hyperlink" Target="Nemesi.pptx" TargetMode="External"/><Relationship Id="rId14" Type="http://schemas.openxmlformats.org/officeDocument/2006/relationships/image" Target="../media/image2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864000" rIns="360000" bIns="360000" numCol="1" spcCol="360000" rtlCol="0" anchor="t" anchorCtr="0"/>
          <a:lstStyle/>
          <a:p>
            <a:r>
              <a:rPr lang="it-IT" sz="1800" b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14.623-771</a:t>
            </a:r>
            <a:r>
              <a:rPr lang="it-IT" sz="18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; parte di </a:t>
            </a:r>
            <a:r>
              <a:rPr lang="it-IT" sz="18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Re albani e fondazione di Roma</a:t>
            </a:r>
            <a:endParaRPr lang="it-IT" sz="1800" b="1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  <a:spcBef>
                <a:spcPts val="300"/>
              </a:spcBef>
            </a:pP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Sotto il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re albano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Proca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visse Pomona, ninfa amadriade che ama i frutteti (da cui il nome) e non ha alcun desiderio amoroso. La bramano i Satiri, i Pan, Silvano, e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Priapo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e più di tutti la ama Vertumno; ma nessuno ebbe successo (637-642). Vertumno, campione di travestimenti, ha spesso modo di avvicinarsi a Pomona e ammirarne la bellezza (643-658). Una volta le si avvicina travestito da vecchia, ammira i frutti del suo orto e la bacia (654-660). Vedendo una vite intrecciata ad un olmo, rimprovera la scelta di Pomona di vivere da sola: eppure ha più pretendenti 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6" action="ppaction://hlinkpres?slideindex=1&amp;slidetitle="/>
              </a:rPr>
              <a:t>Elena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7" action="ppaction://hlinkpres?slideindex=1&amp;slidetitle="/>
              </a:rPr>
              <a:t>Ippodamia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e Penelope (661-674). Tra i molti, le consiglia di scegliere Vertumno; deve guardarsi dall’ira 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8" action="ppaction://hlinkpres?slideindex=1&amp;slidetitle="/>
              </a:rPr>
              <a:t>Cibele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e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9" action="ppaction://hlinkpres?slideindex=1&amp;slidetitle="/>
              </a:rPr>
              <a:t>Nemesi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che odiano i cuori troppo duri (675-694). Per convincerla, le narra una storia:</a:t>
            </a:r>
          </a:p>
          <a:p>
            <a:pPr lvl="1">
              <a:lnSpc>
                <a:spcPct val="114000"/>
              </a:lnSpc>
              <a:spcBef>
                <a:spcPts val="300"/>
              </a:spcBef>
            </a:pPr>
            <a:r>
              <a:rPr lang="it-IT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0" action="ppaction://hlinkfile"/>
              </a:rPr>
              <a:t>Ifi e </a:t>
            </a:r>
            <a:r>
              <a:rPr lang="it-IT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0" action="ppaction://hlinkfile"/>
              </a:rPr>
              <a:t>Anassarete</a:t>
            </a:r>
            <a:r>
              <a:rPr lang="it-IT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(698-761)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  <a:spcBef>
                <a:spcPts val="300"/>
              </a:spcBef>
            </a:pP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Finita la storia, Vertumno riassume il suo aspetto; Pomona è trafitta dalla sua bellezza (765-771).</a:t>
            </a:r>
            <a:endParaRPr lang="it-IT" sz="1800" b="1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Pomona e Vertumno</a:t>
            </a: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11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12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4" name="Sottotitolo scheda">
            <a:extLst>
              <a:ext uri="{FF2B5EF4-FFF2-40B4-BE49-F238E27FC236}">
                <a16:creationId xmlns:a16="http://schemas.microsoft.com/office/drawing/2014/main" id="{9024F684-DD5D-7CCB-E73F-41E1F15F9D51}"/>
              </a:ext>
            </a:extLst>
          </p:cNvPr>
          <p:cNvSpPr txBox="1"/>
          <p:nvPr/>
        </p:nvSpPr>
        <p:spPr>
          <a:xfrm>
            <a:off x="328029" y="16512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5" name="Sottotitolo scheda">
            <a:extLst>
              <a:ext uri="{FF2B5EF4-FFF2-40B4-BE49-F238E27FC236}">
                <a16:creationId xmlns:a16="http://schemas.microsoft.com/office/drawing/2014/main" id="{672BD6BC-9C3A-A357-0CDA-727B1D786EAC}"/>
              </a:ext>
            </a:extLst>
          </p:cNvPr>
          <p:cNvSpPr txBox="1"/>
          <p:nvPr/>
        </p:nvSpPr>
        <p:spPr>
          <a:xfrm>
            <a:off x="363262" y="1672800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pic>
        <p:nvPicPr>
          <p:cNvPr id="6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35FA6C46-0309-9266-E349-FDFE168014AB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381</TotalTime>
  <Words>223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52</cp:revision>
  <dcterms:created xsi:type="dcterms:W3CDTF">2024-12-08T18:36:31Z</dcterms:created>
  <dcterms:modified xsi:type="dcterms:W3CDTF">2025-01-06T18:42:53Z</dcterms:modified>
</cp:coreProperties>
</file>