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Volo%20di%20Mede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Ercole sconfisse Cos, dove regnava il re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Euripilo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Alle donne della città crebbero le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corna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Volo di Medea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Le donne di Cos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2416A01D-5A8D-4241-7A1A-BC9B6854B1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49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40</cp:revision>
  <dcterms:created xsi:type="dcterms:W3CDTF">2024-12-08T18:36:31Z</dcterms:created>
  <dcterms:modified xsi:type="dcterms:W3CDTF">2025-01-04T14:53:17Z</dcterms:modified>
</cp:coreProperties>
</file>