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liadi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Apollo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S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Epafo.pptx" TargetMode="External"/><Relationship Id="rId10" Type="http://schemas.openxmlformats.org/officeDocument/2006/relationships/hyperlink" Target="Cicno.pptx" TargetMode="External"/><Relationship Id="rId4" Type="http://schemas.openxmlformats.org/officeDocument/2006/relationships/hyperlink" Target="Climene.pptx" TargetMode="External"/><Relationship Id="rId9" Type="http://schemas.openxmlformats.org/officeDocument/2006/relationships/hyperlink" Target="Ambra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spcAft>
                <a:spcPts val="800"/>
              </a:spcAft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1.750-2.400</a:t>
            </a:r>
          </a:p>
          <a:p>
            <a:pPr>
              <a:spcAft>
                <a:spcPts val="800"/>
              </a:spcAft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Fetonte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(Febo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dell’oceanina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Climene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è in contesa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Epafo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(pare)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Epafo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di non credere che Fetonte sia figlio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Climene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supplicata da Fetonte, giura che suo padre è proprio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lo induce a chiedere conferma proprio a lui. Fetonte arriva al Palazzo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(2.1), e chiede al padre – se veramente è suo padre – di lasciargli guidare il suo carro per un giorno. Il padre è restio, ma ha giurato di soddisfare una richiesta di Fetonte e alla fine cede (2.105). Il ragazzo è incapace di controllare il carro, e tutto il mondo è arso dagli incendi.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la sua folgore sbalza Fetonte dal carro (2.311);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disperato, e un giorno intero trascorre senza la sua luce. Fetonte piomba sull’Eridano, e le Naiadi dell’Esperia lo seppelliscono. Lo piangono la madre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Climene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(2.333) e le sorelle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Eliadi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(2.340), che vengono mutate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le loro lacrime diventano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ambra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 il dolore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Stenelo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parente di Fetonte per parte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mardre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diventa un cigno (2.377).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vuole abbandonare il suo compito (2.385).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Fetonte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257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2025-01-06T09:57:11Z</dcterms:modified>
</cp:coreProperties>
</file>