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Ino%20e%20Atama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Ino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Learco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6A4B60E-8EB9-EB60-C4B7-C004EFBA13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2025-01-06T10:14:27Z</dcterms:modified>
</cp:coreProperties>
</file>