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Ercole%20e%20Ant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 e Anteo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Anteo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2025-01-04T12:23:37Z</dcterms:modified>
</cp:coreProperties>
</file>