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Volo%20di%20Med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A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Pleurone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in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Etolia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Combe divenne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uccello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Combe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158AF36-217F-5477-A286-22CBA08899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38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46</cp:revision>
  <dcterms:created xsi:type="dcterms:W3CDTF">2024-12-08T18:36:31Z</dcterms:created>
  <dcterms:modified xsi:type="dcterms:W3CDTF">2025-01-04T14:11:55Z</dcterms:modified>
</cp:coreProperties>
</file>