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Priamo.pptx" TargetMode="External"/><Relationship Id="rId13" Type="http://schemas.openxmlformats.org/officeDocument/2006/relationships/hyperlink" Target="http://www.graverini.com/" TargetMode="External"/><Relationship Id="rId3" Type="http://schemas.openxmlformats.org/officeDocument/2006/relationships/hyperlink" Target="Diomede%20figlio%20di%20Tideo.pptx" TargetMode="External"/><Relationship Id="rId7" Type="http://schemas.openxmlformats.org/officeDocument/2006/relationships/hyperlink" Target="Minerva.pptx" TargetMode="External"/><Relationship Id="rId12" Type="http://schemas.openxmlformats.org/officeDocument/2006/relationships/hyperlink" Target="Venulo.pptx" TargetMode="External"/><Relationship Id="rId2" Type="http://schemas.openxmlformats.org/officeDocument/2006/relationships/hyperlink" Target="Ciclo%20di%20Enea.pptx" TargetMode="External"/><Relationship Id="rId16" Type="http://schemas.openxmlformats.org/officeDocument/2006/relationships/image" Target="../media/image2.svg"/><Relationship Id="rId1" Type="http://schemas.openxmlformats.org/officeDocument/2006/relationships/slideLayout" Target="../slideLayouts/slideLayout7.xml"/><Relationship Id="rId6" Type="http://schemas.openxmlformats.org/officeDocument/2006/relationships/hyperlink" Target="Cassandra.pptx" TargetMode="External"/><Relationship Id="rId11" Type="http://schemas.openxmlformats.org/officeDocument/2006/relationships/hyperlink" Target="Evippe.pptx" TargetMode="External"/><Relationship Id="rId5" Type="http://schemas.openxmlformats.org/officeDocument/2006/relationships/hyperlink" Target="Aiace%20figlio%20di%20Oileo.pptx" TargetMode="External"/><Relationship Id="rId15" Type="http://schemas.openxmlformats.org/officeDocument/2006/relationships/image" Target="../media/image1.png"/><Relationship Id="rId10" Type="http://schemas.openxmlformats.org/officeDocument/2006/relationships/hyperlink" Target="Acmone.pptx" TargetMode="External"/><Relationship Id="rId4" Type="http://schemas.openxmlformats.org/officeDocument/2006/relationships/hyperlink" Target="Enea%20nel%20Lazio.pptx" TargetMode="External"/><Relationship Id="rId9" Type="http://schemas.openxmlformats.org/officeDocument/2006/relationships/hyperlink" Target="Venere.pptx" TargetMode="External"/><Relationship Id="rId14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6000" tIns="900000" rIns="216000" bIns="360000" numCol="1" spcCol="360000" rtlCol="0" anchor="t" anchorCtr="0"/>
          <a:lstStyle/>
          <a:p>
            <a:pPr>
              <a:lnSpc>
                <a:spcPct val="115000"/>
              </a:lnSpc>
            </a:pPr>
            <a:r>
              <a:rPr lang="it-IT" sz="1800" b="1" kern="100">
                <a:solidFill>
                  <a:schemeClr val="tx1"/>
                </a:solidFill>
                <a:effectLst/>
                <a:latin typeface="Aptos Display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14.</a:t>
            </a:r>
            <a:r>
              <a:rPr lang="it-IT" b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464-511</a:t>
            </a:r>
            <a:r>
              <a:rPr lang="it-IT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</a:t>
            </a:r>
            <a:r>
              <a:rPr lang="it-IT">
                <a:solidFill>
                  <a:schemeClr val="tx1"/>
                </a:solidFill>
              </a:rPr>
              <a:t>parte di </a:t>
            </a:r>
            <a:r>
              <a:rPr lang="it-IT">
                <a:hlinkClick r:id="rId2" action="ppaction://hlinkpres?slideindex=1&amp;slidetitle="/>
              </a:rPr>
              <a:t>Ciclo di Enea</a:t>
            </a:r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Bef>
                <a:spcPts val="1200"/>
              </a:spcBef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Diomede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racconta la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propria storia per giustificare il rifiuto di allearsi con Turno (vedi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Enea nel Lazio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):</a:t>
            </a:r>
          </a:p>
          <a:p>
            <a:pPr>
              <a:lnSpc>
                <a:spcPct val="114000"/>
              </a:lnSpc>
              <a:spcBef>
                <a:spcPts val="1200"/>
              </a:spcBef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Dopo la conquista di Troia,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Aiace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Oileo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violentò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Cassandra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nel tempio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Minerva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attirando così l’ira della dea su tutti i Greci che ebbero dei ritorni difficili: persino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Priamo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ne avrebbe avuto pietà (466-475). </a:t>
            </a:r>
          </a:p>
          <a:p>
            <a:pPr>
              <a:lnSpc>
                <a:spcPct val="114000"/>
              </a:lnSpc>
              <a:spcBef>
                <a:spcPts val="1200"/>
              </a:spcBef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Diomede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fu salvato da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Minerva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ma poi perseguitato da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Venere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che era stata ferita da lui in battaglia; i compagni gli chiedono di porre fine a quel viaggio interminabile (475-484). Ma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0" action="ppaction://hlinkpres?slideindex=1&amp;slidetitle="/>
              </a:rPr>
              <a:t>Acmone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insiste per proseguire, sfidando l’ira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Venere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(485-495). La dea lo trasforma in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uccello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simile al cigno ma non uguale; lo stesso destino tocca a Lico, Ida,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Nitteo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Ersenore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Abante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e molti altri compagni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Diomede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(497-509). </a:t>
            </a:r>
          </a:p>
          <a:p>
            <a:pPr>
              <a:lnSpc>
                <a:spcPct val="114000"/>
              </a:lnSpc>
              <a:spcBef>
                <a:spcPts val="1200"/>
              </a:spcBef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Diomede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sposa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1" action="ppaction://hlinkpres?slideindex=1&amp;slidetitle="/>
              </a:rPr>
              <a:t>Evippe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e con pochi compagni tiene la città di Arpi.</a:t>
            </a: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</a:pP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(racconto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Diomede</a:t>
            </a:r>
            <a:r>
              <a:rPr lang="it-IT" dirty="0">
                <a:solidFill>
                  <a:schemeClr val="tx1"/>
                </a:solidFill>
              </a:rPr>
              <a:t> 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2" action="ppaction://hlinkpres?slideindex=1&amp;slidetitle="/>
              </a:rPr>
              <a:t>Venulo</a:t>
            </a:r>
            <a:r>
              <a:rPr lang="it-IT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Storia di Diomede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13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4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6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5E29E16-7E5C-2381-BFB6-243B190EF1B8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1990</TotalTime>
  <Words>197</Words>
  <Application>Microsoft Office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89</cp:revision>
  <dcterms:created xsi:type="dcterms:W3CDTF">2024-12-08T18:36:31Z</dcterms:created>
  <dcterms:modified xsi:type="dcterms:W3CDTF">2025-01-06T18:40:49Z</dcterms:modified>
</cp:coreProperties>
</file>