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Volo%20di%20Medea.pptx" TargetMode="External"/><Relationship Id="rId7" Type="http://schemas.openxmlformats.org/officeDocument/2006/relationships/image" Target="../media/image2.svg"/><Relationship Id="rId2" Type="http://schemas.openxmlformats.org/officeDocument/2006/relationships/hyperlink" Target="Apoll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hyperlink" Target="http://www.latinopratico.it/" TargetMode="External"/><Relationship Id="rId4" Type="http://schemas.openxmlformats.org/officeDocument/2006/relationships/hyperlink" Target="http://www.graverini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Fu trasformato </a:t>
            </a:r>
            <a:r>
              <a:rPr lang="it-IT" sz="1800" kern="10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in </a:t>
            </a:r>
            <a:r>
              <a:rPr lang="it-IT" sz="1800" b="1" kern="10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uccello </a:t>
            </a:r>
            <a:r>
              <a:rPr lang="it-IT" sz="1800" kern="10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da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hlinkClick r:id="rId2" action="ppaction://hlinkpres?slideindex=1&amp;slidetitle="/>
              </a:rPr>
              <a:t>Apollo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</a:t>
            </a:r>
          </a:p>
          <a:p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Volo di Medea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/>
              <a:t>Il figlio di </a:t>
            </a:r>
            <a:r>
              <a:rPr lang="it-IT" sz="2400" b="1" dirty="0" err="1"/>
              <a:t>Eumelo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4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5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5FC3C9AF-D784-637D-891E-CE46061C0F5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</TotalTime>
  <Words>37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52</cp:revision>
  <dcterms:created xsi:type="dcterms:W3CDTF">2024-12-08T18:36:31Z</dcterms:created>
  <dcterms:modified xsi:type="dcterms:W3CDTF">2025-01-04T16:01:40Z</dcterms:modified>
</cp:coreProperties>
</file>