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rmes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h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Dedalione.pptx" TargetMode="External"/><Relationship Id="rId4" Type="http://schemas.openxmlformats.org/officeDocument/2006/relationships/hyperlink" Target="Erisittone%20e%20Mestr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Acarnania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famoso per la furbizia e i raggiri.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Chione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Anticlea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di Laerte e madre di Odisseo. Stando a Ovidio, sposò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Mestra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Dedalione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Autolico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66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2025-01-04T12:02:45Z</dcterms:modified>
</cp:coreProperties>
</file>