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Giunon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Giov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Ciclo%20tebano.pptx" TargetMode="External"/><Relationship Id="rId4" Type="http://schemas.openxmlformats.org/officeDocument/2006/relationships/hyperlink" Target="Mant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3.316-340</a:t>
            </a:r>
            <a:b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dice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Giunone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che il piacere che provano le donne è superiore a quello che provano i maschi;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Giunone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non è d’accordo, e i due decidono chiedere a Tiresia, che è vissuto da uomo, poi da donna, e poi di nuovo da uomo. Tiresia conferma la tesi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Giunone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adirata, lo rende cieco;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per compensarlo, gli dona il potere della profezia.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Sua figlia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è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Manto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Ciclo tebano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Tiresia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59D12A2-E584-7D8C-B34B-FA2CA3B3A6C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113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34</cp:revision>
  <dcterms:created xsi:type="dcterms:W3CDTF">2024-12-08T18:36:31Z</dcterms:created>
  <dcterms:modified xsi:type="dcterms:W3CDTF">2025-01-05T17:56:43Z</dcterms:modified>
</cp:coreProperties>
</file>