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erasti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acin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anto%20di%20Orfeo.pptx" TargetMode="External"/><Relationship Id="rId4" Type="http://schemas.openxmlformats.org/officeDocument/2006/relationships/hyperlink" Target="Vener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220-242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Sparta è fiera del suo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Giacinto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la cipriota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Amatunte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va affatto fiera di aver dato i natali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Propetidi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Cerasti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Propetidi negarono la divinità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la dea allora si vendicò costringendole a prostituirsi. Quando il loro pudore svanì, furono mutate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Propetidi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EC7392D-0E11-E25A-2C9B-351003E2CF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2025-01-05T13:06:54Z</dcterms:modified>
</cp:coreProperties>
</file>