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Nis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Mino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Teseo.pptx" TargetMode="External"/><Relationship Id="rId4" Type="http://schemas.openxmlformats.org/officeDocument/2006/relationships/hyperlink" Target="Ciri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8.6-151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Nella sua guerra contro Atene,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assedia Megara, su cui regna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Le sorti del regno dipendevano da un capello rosso che gli cresceva al centro del capo (8-10). Scilla,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da una torre osserva l’esercito nemico, e principalmente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le appare bellissimo e valorosissimo (25-42). E’ tormentata dal dubbio: amare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 restare fedele alla patria? (43-66) Decide di consegnare se stessa al nemico, e la patria in dote (67-68). Cala la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nottte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Scilla entra nella stanza del padre, gli sottrae il capello rosso e lo porta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(84-89). Il re cretese inorridisce di fronte al tradimento e rifiuta il capello. Impone giuste condizioni agli ateniesi, e salpa via abbandonando Scilla. Lei non può certo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tornare a Megara: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getta in mare, e si aggrappa alla chiglia della nave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già trasformato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aquila di mare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si getta addosso a lei per straziarla col suo becco. Scilla abbandona la poppa della nave, e si trasforma anche lei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uccello,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Ciri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Scilla </a:t>
            </a:r>
            <a:r>
              <a:rPr lang="it-IT" sz="2400" b="1">
                <a:solidFill>
                  <a:schemeClr val="tx1"/>
                </a:solidFill>
              </a:rPr>
              <a:t>(figlia di Niso)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8DF3C2C-9C84-0E42-45FD-90BAB482F9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239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2025-01-05T17:01:39Z</dcterms:modified>
</cp:coreProperties>
</file>