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Ifi%20e%20Anassare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Anassarete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Anassarete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2025-01-04T11:06:37Z</dcterms:modified>
</cp:coreProperties>
</file>