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Teseo%20ospite%20di%20Achelo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acciatori%20del%20Cinghiale%20calidon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Filemone%20e%20Bauc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ccompagnò Teseo e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caccia al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Calidonio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con lui fu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ospite di Acheloo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Racconta 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Filemone e Bauci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Lelege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DA2BC13-A7CA-A3A2-CD5C-EB08C7C3EB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2025-01-04T17:53:20Z</dcterms:modified>
</cp:coreProperties>
</file>