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Driop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Driope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Anfisso</a:t>
            </a:r>
            <a:r>
              <a:rPr lang="it-IT" sz="2400" b="1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2025-01-04T11:12:10Z</dcterms:modified>
</cp:coreProperties>
</file>