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Giason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rgonauti.pptx" TargetMode="External"/><Relationship Id="rId5" Type="http://schemas.openxmlformats.org/officeDocument/2006/relationships/hyperlink" Target="Eson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Nettun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b="1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7.297-349</a:t>
            </a: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della storia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finge di odiare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si rifugia alla reggia di Pelia (figlio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re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Iolco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usurpò il regno al fratellastro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mandò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Giasone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alla ricerca del vello d’oro: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Argonauti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); dice alle sue figlie di essere in grado di ringiovanirlo, come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Esone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le convince ringiovanendo un vecchio montone, dopo avergli tagliato la gola e averlo immerso nel filtro magico. Pelia, però viene semplicemente ucciso dalle figlie,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lo ringiovanisce.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Pelia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7ACFDE2D-5C37-3A5D-F449-ECE9257A551C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A557460-D13F-6EC4-8AAE-5401D38EB7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121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2025-01-06T18:12:50Z</dcterms:modified>
</cp:coreProperties>
</file>