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Giov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Peste%20di%20Egin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Eac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 termine della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peste di Egina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implorato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Eaco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ripopola l’isola con tanti uomini quante sono le formiche che vivono dentro una quercia sacra; furono detti perciò Mirmidoni.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lvl="1"/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peste di Egina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Mirmidoni di Egina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85BF09D-1D67-C03F-09BD-36FF0F7334B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62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40</cp:revision>
  <dcterms:created xsi:type="dcterms:W3CDTF">2024-12-08T18:36:31Z</dcterms:created>
  <dcterms:modified xsi:type="dcterms:W3CDTF">2025-01-05T09:50:59Z</dcterms:modified>
</cp:coreProperties>
</file>