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Ercol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Daf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Alfeo.pptx" TargetMode="External"/><Relationship Id="rId4" Type="http://schemas.openxmlformats.org/officeDocument/2006/relationships/hyperlink" Target="Ercole%20e%20le%20stalle%20di%20Augia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Divinità fluviale, padre di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Dafne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p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ulì le stalle del re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Augia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facendo passare attraverso di esse i fiumi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Alfeo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Peneo.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Peneo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6712E2F-3BB4-FA2F-C460-EEA107D97B9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48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28</cp:revision>
  <dcterms:created xsi:type="dcterms:W3CDTF">2024-12-08T18:36:31Z</dcterms:created>
  <dcterms:modified xsi:type="dcterms:W3CDTF">2025-01-06T10:43:38Z</dcterms:modified>
</cp:coreProperties>
</file>