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rc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mazzo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rcole%20e%20la%20cintura%20di%20Ippolit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Regina delle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Amazzoni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si impadronì della sua cintura.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 e la cintura di Ippolita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Ippolita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A3306AC-EE57-6B00-C31F-1BB626E8E6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2025-01-04T17:28:57Z</dcterms:modified>
</cp:coreProperties>
</file>