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nea%20nel%20Lazi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Lavin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Fauno e r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dei Latini; marito di Amata 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Lavinia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Latino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D54D573-80B4-4B64-25B7-1A6EF64298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96</cp:revision>
  <dcterms:created xsi:type="dcterms:W3CDTF">2024-12-08T18:36:31Z</dcterms:created>
  <dcterms:modified xsi:type="dcterms:W3CDTF">2025-01-04T17:48:19Z</dcterms:modified>
</cp:coreProperties>
</file>