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Ercol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Cerber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rcole%20e%20Cerbero.pptx" TargetMode="External"/><Relationship Id="rId5" Type="http://schemas.openxmlformats.org/officeDocument/2006/relationships/hyperlink" Target="Teseo%20ed%20Egeo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Aconit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Cane infernale dalle tre teste coperte di serpenti. Dalla bava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Cerbero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caduta a terra quando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portò fuori dagli Inferi, nacque l’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aconito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Teseo ed Egeo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Ercole e Cerbero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Cerbero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85A63F8-6A88-BBB4-6E1E-075877F39E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59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62</cp:revision>
  <dcterms:created xsi:type="dcterms:W3CDTF">2024-12-08T18:36:31Z</dcterms:created>
  <dcterms:modified xsi:type="dcterms:W3CDTF">2025-01-04T13:40:32Z</dcterms:modified>
</cp:coreProperties>
</file>