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asifa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Mino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Ippolito.pptx" TargetMode="External"/><Relationship Id="rId5" Type="http://schemas.openxmlformats.org/officeDocument/2006/relationships/hyperlink" Target="Tese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Ariann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Pasifae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sorella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Arianna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matrigna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Ippolito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Ippolito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Fedra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BD6511E-FF4C-966A-E3CF-AB124B20C4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2025-01-04T15:55:56Z</dcterms:modified>
</cp:coreProperties>
</file>