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Lutto%20di%20Egeria.pptx" TargetMode="External"/><Relationship Id="rId7" Type="http://schemas.openxmlformats.org/officeDocument/2006/relationships/image" Target="../media/image2.svg"/><Relationship Id="rId2" Type="http://schemas.openxmlformats.org/officeDocument/2006/relationships/hyperlink" Target="Roma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png"/><Relationship Id="rId5" Type="http://schemas.openxmlformats.org/officeDocument/2006/relationships/hyperlink" Target="http://www.latinopratico.it/" TargetMode="External"/><Relationship Id="rId4" Type="http://schemas.openxmlformats.org/officeDocument/2006/relationships/hyperlink" Target="http://www.graverini.com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080000" rIns="360000" bIns="360000" numCol="1" spcCol="360000" rtlCol="0" anchor="t" anchorCtr="0"/>
          <a:lstStyle/>
          <a:p>
            <a:r>
              <a:rPr lang="it-IT" sz="1800" b="1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15.553-559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(</a:t>
            </a:r>
            <a:r>
              <a:rPr lang="it-IT" sz="1800" b="1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vedi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: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Roma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)</a:t>
            </a:r>
          </a:p>
          <a:p>
            <a:endParaRPr lang="it-IT" sz="18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Un aratore etrusco che vide una zolla di terra trasformarsi in </a:t>
            </a:r>
            <a:r>
              <a:rPr lang="it-IT" sz="1800" b="1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Tagete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che insegnò agli Etruschi </a:t>
            </a:r>
            <a:r>
              <a:rPr lang="it-IT" sz="180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l’arte dell’aruspicina.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Il suo stupore fu grande come quello delle ninfe che videro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Egeria trasformata in fonte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.</a:t>
            </a:r>
            <a:endParaRPr lang="it-IT" sz="1800" b="1" kern="100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279261" y="1062955"/>
            <a:ext cx="11633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schemeClr val="tx1"/>
                </a:solidFill>
              </a:rPr>
              <a:t>Tagete</a:t>
            </a:r>
          </a:p>
        </p:txBody>
      </p:sp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4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5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  <p:sp>
        <p:nvSpPr>
          <p:cNvPr id="4" name="Sottotitolo scheda">
            <a:extLst>
              <a:ext uri="{FF2B5EF4-FFF2-40B4-BE49-F238E27FC236}">
                <a16:creationId xmlns:a16="http://schemas.microsoft.com/office/drawing/2014/main" id="{5B4CA73F-1D37-77F1-6FE9-3C0944D007D4}"/>
              </a:ext>
            </a:extLst>
          </p:cNvPr>
          <p:cNvSpPr txBox="1"/>
          <p:nvPr/>
        </p:nvSpPr>
        <p:spPr>
          <a:xfrm>
            <a:off x="324000" y="1498819"/>
            <a:ext cx="115856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pic>
        <p:nvPicPr>
          <p:cNvPr id="5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B1B87952-5640-1EF7-B572-4DC855A3647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2470</TotalTime>
  <Words>65</Words>
  <Application>Microsoft Office PowerPoint</Application>
  <PresentationFormat>Widescreen</PresentationFormat>
  <Paragraphs>6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97</cp:revision>
  <dcterms:created xsi:type="dcterms:W3CDTF">2024-12-08T18:36:31Z</dcterms:created>
  <dcterms:modified xsi:type="dcterms:W3CDTF">2025-01-05T17:50:07Z</dcterms:modified>
</cp:coreProperties>
</file>