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hyperlink" Target="Callisto.pptx" TargetMode="External"/><Relationship Id="rId7" Type="http://schemas.openxmlformats.org/officeDocument/2006/relationships/image" Target="../media/image1.png"/><Relationship Id="rId2" Type="http://schemas.openxmlformats.org/officeDocument/2006/relationships/hyperlink" Target="Teti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hyperlink" Target="Storia%20di%20Glauco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Un Titano, figlio di Urano e Gea, sposo della sorella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Teti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15000"/>
              </a:lnSpc>
            </a:pPr>
            <a:r>
              <a:rPr lang="it-IT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Callisto</a:t>
            </a: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Storia di Glauco</a:t>
            </a: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Oceano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191737CE-FFA7-CBF4-B37C-F3DFA54C63C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43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24</cp:revision>
  <dcterms:created xsi:type="dcterms:W3CDTF">2024-12-08T18:36:31Z</dcterms:created>
  <dcterms:modified xsi:type="dcterms:W3CDTF">2025-01-05T10:40:22Z</dcterms:modified>
</cp:coreProperties>
</file>