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ornacch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Cornacchia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Civetta (</a:t>
            </a:r>
            <a:r>
              <a:rPr lang="it-IT" sz="2400" b="1" dirty="0" err="1">
                <a:solidFill>
                  <a:schemeClr val="tx1"/>
                </a:solidFill>
              </a:rPr>
              <a:t>Nictimene</a:t>
            </a:r>
            <a:r>
              <a:rPr lang="it-IT" sz="2400" b="1">
                <a:solidFill>
                  <a:schemeClr val="tx1"/>
                </a:solidFill>
              </a:rPr>
              <a:t>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D3394E2-61E6-DF1C-CDC0-C2FA9DEF5B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2025-01-06T08:44:41Z</dcterms:modified>
</cp:coreProperties>
</file>