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Ae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Tre sorelle: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Aello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Celeno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Ocipete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metà donne e metà uccelli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Arpie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2025-01-04T11:47:58Z</dcterms:modified>
</cp:coreProperties>
</file>