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iscorso%20di%20Ulisse.pptx" TargetMode="External"/><Relationship Id="rId3" Type="http://schemas.openxmlformats.org/officeDocument/2006/relationships/hyperlink" Target="Peleo.pptx" TargetMode="External"/><Relationship Id="rId7" Type="http://schemas.openxmlformats.org/officeDocument/2006/relationships/hyperlink" Target="Discorso%20di%20Aiace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Telam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ontesa%20per%20le%20armi%20di%20Achille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Giov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Eac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Telamone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Peleo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Eaco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Contesa per le armi di Achille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Discorso di Aiace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Discorso di Ulisse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Aiace </a:t>
            </a:r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Telamonio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54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86</cp:revision>
  <dcterms:created xsi:type="dcterms:W3CDTF">2024-12-08T18:36:31Z</dcterms:created>
  <dcterms:modified xsi:type="dcterms:W3CDTF">2025-01-04T10:46:11Z</dcterms:modified>
</cp:coreProperties>
</file>