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Macare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Ulis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Storia%20di%20Macareo%20e%20Achemenid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Compagno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Macareo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incontra a Gaeta.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Storia di Macareo e Achemenide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Achemenide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40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30</cp:revision>
  <dcterms:created xsi:type="dcterms:W3CDTF">2024-12-08T18:36:31Z</dcterms:created>
  <dcterms:modified xsi:type="dcterms:W3CDTF">2025-01-04T10:39:23Z</dcterms:modified>
</cp:coreProperties>
</file>