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riop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hyperlink" Target="Galantid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cheloo%20ed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lcmena%20e%20Iol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Morte%20di%20Lica.pptx" TargetMode="External"/><Relationship Id="rId10" Type="http://schemas.openxmlformats.org/officeDocument/2006/relationships/hyperlink" Target="Mileto.pptx" TargetMode="External"/><Relationship Id="rId4" Type="http://schemas.openxmlformats.org/officeDocument/2006/relationships/hyperlink" Target="Fatiche%20di%20Ercole.pptx" TargetMode="External"/><Relationship Id="rId9" Type="http://schemas.openxmlformats.org/officeDocument/2006/relationships/hyperlink" Target="Iolao%20e%20i%20figli%20di%20Calliro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2" action="ppaction://hlinkpres?slideindex=1&amp;slidetitle="/>
              </a:rPr>
              <a:t>Acheloo ed Ercole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9.8-86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  <a:endParaRPr lang="it-IT" sz="1800" dirty="0">
              <a:solidFill>
                <a:schemeClr val="tx1"/>
              </a:solidFill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2" action="ppaction://hlinkpres?slideindex=1&amp;slidetitle="/>
              </a:rPr>
              <a:t>Ercole e Nesso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101-133)</a:t>
            </a: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3" action="ppaction://hlinkpres?slideindex=1&amp;slidetitle="/>
              </a:rPr>
              <a:t>Morte di Ercole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134-272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 marL="288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4" action="ppaction://hlinkpres?slideindex=1&amp;slidetitle="/>
              </a:rPr>
              <a:t>Le fatiche di Ercole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9.182-198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 marL="288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5" action="ppaction://hlinkpres?slideindex=1&amp;slidetitle="/>
              </a:rPr>
              <a:t>Morte di Lica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9.211-229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hlinkClick r:id="rId6" action="ppaction://hlinkpres?slideindex=1&amp;slidetitle="/>
              </a:rPr>
              <a:t>Dialogo tra Alcmena e Iole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273-449)</a:t>
            </a:r>
            <a:endParaRPr lang="it-IT" sz="1800" dirty="0">
              <a:solidFill>
                <a:schemeClr val="tx1"/>
              </a:solidFill>
            </a:endParaRPr>
          </a:p>
          <a:p>
            <a:pPr marL="288000">
              <a:lnSpc>
                <a:spcPct val="114000"/>
              </a:lnSpc>
            </a:pPr>
            <a:r>
              <a:rPr lang="it-IT" sz="1800" dirty="0">
                <a:hlinkClick r:id="rId7" action="ppaction://hlinkpres?slideindex=1&amp;slidetitle="/>
              </a:rPr>
              <a:t>Galantide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9.281-323)</a:t>
            </a:r>
            <a:endParaRPr lang="it-IT" sz="1800" dirty="0">
              <a:solidFill>
                <a:schemeClr val="tx1"/>
              </a:solidFill>
            </a:endParaRPr>
          </a:p>
          <a:p>
            <a:pPr marL="288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8" action="ppaction://hlinkpres?slideindex=1&amp;slidetitle="/>
              </a:rPr>
              <a:t>Driope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9.281-323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 marL="288000">
              <a:lnSpc>
                <a:spcPct val="114000"/>
              </a:lnSpc>
            </a:pPr>
            <a:r>
              <a:rPr lang="it-IT" sz="1800" dirty="0" err="1">
                <a:hlinkClick r:id="rId9" action="ppaction://hlinkpres?slideindex=1&amp;slidetitle="/>
              </a:rPr>
              <a:t>Iolao</a:t>
            </a:r>
            <a:r>
              <a:rPr lang="it-IT" sz="1800" dirty="0">
                <a:hlinkClick r:id="rId9" action="ppaction://hlinkpres?slideindex=1&amp;slidetitle="/>
              </a:rPr>
              <a:t> e Calliroe</a:t>
            </a:r>
            <a:r>
              <a:rPr lang="it-IT" sz="1800" dirty="0"/>
              <a:t> </a:t>
            </a:r>
            <a:r>
              <a:rPr lang="it-IT" sz="1800" dirty="0">
                <a:solidFill>
                  <a:schemeClr val="tx1"/>
                </a:solidFill>
              </a:rPr>
              <a:t>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9.397-417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 marL="288000"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hlinkClick r:id="rId10" action="ppaction://hlinkpres?slideindex=1&amp;slidetitle="/>
              </a:rPr>
              <a:t>Mileto</a:t>
            </a:r>
            <a:r>
              <a:rPr lang="it-IT" sz="1800" dirty="0">
                <a:solidFill>
                  <a:schemeClr val="tx1"/>
                </a:solidFill>
              </a:rPr>
              <a:t> (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9.444-449</a:t>
            </a:r>
            <a:r>
              <a:rPr lang="it-IT" sz="18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Ciclo di Ercole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672BD6BC-9C3A-A357-0CDA-727B1D786EAC}"/>
              </a:ext>
            </a:extLst>
          </p:cNvPr>
          <p:cNvSpPr txBox="1"/>
          <p:nvPr/>
        </p:nvSpPr>
        <p:spPr>
          <a:xfrm>
            <a:off x="324981" y="18036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D9B4108-6E65-0161-2573-EFDA176785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82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2025-01-04T13:50:09Z</dcterms:modified>
</cp:coreProperties>
</file>