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Ceice.pptx" TargetMode="External"/><Relationship Id="rId7" Type="http://schemas.openxmlformats.org/officeDocument/2006/relationships/hyperlink" Target="Filammone.pptx" TargetMode="External"/><Relationship Id="rId2" Type="http://schemas.openxmlformats.org/officeDocument/2006/relationships/hyperlink" Target="Dedal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utolico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Ermes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Apoll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Dedalione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fratello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Ceice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violentata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Mercurio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divenne madre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Autolico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Filammone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Dedalione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B950B51-37C6-5038-95C8-C774C7BC8B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47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88</cp:revision>
  <dcterms:created xsi:type="dcterms:W3CDTF">2024-12-08T18:36:31Z</dcterms:created>
  <dcterms:modified xsi:type="dcterms:W3CDTF">2025-01-04T13:43:57Z</dcterms:modified>
</cp:coreProperties>
</file>