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Narciso.pptx" TargetMode="External"/><Relationship Id="rId13" Type="http://schemas.openxmlformats.org/officeDocument/2006/relationships/hyperlink" Target="Ifi.pptx" TargetMode="External"/><Relationship Id="rId18" Type="http://schemas.openxmlformats.org/officeDocument/2006/relationships/hyperlink" Target="Enea%20nel%20Lazio.pptx" TargetMode="External"/><Relationship Id="rId3" Type="http://schemas.openxmlformats.org/officeDocument/2006/relationships/hyperlink" Target="Io.pptx" TargetMode="External"/><Relationship Id="rId21" Type="http://schemas.openxmlformats.org/officeDocument/2006/relationships/hyperlink" Target="http://www.latinopratico.it/" TargetMode="External"/><Relationship Id="rId7" Type="http://schemas.openxmlformats.org/officeDocument/2006/relationships/hyperlink" Target="Tiresia.pptx" TargetMode="External"/><Relationship Id="rId12" Type="http://schemas.openxmlformats.org/officeDocument/2006/relationships/hyperlink" Target="Morte%20e%20divinizzazione%20di%20Ercole.pptx" TargetMode="External"/><Relationship Id="rId17" Type="http://schemas.openxmlformats.org/officeDocument/2006/relationships/hyperlink" Target="Rotta%20di%20Enea%20da%20Scilla%20e%20Cariddi%20a%20Pitecusa.pptx" TargetMode="External"/><Relationship Id="rId2" Type="http://schemas.openxmlformats.org/officeDocument/2006/relationships/hyperlink" Target="Giove.pptx" TargetMode="External"/><Relationship Id="rId16" Type="http://schemas.openxmlformats.org/officeDocument/2006/relationships/hyperlink" Target="Polidoro,%20Polissena,%20Ecuba.pptx" TargetMode="External"/><Relationship Id="rId20" Type="http://schemas.openxmlformats.org/officeDocument/2006/relationships/hyperlink" Target="http://www.graverini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Semele.pptx" TargetMode="External"/><Relationship Id="rId11" Type="http://schemas.openxmlformats.org/officeDocument/2006/relationships/hyperlink" Target="Arazzo%20di%20Minerva.pptx" TargetMode="External"/><Relationship Id="rId5" Type="http://schemas.openxmlformats.org/officeDocument/2006/relationships/hyperlink" Target="Europa.pptx" TargetMode="External"/><Relationship Id="rId15" Type="http://schemas.openxmlformats.org/officeDocument/2006/relationships/hyperlink" Target="Ceice%20e%20Alcione.pptx" TargetMode="External"/><Relationship Id="rId23" Type="http://schemas.openxmlformats.org/officeDocument/2006/relationships/image" Target="../media/image2.svg"/><Relationship Id="rId10" Type="http://schemas.openxmlformats.org/officeDocument/2006/relationships/hyperlink" Target="Gigantomachia%20della%20Pieride.pptx" TargetMode="External"/><Relationship Id="rId19" Type="http://schemas.openxmlformats.org/officeDocument/2006/relationships/hyperlink" Target="Romolo%20e%20la%20fondazione.pptx" TargetMode="External"/><Relationship Id="rId4" Type="http://schemas.openxmlformats.org/officeDocument/2006/relationships/hyperlink" Target="Callisto.pptx" TargetMode="External"/><Relationship Id="rId9" Type="http://schemas.openxmlformats.org/officeDocument/2006/relationships/hyperlink" Target="Ino%20e%20Atamante.pptx" TargetMode="External"/><Relationship Id="rId14" Type="http://schemas.openxmlformats.org/officeDocument/2006/relationships/hyperlink" Target="Giunone.pptx" TargetMode="External"/><Relationship Id="rId2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2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Moglie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Callisto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Europa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Semele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Tiresia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Narciso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Ino e </a:t>
            </a:r>
            <a:r>
              <a:rPr lang="it-IT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Atamante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Gigantomachia della Pieride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Arazzo di Minerva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Morte e divinizzazione di Ercole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Ifi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Ganimede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Ceice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 e Alcione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Polidoro, Polissena ed Ecuba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Rotta di Enea da Scilla e Cariddi a Pitecusa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8" action="ppaction://hlinkpres?slideindex=1&amp;slidetitle="/>
              </a:rPr>
              <a:t>Enea nel Lazio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" action="ppaction://hlinkpres?slideindex=1&amp;slidetitle="/>
              </a:rPr>
              <a:t>Romolo e la fondazione di Roma</a:t>
            </a: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Giunone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2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2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3401FD0-1EF4-C831-610F-67958251FB20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77</Words>
  <Application>Microsoft Office PowerPoint</Application>
  <PresentationFormat>Widescreen</PresentationFormat>
  <Paragraphs>26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35</cp:revision>
  <dcterms:created xsi:type="dcterms:W3CDTF">2024-12-08T18:36:31Z</dcterms:created>
  <dcterms:modified xsi:type="dcterms:W3CDTF">2025-01-06T10:05:22Z</dcterms:modified>
</cp:coreProperties>
</file>