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edus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razzo%20di%20Arac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Cavallo alato, nato dal sangue della testa di Medusa tagliata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Medusa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Pegaso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03C76B8-C5EA-DF8A-5615-D478F4E4A6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2025-01-05T13:26:03Z</dcterms:modified>
</cp:coreProperties>
</file>