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92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6.424-674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Tereo di Tracia aveva aiutato Atene nella guerra, e Pandione re di Atene gli aveva dato la figlia Procne in sposa. Il matrimonio si svolge sotto cattivi auspici. Nasce il figlio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(437). Dopo cinque anni, Procne chiede a Tereo di far venire la sorella Filomela (441-444). Tereo va ad Atene per invitarla; appena la vede, subito s’innamora (455). Pandione affida la figlia a Tereo (496-504). Arrivati in Tracia, Tereo trascina Filomela in una stalla e la violenta (525) e poi, per impedirle di rivelare il suo crimine, le mozza la lingua (555-557). Torna a casa; Procne gli chiede della sorella, e lui dice che è morta (565). Passa un anno; Filomela, chiusa nella stalla e guardata a vista, tesse la sua storia su un arazzo e lo affida a una donna che lo porti a Procne (576-580).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Era il tempo in cui le donne celebrano le feste biennali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(587). Procne esce di notte, vestita da Menade; giunge alla stalla e libera la sorella (597-600). Giunte a casa, le sorelle meditano vendetta. Procne uccide il figlio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(641-642), ne cucina il corpo, e lo serve come pasto a Tereo (647). Quando questi chiede del figlio, Filomela entra nella stanza e getta sul tavolo la testa insanguinata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Tereo vorrebbe  uccidere le sorelle, che fuggono diventando uccelli: Filomela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usignolo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Procne una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rondine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Tereo diventa un’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upupa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(667-674).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Procne e Filomela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4465A84-45F5-E10E-8738-F551ADEAAC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306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2025-01-06T11:50:00Z</dcterms:modified>
</cp:coreProperties>
</file>