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orno%20dell'abbondanza.pptx" TargetMode="External"/><Relationship Id="rId3" Type="http://schemas.openxmlformats.org/officeDocument/2006/relationships/hyperlink" Target="Ciclo%20di%20Ercole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eianir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Ercol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Achelo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9.8-86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 Acheloo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ambiscono a sposare la bellissima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parla denigrando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 solo grazie a un </a:t>
            </a:r>
            <a:r>
              <a:rPr lang="it-IT" sz="1800" i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crimen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quest’ultimo (si era unito ad Alcmen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a, madre di Ercole, assumendo l’aspetto del marito di lei Anfitrione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irato, lo attacca (31).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prossimo alla sconfitta, diventa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(63),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(abituato a lottare con serpenti fin da piccolo) lo afferra e fa per soffocarlo.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diventa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(81),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sconfigge anche in questa forma e gli spezza un corno, che in mano alle Naiadi diventa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corno dell’abbondanza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Acheloo ed Ercole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/>
              <a:t>r</a:t>
            </a:r>
            <a:r>
              <a:rPr lang="it-IT">
                <a:solidFill>
                  <a:schemeClr val="tx1"/>
                </a:solidFill>
              </a:rPr>
              <a:t>acconto </a:t>
            </a:r>
            <a:r>
              <a:rPr lang="it-IT" dirty="0">
                <a:solidFill>
                  <a:schemeClr val="tx1"/>
                </a:solidFill>
              </a:rPr>
              <a:t>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160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2025-01-06T18:22:04Z</dcterms:modified>
</cp:coreProperties>
</file>