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Gigantomachia%20della%20Pieride.pptx" TargetMode="External"/><Relationship Id="rId13" Type="http://schemas.openxmlformats.org/officeDocument/2006/relationships/hyperlink" Target="Propetidi.pptx" TargetMode="External"/><Relationship Id="rId18" Type="http://schemas.openxmlformats.org/officeDocument/2006/relationships/hyperlink" Target="Enea%20nel%20Lazio.pptx" TargetMode="External"/><Relationship Id="rId26" Type="http://schemas.openxmlformats.org/officeDocument/2006/relationships/image" Target="../media/image2.svg"/><Relationship Id="rId3" Type="http://schemas.openxmlformats.org/officeDocument/2006/relationships/hyperlink" Target="Giove.pptx" TargetMode="External"/><Relationship Id="rId21" Type="http://schemas.openxmlformats.org/officeDocument/2006/relationships/hyperlink" Target="Romolo%20e%20la%20fondazione.pptx" TargetMode="External"/><Relationship Id="rId7" Type="http://schemas.openxmlformats.org/officeDocument/2006/relationships/hyperlink" Target="Ino%20e%20Atamante.pptx" TargetMode="External"/><Relationship Id="rId12" Type="http://schemas.openxmlformats.org/officeDocument/2006/relationships/hyperlink" Target="Cerasti.pptx" TargetMode="External"/><Relationship Id="rId17" Type="http://schemas.openxmlformats.org/officeDocument/2006/relationships/hyperlink" Target="Racconto%20di%20Diomede.pptx" TargetMode="External"/><Relationship Id="rId25" Type="http://schemas.openxmlformats.org/officeDocument/2006/relationships/image" Target="../media/image1.png"/><Relationship Id="rId2" Type="http://schemas.openxmlformats.org/officeDocument/2006/relationships/hyperlink" Target="Saturno.pptx" TargetMode="External"/><Relationship Id="rId16" Type="http://schemas.openxmlformats.org/officeDocument/2006/relationships/hyperlink" Target="Atalanta%20e%20Ippomene.pptx" TargetMode="External"/><Relationship Id="rId20" Type="http://schemas.openxmlformats.org/officeDocument/2006/relationships/hyperlink" Target="Ifi%20e%20Anassare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Salmacide%20ed%20Ermafrodito.pptx" TargetMode="External"/><Relationship Id="rId11" Type="http://schemas.openxmlformats.org/officeDocument/2006/relationships/hyperlink" Target="Ifi.pptx" TargetMode="External"/><Relationship Id="rId24" Type="http://schemas.openxmlformats.org/officeDocument/2006/relationships/hyperlink" Target="http://www.latinopratico.it/" TargetMode="External"/><Relationship Id="rId5" Type="http://schemas.openxmlformats.org/officeDocument/2006/relationships/hyperlink" Target="Sole,%20Leucotoe%20e%20Clizia.pptx" TargetMode="External"/><Relationship Id="rId15" Type="http://schemas.openxmlformats.org/officeDocument/2006/relationships/hyperlink" Target="Adone.pptx" TargetMode="External"/><Relationship Id="rId23" Type="http://schemas.openxmlformats.org/officeDocument/2006/relationships/hyperlink" Target="http://www.graverini.com/" TargetMode="External"/><Relationship Id="rId10" Type="http://schemas.openxmlformats.org/officeDocument/2006/relationships/hyperlink" Target="Alcmena%20e%20Iole.pptx" TargetMode="External"/><Relationship Id="rId19" Type="http://schemas.openxmlformats.org/officeDocument/2006/relationships/hyperlink" Target="Divinizzazione%20di%20Enea.pptx" TargetMode="External"/><Relationship Id="rId4" Type="http://schemas.openxmlformats.org/officeDocument/2006/relationships/hyperlink" Target="Cupido.pptx" TargetMode="External"/><Relationship Id="rId9" Type="http://schemas.openxmlformats.org/officeDocument/2006/relationships/hyperlink" Target="Ratto%20di%20Proserpina.pptx" TargetMode="External"/><Relationship Id="rId14" Type="http://schemas.openxmlformats.org/officeDocument/2006/relationships/hyperlink" Target="Pigmalione.pptx" TargetMode="External"/><Relationship Id="rId22" Type="http://schemas.openxmlformats.org/officeDocument/2006/relationships/hyperlink" Target="Divinizzazione%20di%20Cesar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2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Nata dal seme di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Urano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quando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Saturno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tagliò i suoi genitali (oppure 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della ninfa Dione). Madre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Cupido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Sole, Leucotoe e Clizia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Salmacide ed Ermafrodito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Atamante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Gigantomachia della Pieride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Ratto di Proserpina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Dialogo fra Alcmena e Iole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Ifi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Cerasti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Propetidi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Pigmalione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Adone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Atalanta e Ippomene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Racconto di Diomede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Enea nel Lazio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Divinizzazione di Enea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" action="ppaction://hlinkpres?slideindex=1&amp;slidetitle="/>
              </a:rPr>
              <a:t>Ifi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0" action="ppaction://hlinkpres?slideindex=1&amp;slidetitle="/>
              </a:rPr>
              <a:t>Anassarete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1" action="ppaction://hlinkpres?slideindex=1&amp;slidetitle="/>
              </a:rPr>
              <a:t>Romolo e la fondazione di Roma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2" action="ppaction://hlinkpres?slideindex=1&amp;slidetitle="/>
              </a:rPr>
              <a:t>Divinizzazione di Cesare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Venere (Afrodite)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A6F2AB3-C3FA-07B3-E928-BDC7E9FCD86C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106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2025-01-05T17:48:03Z</dcterms:modified>
</cp:coreProperties>
</file>