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Pelop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Nio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Ino%20e%20Atamante.pptx" TargetMode="External"/><Relationship Id="rId4" Type="http://schemas.openxmlformats.org/officeDocument/2006/relationships/hyperlink" Target="Giunon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Lidia o Frigia, padre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Niobe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Pelope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incontra nell’oltretomba 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Tantalo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A2487AC-17A8-8C80-B03D-5F3F8283A0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2025-01-05T17:43:26Z</dcterms:modified>
</cp:coreProperties>
</file>