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Promete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Demiurg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Origini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endParaRPr lang="it-IT" b="1" dirty="0">
              <a:solidFill>
                <a:schemeClr val="tx1"/>
              </a:solidFill>
            </a:endParaRPr>
          </a:p>
          <a:p>
            <a:r>
              <a:rPr lang="it-IT" b="1" dirty="0">
                <a:solidFill>
                  <a:schemeClr val="tx1"/>
                </a:solidFill>
              </a:rPr>
              <a:t>1.5-88</a:t>
            </a:r>
          </a:p>
          <a:p>
            <a:endParaRPr lang="it-IT" b="1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</a:rPr>
              <a:t>In origine era il Caos, «una massa informe e confusa» (7), poi divisa e ordinata da un dio e dalla natura (21 ss.). Nascono le creature viventi: «figure di dei» in cielo, pesci nell’acqua, animali sulla terra e uccelli nell’aria (72-75). Infine, nasce l’uomo, l’animale più nobile e capace di imporsi su tutti (76-88). Lo ha creato il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Demiurgo</a:t>
            </a:r>
            <a:r>
              <a:rPr lang="it-IT" dirty="0">
                <a:solidFill>
                  <a:schemeClr val="tx1"/>
                </a:solidFill>
              </a:rPr>
              <a:t> da un seme divino, oppure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Prometeo</a:t>
            </a:r>
            <a:r>
              <a:rPr lang="it-IT" dirty="0">
                <a:solidFill>
                  <a:schemeClr val="tx1"/>
                </a:solidFill>
              </a:rPr>
              <a:t> figlio del titano </a:t>
            </a:r>
            <a:r>
              <a:rPr lang="it-IT" dirty="0" err="1">
                <a:solidFill>
                  <a:schemeClr val="tx1"/>
                </a:solidFill>
              </a:rPr>
              <a:t>Giàpeto</a:t>
            </a:r>
            <a:r>
              <a:rPr lang="it-IT" dirty="0">
                <a:solidFill>
                  <a:schemeClr val="tx1"/>
                </a:solidFill>
              </a:rPr>
              <a:t>, plasmando terra mescolata con acqua piovana a immagine e somiglianza degli dei.</a:t>
            </a:r>
            <a:endParaRPr lang="it-IT" sz="1800" b="1" dirty="0">
              <a:solidFill>
                <a:schemeClr val="tx1"/>
              </a:solidFill>
            </a:endParaRPr>
          </a:p>
        </p:txBody>
      </p:sp>
      <p:sp>
        <p:nvSpPr>
          <p:cNvPr id="2" name="Sottotitolo scheda">
            <a:extLst>
              <a:ext uri="{FF2B5EF4-FFF2-40B4-BE49-F238E27FC236}">
                <a16:creationId xmlns:a16="http://schemas.microsoft.com/office/drawing/2014/main" id="{902AFB9F-5A6C-B202-7C94-0BB2CFA4E535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(parte di </a:t>
            </a:r>
            <a:r>
              <a:rPr lang="it-IT">
                <a:solidFill>
                  <a:schemeClr val="tx1"/>
                </a:solidFill>
                <a:hlinkClick r:id="rId4" action="ppaction://hlinkpres?slideindex=1&amp;slidetitle="/>
              </a:rPr>
              <a:t>Miti delle origini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Titolo scheda">
            <a:extLst>
              <a:ext uri="{FF2B5EF4-FFF2-40B4-BE49-F238E27FC236}">
                <a16:creationId xmlns:a16="http://schemas.microsoft.com/office/drawing/2014/main" id="{10BB26DE-4144-DBF2-9E93-25A8875DA875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Cosmogonia</a:t>
            </a: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BEAEE17F-22D6-B4A7-8324-125DB5B527D0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A307899-59AA-D98D-31EE-6D9F818703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5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133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17</cp:revision>
  <dcterms:created xsi:type="dcterms:W3CDTF">2024-12-08T18:36:31Z</dcterms:created>
  <dcterms:modified xsi:type="dcterms:W3CDTF">2025-01-06T17:41:23Z</dcterms:modified>
</cp:coreProperties>
</file>