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Tese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Teseo%20ospite%20di%20Achelo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Peleo%20e%20Teti.pptx" TargetMode="External"/><Relationship Id="rId4" Type="http://schemas.openxmlformats.org/officeDocument/2006/relationships/hyperlink" Target="Achelo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8.731-737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 ospite di 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Ciclo di Teseo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ha affermato che ci sono esseri in grado di mutare in più forme, non solo una. Ad esempio Proteo, che fu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ragazzo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cinghiale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serpente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albero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acqua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fuoco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anche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Peleo e Teti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Proteo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(racconto </a:t>
            </a:r>
            <a:r>
              <a:rPr lang="it-IT" dirty="0">
                <a:solidFill>
                  <a:schemeClr val="tx1"/>
                </a:solidFill>
              </a:rPr>
              <a:t>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Acheloo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D2E3AD4-EE19-BC06-F012-27B94410C53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</TotalTime>
  <Words>95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56</cp:revision>
  <dcterms:created xsi:type="dcterms:W3CDTF">2024-12-08T18:36:31Z</dcterms:created>
  <dcterms:modified xsi:type="dcterms:W3CDTF">2025-01-05T14:03:24Z</dcterms:modified>
</cp:coreProperties>
</file>