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Grai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Medus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Tre sorelle (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Euriale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Steno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Medusa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), figlie di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Forco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Ceto. Loro sorelle erano le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Graie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che custodivano l’accesso al luogo dove vivevano. 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Medusa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Gorgoni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EC9D479-10CA-3790-8593-D905611635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55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2025-01-04T16:58:26Z</dcterms:modified>
</cp:coreProperties>
</file>