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Guerra%20di%20Troi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Etto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Presa%20di%20Troia%20e%20partenz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Giovane Troiano,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Ettore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Andromaca. Fu ucciso dai Greci al termine della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Presa di Troia e partenza dei Greci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Astianatte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52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91</cp:revision>
  <dcterms:created xsi:type="dcterms:W3CDTF">2024-12-08T18:36:31Z</dcterms:created>
  <dcterms:modified xsi:type="dcterms:W3CDTF">2025-01-04T11:52:32Z</dcterms:modified>
</cp:coreProperties>
</file>