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ontadini%20di%20Licia.pptx" TargetMode="External"/><Relationship Id="rId7" Type="http://schemas.openxmlformats.org/officeDocument/2006/relationships/hyperlink" Target="Ciclo%20tebano.pptx" TargetMode="External"/><Relationship Id="rId2" Type="http://schemas.openxmlformats.org/officeDocument/2006/relationships/hyperlink" Target="Niob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poll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6.382-400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 secondo tebano innominato tra coloro che hanno assistito al dramma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Niobe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dopo che il primo ha raccontato la storia dei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contadini di Licia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trasformati in rane,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racconta del satiro Marsia che, vinto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una gara musicale, fu scuoiato vivo. Piangono la sua sorte Fauni, Satiri e Ninfe, e le loro lacrime diventano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torrente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quello in Frigia dalle acque più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chiare.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Marsia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(narratore </a:t>
            </a:r>
            <a:r>
              <a:rPr lang="it-IT">
                <a:solidFill>
                  <a:schemeClr val="tx1"/>
                </a:solidFill>
              </a:rPr>
              <a:t>tebano innominato;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di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Ciclo Tebano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661F064-1C3F-3E8F-013B-D9753887A3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108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2025-01-06T17:59:03Z</dcterms:modified>
</cp:coreProperties>
</file>