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03/01/2025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Driop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Vene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Pomona%20e%20Vertum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divinità dall’aspetto grottesco, e dai i genitali enormi.</a:t>
            </a:r>
          </a:p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Driope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Pomona e Vertumno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Priapo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2025-01-03T10:54:56Z</dcterms:modified>
</cp:coreProperties>
</file>