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Vener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Diomede%20figlio%20di%20Tid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Racconto%20di%20Diomed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compagni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Fu trasformato in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uccello </a:t>
            </a:r>
            <a:r>
              <a:rPr lang="it-IT" dirty="0">
                <a:solidFill>
                  <a:schemeClr val="tx1"/>
                </a:solidFill>
              </a:rPr>
              <a:t>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Racconto di Diomede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Abante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2025-01-04T10:08:26Z</dcterms:modified>
</cp:coreProperties>
</file>