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Bacc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ce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Marinaio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Verrà trasformato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pesce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Ofelte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CA1495C-FB88-C27D-CEEB-E311E30906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39</cp:revision>
  <dcterms:created xsi:type="dcterms:W3CDTF">2024-12-08T18:36:31Z</dcterms:created>
  <dcterms:modified xsi:type="dcterms:W3CDTF">2025-01-05T10:40:44Z</dcterms:modified>
</cp:coreProperties>
</file>