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Epito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1E8D441-386E-D33A-37D1-6F582C7852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95</cp:revision>
  <dcterms:created xsi:type="dcterms:W3CDTF">2024-12-08T18:36:31Z</dcterms:created>
  <dcterms:modified xsi:type="dcterms:W3CDTF">2025-01-04T15:14:16Z</dcterms:modified>
</cp:coreProperties>
</file>