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Nettun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Uli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Navi%20troia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dei Feaci; fece accompagnare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 Itaca da una sua nave, che sulla via del ritorno fu affondata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 navi troiane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Alcinoo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52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2025-01-04T10:47:45Z</dcterms:modified>
</cp:coreProperties>
</file>