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23/12/2024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23/12/2024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23/12/2024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23/12/2024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23/12/2024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23/12/2024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23/12/2024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23/12/2024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23/12/2024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23/12/2024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23/12/2024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23/12/2024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Ercol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Alcmen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Fame.pptx" TargetMode="External"/><Relationship Id="rId5" Type="http://schemas.openxmlformats.org/officeDocument/2006/relationships/hyperlink" Target="Giove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Giunone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 di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Tirinto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Micene, cugino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Alcmena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madre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Giunone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furiosa perché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era il frutto di un adulterio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sottomise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a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Euristeo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che gli impose di compiere varie imprese.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Fatiche di Ercole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Euristeo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190392" y="1091952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69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</cp:revision>
  <dcterms:created xsi:type="dcterms:W3CDTF">2024-12-08T18:36:31Z</dcterms:created>
  <dcterms:modified xsi:type="dcterms:W3CDTF">2024-12-23T09:02:11Z</dcterms:modified>
</cp:coreProperties>
</file>