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nea%20nel%20Lazi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Lati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Latino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re dei Latini, e di Amata.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Enea nel Lazio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Lavinia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F398725-50C0-0C85-9FF7-2379D779A9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40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96</cp:revision>
  <dcterms:created xsi:type="dcterms:W3CDTF">2024-12-08T18:36:31Z</dcterms:created>
  <dcterms:modified xsi:type="dcterms:W3CDTF">2025-01-04T17:48:59Z</dcterms:modified>
</cp:coreProperties>
</file>