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Guerra%20di%20Tro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itago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Precedente incarnazione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Pitagora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troiano, combatté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Pitagora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Euforbo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9FD062F-BF6E-7554-7876-13B76C0E86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53</cp:revision>
  <dcterms:created xsi:type="dcterms:W3CDTF">2024-12-08T18:36:31Z</dcterms:created>
  <dcterms:modified xsi:type="dcterms:W3CDTF">2025-01-04T15:40:15Z</dcterms:modified>
</cp:coreProperties>
</file>