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otta%20di%20Enea%20da%20Scilla%20e%20Cariddi%20a%20Pitecus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Re siciliano di origini troiane; era figlio del dio fluviale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Crimiso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 della troiana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Egesta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Rotta di Enea da Scilla e Cariddi a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Aceste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2025-01-04T10:17:19Z</dcterms:modified>
</cp:coreProperties>
</file>