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Minerva.pptx" TargetMode="External"/><Relationship Id="rId13" Type="http://schemas.openxmlformats.org/officeDocument/2006/relationships/hyperlink" Target="http://www.latinopratico.it/" TargetMode="External"/><Relationship Id="rId3" Type="http://schemas.openxmlformats.org/officeDocument/2006/relationships/hyperlink" Target="Ecuba.pptx" TargetMode="External"/><Relationship Id="rId7" Type="http://schemas.openxmlformats.org/officeDocument/2006/relationships/hyperlink" Target="Giunone.pptx" TargetMode="External"/><Relationship Id="rId12" Type="http://schemas.openxmlformats.org/officeDocument/2006/relationships/hyperlink" Target="http://www.graverini.com/" TargetMode="External"/><Relationship Id="rId2" Type="http://schemas.openxmlformats.org/officeDocument/2006/relationships/hyperlink" Target="Priam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Venere.pptx" TargetMode="External"/><Relationship Id="rId11" Type="http://schemas.openxmlformats.org/officeDocument/2006/relationships/hyperlink" Target="Morte%20di%20Achille.pptx" TargetMode="External"/><Relationship Id="rId5" Type="http://schemas.openxmlformats.org/officeDocument/2006/relationships/hyperlink" Target="Elena.pptx" TargetMode="External"/><Relationship Id="rId15" Type="http://schemas.openxmlformats.org/officeDocument/2006/relationships/image" Target="../media/image2.svg"/><Relationship Id="rId10" Type="http://schemas.openxmlformats.org/officeDocument/2006/relationships/hyperlink" Target="Volo%20di%20Medea.pptx" TargetMode="External"/><Relationship Id="rId4" Type="http://schemas.openxmlformats.org/officeDocument/2006/relationships/hyperlink" Target="Medea.pptx" TargetMode="External"/><Relationship Id="rId9" Type="http://schemas.openxmlformats.org/officeDocument/2006/relationships/hyperlink" Target="Guerra%20di%20Troia.pptx" TargetMode="External"/><Relationship Id="rId1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Figlio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Priamo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re di Troia, 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Ecuba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padre di Corito.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Medea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in volo vede la sua tomba.</a:t>
            </a:r>
          </a:p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Rapì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Elena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che gli era stata promessa da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Venere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come ricompensa per averla riconosciuta come più bella tra le dee a discapito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Giunone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Minerva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il rapimento dette origine alla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guerra di Troia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0" action="ppaction://hlinkpres?slideindex=1&amp;slidetitle="/>
              </a:rPr>
              <a:t>Volo di Medea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La guerra di Troia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1" action="ppaction://hlinkpres?slideindex=1&amp;slidetitle="/>
              </a:rPr>
              <a:t>Morte di Achille</a:t>
            </a:r>
            <a:endParaRPr lang="it-IT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Paride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12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3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2A991966-0DAA-A500-DCFE-37E778A1F8AA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</TotalTime>
  <Words>96</Words>
  <Application>Microsoft Office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41</cp:revision>
  <dcterms:created xsi:type="dcterms:W3CDTF">2024-12-08T18:36:31Z</dcterms:created>
  <dcterms:modified xsi:type="dcterms:W3CDTF">2025-01-05T11:33:34Z</dcterms:modified>
</cp:coreProperties>
</file>