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Achill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Guerra%20di%20Tro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Achille%20e%20Cicn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Soldato licio,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che combatté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guerra di Troia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dalla parte dei Troiani. E’ ucciso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Achille e Cicno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Menete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6831ABA-8863-8D35-ECDA-FA437AB445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48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2025-01-05T10:10:16Z</dcterms:modified>
</cp:coreProperties>
</file>