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Astianatte.pptx" TargetMode="External"/><Relationship Id="rId13" Type="http://schemas.openxmlformats.org/officeDocument/2006/relationships/image" Target="../media/image1.png"/><Relationship Id="rId3" Type="http://schemas.openxmlformats.org/officeDocument/2006/relationships/hyperlink" Target="Ulisse.pptx" TargetMode="External"/><Relationship Id="rId7" Type="http://schemas.openxmlformats.org/officeDocument/2006/relationships/hyperlink" Target="Cassandra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Achil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riamo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Ercole.pptx" TargetMode="External"/><Relationship Id="rId15" Type="http://schemas.openxmlformats.org/officeDocument/2006/relationships/hyperlink" Target="Guerra%20di%20Troia.pptx" TargetMode="External"/><Relationship Id="rId10" Type="http://schemas.openxmlformats.org/officeDocument/2006/relationships/hyperlink" Target="Ettore.pptx" TargetMode="External"/><Relationship Id="rId4" Type="http://schemas.openxmlformats.org/officeDocument/2006/relationships/hyperlink" Target="Filottete.pptx" TargetMode="External"/><Relationship Id="rId9" Type="http://schemas.openxmlformats.org/officeDocument/2006/relationships/hyperlink" Target="Ecuba.pptx" TargetMode="External"/><Relationship Id="rId1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900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</a:t>
            </a:r>
            <a:r>
              <a:rPr lang="it-IT" b="1" dirty="0">
                <a:solidFill>
                  <a:schemeClr val="tx1"/>
                </a:solidFill>
              </a:rPr>
              <a:t>399-428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  <a:hlinkClick r:id="rId2" action="ppaction://hlinkpres?slideindex=1&amp;slidetitle=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Ulisse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vela per Lemno per recuperare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Filottete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le sue armi (l’arco e le frecce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senza le quali Troia non sarebbe stata presa (399-401). Troia cade;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Priamo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muore;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Cassandra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trascinata via, e così pure le madri troiane;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Astianatte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buttato giù da una torre (410-417).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Greci si imbarcano per partire con le schiave troiane al seguito; per ultima, trascinata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Ulisse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viene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Ecuba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porta con sé le ceneri del figlio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Ettore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(418-428).</a:t>
            </a:r>
          </a:p>
          <a:p>
            <a:pPr>
              <a:lnSpc>
                <a:spcPct val="114000"/>
              </a:lnSpc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Presa di Troia e partenza dei Greci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93E2839-B3D8-3B92-04CB-E7466522AD4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DB378BA8-0CC6-AF86-E960-E6471C3952F8}"/>
              </a:ext>
            </a:extLst>
          </p:cNvPr>
          <p:cNvSpPr txBox="1"/>
          <p:nvPr/>
        </p:nvSpPr>
        <p:spPr>
          <a:xfrm>
            <a:off x="324000" y="1524620"/>
            <a:ext cx="1162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/>
              <a:t>(parte di </a:t>
            </a:r>
            <a:r>
              <a:rPr lang="it-IT">
                <a:hlinkClick r:id="rId15" action="ppaction://hlinkpres?slideindex=1&amp;slidetitle="/>
              </a:rPr>
              <a:t>Guerra di Troia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1596</TotalTime>
  <Words>131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75</cp:revision>
  <dcterms:created xsi:type="dcterms:W3CDTF">2024-12-08T18:36:31Z</dcterms:created>
  <dcterms:modified xsi:type="dcterms:W3CDTF">2025-01-06T18:32:58Z</dcterms:modified>
</cp:coreProperties>
</file>