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Apoll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Ceic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Ceice%20e%20Alcio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Sbarrava la strada per Delfi, cosicché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Ceice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che doveva consultare l’oracolo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Apollo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dovette navigare verso Claro.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Ceice e Alcione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Forbante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757BA03-B830-E3A8-8DB2-2CF41137ED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49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86</cp:revision>
  <dcterms:created xsi:type="dcterms:W3CDTF">2024-12-08T18:36:31Z</dcterms:created>
  <dcterms:modified xsi:type="dcterms:W3CDTF">2025-01-04T16:07:19Z</dcterms:modified>
</cp:coreProperties>
</file>