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Toro%20di%20Cret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9.186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Sottomise un terribile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devastava Creta e lo portò ad Argo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il toro di Creta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F857928-7588-FF33-A715-BBF821B889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67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70</cp:revision>
  <dcterms:created xsi:type="dcterms:W3CDTF">2024-12-08T18:36:31Z</dcterms:created>
  <dcterms:modified xsi:type="dcterms:W3CDTF">2025-01-04T15:21:35Z</dcterms:modified>
</cp:coreProperties>
</file>