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efalo%20cerca%20aiuti%20contro%20Minoss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ef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Ateniese,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Cefalo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cerca aiuti contro 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ad Egina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Clito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2FA83FD-9EC7-5343-34D9-FD48BCFDF4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2025-01-04T14:10:13Z</dcterms:modified>
</cp:coreProperties>
</file>