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Aci,%20Galatea%20e%20Polife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Figlio di Fauno e di una ninfa figlia del dio-fiume Simeto.</a:t>
            </a: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Aci, Galatea e Polifemo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Aci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42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45</cp:revision>
  <dcterms:created xsi:type="dcterms:W3CDTF">2024-12-08T18:36:31Z</dcterms:created>
  <dcterms:modified xsi:type="dcterms:W3CDTF">2025-01-04T10:27:29Z</dcterms:modified>
</cp:coreProperties>
</file>