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acconto%20di%20Diomed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Guerra%20di%20Tro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Principe della Locride, figlio di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Oileo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combatté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Racconto di Diomede</a:t>
            </a:r>
            <a:endParaRPr lang="it-IT">
              <a:solidFill>
                <a:schemeClr val="tx1"/>
              </a:solidFill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Aiace figlio di </a:t>
            </a:r>
            <a:r>
              <a:rPr lang="it-IT" sz="2400" b="1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Oileo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45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102</cp:revision>
  <dcterms:created xsi:type="dcterms:W3CDTF">2024-12-08T18:36:31Z</dcterms:created>
  <dcterms:modified xsi:type="dcterms:W3CDTF">2025-01-04T10:45:22Z</dcterms:modified>
</cp:coreProperties>
</file>