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erseo.pptx" TargetMode="External"/><Relationship Id="rId3" Type="http://schemas.openxmlformats.org/officeDocument/2006/relationships/hyperlink" Target="Medus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orgo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4.615-620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Perseo sorvola la Libia, dalla testa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Gorgone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Medusa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cadono gocce di sangue che impregnano la terra: ne nascono molti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serpenti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infestano quei luoghi.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Serpenti africani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5198810-C4BB-DCD3-8809-615E5EDEEC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272763F2-5161-0D2B-B7A6-2CE0F96C3B42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8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62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2025-01-06T18:07:33Z</dcterms:modified>
</cp:coreProperties>
</file>