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Ino%20e%20Atamante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Melicert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Nome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Melicerte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divinizzato. 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 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Ino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Atamante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Palemone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990A3561-E0BE-4603-3AAC-A2B861F04A6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34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42</cp:revision>
  <dcterms:created xsi:type="dcterms:W3CDTF">2024-12-08T18:36:31Z</dcterms:created>
  <dcterms:modified xsi:type="dcterms:W3CDTF">2025-01-05T11:32:04Z</dcterms:modified>
</cp:coreProperties>
</file>