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Lucina.pptx" TargetMode="External"/><Relationship Id="rId7" Type="http://schemas.openxmlformats.org/officeDocument/2006/relationships/hyperlink" Target="Canto%20di%20Orfeo.pptx" TargetMode="External"/><Relationship Id="rId2" Type="http://schemas.openxmlformats.org/officeDocument/2006/relationships/hyperlink" Target="Cinira%20e%20Mirr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talanta%20e%20Ippomene.pptx" TargetMode="External"/><Relationship Id="rId11" Type="http://schemas.openxmlformats.org/officeDocument/2006/relationships/hyperlink" Target="http://www.latinopratico.it/" TargetMode="External"/><Relationship Id="rId5" Type="http://schemas.openxmlformats.org/officeDocument/2006/relationships/hyperlink" Target="Diana.pptx" TargetMode="External"/><Relationship Id="rId10" Type="http://schemas.openxmlformats.org/officeDocument/2006/relationships/hyperlink" Target="http://www.graverini.com/" TargetMode="External"/><Relationship Id="rId4" Type="http://schemas.openxmlformats.org/officeDocument/2006/relationships/hyperlink" Target="Venere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0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10.504-739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L’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2" action="ppaction://hlinkpres?slideindex=1&amp;slidetitle="/>
              </a:rPr>
              <a:t>albero-Mirra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partorisce il bell’Adone, aiutata da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3" action="ppaction://hlinkpres?slideindex=1&amp;slidetitle="/>
              </a:rPr>
              <a:t>Lucina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 Passano gli anni, e Adone diventa tanto bello che di lui si invaghisce perfino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4" action="ppaction://hlinkpres?slideindex=1&amp;slidetitle="/>
              </a:rPr>
              <a:t>Venere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(524), che per stare con lui abbandona i suoi luoghi di culto, si veste come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5" action="ppaction://hlinkpres?slideindex=1&amp;slidetitle="/>
              </a:rPr>
              <a:t>Diana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e si dedica alla caccia (525-541): ammonisce però Adone di cacciare solo prede piccole e inoffensive come i leoni, che lei odia. (537-552) E, trovato un luogo adatto al riposo, spiega perché:</a:t>
            </a:r>
          </a:p>
          <a:p>
            <a:pPr lvl="1">
              <a:lnSpc>
                <a:spcPct val="115000"/>
              </a:lnSpc>
              <a:spcAft>
                <a:spcPts val="800"/>
              </a:spcAft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</a:rPr>
              <a:t>Storia di 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hlinkClick r:id="rId6" action="ppaction://hlinkpres?slideindex=1&amp;slidetitle="/>
              </a:rPr>
              <a:t>Atalanta e Ippomene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Adone purtroppo non potrà seguire l’avvertimento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4" action="ppaction://hlinkpres?slideindex=1&amp;slidetitle="/>
              </a:rPr>
              <a:t>Venere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. I suoi cani stanano un cinghiale; lui lo ferisce, ma il cinghiale lo uccide (710-716).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hlinkClick r:id="rId4" action="ppaction://hlinkpres?slideindex=1&amp;slidetitle="/>
              </a:rPr>
              <a:t>Venere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accorre; istituisce la celebrazione annuale delle feste di Adone (725-727), e trasforma il suo sangue in un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fiore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rosso e delicato come quello del melograno.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</a:t>
            </a:r>
            <a:r>
              <a:rPr lang="it-IT" dirty="0">
                <a:solidFill>
                  <a:schemeClr val="tx1"/>
                </a:solidFill>
                <a:hlinkClick r:id="rId7" action="ppaction://hlinkpres?slideindex=1&amp;slidetitle="/>
              </a:rPr>
              <a:t>Canto di Orfeo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Adone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0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1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178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44</cp:revision>
  <dcterms:created xsi:type="dcterms:W3CDTF">2024-12-08T18:36:31Z</dcterms:created>
  <dcterms:modified xsi:type="dcterms:W3CDTF">2025-01-04T10:36:18Z</dcterms:modified>
</cp:coreProperties>
</file>