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glaur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Er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Erse%20e%20Aglauro.pptx" TargetMode="External"/><Relationship Id="rId4" Type="http://schemas.openxmlformats.org/officeDocument/2006/relationships/hyperlink" Target="Cornacchi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Sorella di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Erse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Aglauro</a:t>
            </a: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Cornacchia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Erse e Aglauro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Pandroso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BA5E225-0E5D-7659-7C17-750766A1BC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39</cp:revision>
  <dcterms:created xsi:type="dcterms:W3CDTF">2024-12-08T18:36:31Z</dcterms:created>
  <dcterms:modified xsi:type="dcterms:W3CDTF">2025-01-06T10:41:10Z</dcterms:modified>
</cp:coreProperties>
</file>