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ane%20Mera.pptx" TargetMode="External"/><Relationship Id="rId13" Type="http://schemas.openxmlformats.org/officeDocument/2006/relationships/hyperlink" Target="Ctesilla.pptx" TargetMode="External"/><Relationship Id="rId18" Type="http://schemas.openxmlformats.org/officeDocument/2006/relationships/hyperlink" Target="Nipote%20di%20Cefiso.pptx" TargetMode="External"/><Relationship Id="rId3" Type="http://schemas.openxmlformats.org/officeDocument/2006/relationships/hyperlink" Target="Pelia.pptx" TargetMode="External"/><Relationship Id="rId21" Type="http://schemas.openxmlformats.org/officeDocument/2006/relationships/hyperlink" Target="Uomini%20nati%20da%20funghi.pptx" TargetMode="External"/><Relationship Id="rId7" Type="http://schemas.openxmlformats.org/officeDocument/2006/relationships/hyperlink" Target="Paride.pptx" TargetMode="External"/><Relationship Id="rId12" Type="http://schemas.openxmlformats.org/officeDocument/2006/relationships/hyperlink" Target="Nettuno.pptx" TargetMode="External"/><Relationship Id="rId17" Type="http://schemas.openxmlformats.org/officeDocument/2006/relationships/hyperlink" Target="Menefrone.pptx" TargetMode="External"/><Relationship Id="rId25" Type="http://schemas.openxmlformats.org/officeDocument/2006/relationships/image" Target="../media/image2.svg"/><Relationship Id="rId2" Type="http://schemas.openxmlformats.org/officeDocument/2006/relationships/hyperlink" Target="Medea.pptx" TargetMode="External"/><Relationship Id="rId16" Type="http://schemas.openxmlformats.org/officeDocument/2006/relationships/hyperlink" Target="Combe.pptx" TargetMode="External"/><Relationship Id="rId20" Type="http://schemas.openxmlformats.org/officeDocument/2006/relationships/hyperlink" Target="Figlio%20di%20Eume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Vitello%20del%20figlio%20di%20Bacco.pptx" TargetMode="External"/><Relationship Id="rId11" Type="http://schemas.openxmlformats.org/officeDocument/2006/relationships/hyperlink" Target="Giove.pptx" TargetMode="External"/><Relationship Id="rId24" Type="http://schemas.openxmlformats.org/officeDocument/2006/relationships/image" Target="../media/image1.png"/><Relationship Id="rId5" Type="http://schemas.openxmlformats.org/officeDocument/2006/relationships/hyperlink" Target="Bacco.pptx" TargetMode="External"/><Relationship Id="rId15" Type="http://schemas.openxmlformats.org/officeDocument/2006/relationships/hyperlink" Target="Irie.pptx" TargetMode="External"/><Relationship Id="rId23" Type="http://schemas.openxmlformats.org/officeDocument/2006/relationships/hyperlink" Target="http://www.latinopratico.it/" TargetMode="External"/><Relationship Id="rId10" Type="http://schemas.openxmlformats.org/officeDocument/2006/relationships/hyperlink" Target="Telchini.pptx" TargetMode="External"/><Relationship Id="rId19" Type="http://schemas.openxmlformats.org/officeDocument/2006/relationships/hyperlink" Target="Apollo.pptx" TargetMode="External"/><Relationship Id="rId4" Type="http://schemas.openxmlformats.org/officeDocument/2006/relationships/hyperlink" Target="Cerambo.pptx" TargetMode="External"/><Relationship Id="rId9" Type="http://schemas.openxmlformats.org/officeDocument/2006/relationships/hyperlink" Target="Donne%20di%20Cos.pptx" TargetMode="External"/><Relationship Id="rId14" Type="http://schemas.openxmlformats.org/officeDocument/2006/relationships/hyperlink" Target="Cicno%20figlio%20di%20Irie.pptx" TargetMode="External"/><Relationship Id="rId22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>
                <a:solidFill>
                  <a:schemeClr val="tx1"/>
                </a:solidFill>
              </a:rPr>
              <a:t>350-393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della storia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</a:rPr>
              <a:t>Dopo l’assassinio di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Pelia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fugge sul suo carro trainato da draghi alati.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Oltrepassa i luoghi famosi per i fatti del vecchio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Cerambo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scampato al diluvio universale (353-356); poi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Pitane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 Eolia, dove si trova un serpente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pietrificato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(357-358); il bosco sull’Ida,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trasformò un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6" action="ppaction://hlinkpres?slideindex=1&amp;slidetitle="/>
              </a:rPr>
              <a:t>vitello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cervo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(359-360); la tomba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7" action="ppaction://hlinkpres?slideindex=1&amp;slidetitle="/>
              </a:rPr>
              <a:t>Paride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padre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Corito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 (361); i campi del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cane Mera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(362); Cos, città del re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Euripilo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sconfitto da Ercole; alle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9" action="ppaction://hlinkpres?slideindex=1&amp;slidetitle="/>
              </a:rPr>
              <a:t>donne di Cos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crebbero le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corna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(363-364); Rodi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Ialiso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città dei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0" action="ppaction://hlinkpres?slideindex=1&amp;slidetitle="/>
              </a:rPr>
              <a:t>Telchini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1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fece sommergere dal fratello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2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(365-368);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Cartea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nell’isola di Ceo,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3" action="ppaction://hlinkpres?slideindex=1&amp;slidetitle="/>
              </a:rPr>
              <a:t>Ctesilla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figlia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Alcidamante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fu mutata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colomba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; il lago di Irie in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Etolia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dove il giovane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4" action="ppaction://hlinkpres?slideindex=1&amp;slidetitle="/>
              </a:rPr>
              <a:t>Cicno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cigno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dopo essersi buttato giù da una rupe a causa di una lite con Fillio, e la madre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5" action="ppaction://hlinkpres?slideindex=1&amp;slidetitle="/>
              </a:rPr>
              <a:t>Irie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divenne il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lago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che porta il nome di lei (371-381);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Pleurone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Etolia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6" action="ppaction://hlinkpres?slideindex=1&amp;slidetitle="/>
              </a:rPr>
              <a:t>Combe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divenne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(382-383); la piana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Calauria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dove un re e una regina divennero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(384-385);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Cillene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7" action="ppaction://hlinkpres?slideindex=1&amp;slidetitle="/>
              </a:rPr>
              <a:t>Menefrone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commise incesto con la madre, come una bestia (386-387); il fiume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Cefiso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il cui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8" action="ppaction://hlinkpres?slideindex=1&amp;slidetitle="/>
              </a:rPr>
              <a:t>nipote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fu trasformato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foca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9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(388-389); la casa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Eumelo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il cui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0" action="ppaction://hlinkpres?slideindex=1&amp;slidetitle="/>
              </a:rPr>
              <a:t>figlio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19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trasformò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uccello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(390); infine a Corinto, dove corpi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1" action="ppaction://hlinkpres?slideindex=1&amp;slidetitle="/>
              </a:rPr>
              <a:t>uomini nacquero da funghi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(391-393).</a:t>
            </a:r>
          </a:p>
          <a:p>
            <a:pPr marL="216000" indent="-216000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volo di Medea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448645A-820C-6616-5DA4-AF3930C7A17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301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2025-01-06T18:13:13Z</dcterms:modified>
</cp:coreProperties>
</file>