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Uccelli%20loquaci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Ermes.pptx" TargetMode="External"/><Relationship Id="rId7" Type="http://schemas.openxmlformats.org/officeDocument/2006/relationships/hyperlink" Target="Minerva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Bat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glaur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Pandros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rse.pptx" TargetMode="External"/><Relationship Id="rId9" Type="http://schemas.openxmlformats.org/officeDocument/2006/relationships/hyperlink" Target="Invidia.pptx" TargetMode="External"/><Relationship Id="rId14" Type="http://schemas.openxmlformats.org/officeDocument/2006/relationships/hyperlink" Target="Loquacit&#224;%20punit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2.708-832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 luogo della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Batto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prende il volo e si dirige verso Atene. Vede delle ragazze in processione, e tra di esse la bellissima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La segue fino alla casa dove Erse abita con le sorelle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Pandroso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Aglauro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E’ quest’ultima ad accorgersi per prima del suo arrivo;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il suo aiuto per avvicinare la sorella.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Atena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ancora adirata con Aglauro (v. la storia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cornacchia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e vuole impedire che la donna si guadagni la gratitudine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le ricchezze da lui promesse in cambio dell’aiuto richiesto. Si reca perciò a casa dell’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Invidia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le chiede di infettare Aglauro col suo veleno;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Invidia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esegue.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Aglauro, ora gelosa della felicità che si prepara per Erse, cerca di impedire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entrare nella stanza della sorella, e finisce per essere trasformata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torna in cielo.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Erse e Aglauro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329BFCEF-75B9-AF39-CA8E-A08232B5C0C2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FA726C2-404B-6462-6F31-2DBB0428B1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A48C22-D6DD-088F-C84D-C959C7B4D3DD}"/>
              </a:ext>
            </a:extLst>
          </p:cNvPr>
          <p:cNvSpPr txBox="1"/>
          <p:nvPr/>
        </p:nvSpPr>
        <p:spPr>
          <a:xfrm>
            <a:off x="320951" y="1604503"/>
            <a:ext cx="11636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solidFill>
                  <a:schemeClr val="tx1"/>
                </a:solidFill>
                <a:hlinkClick r:id="rId14" action="ppaction://hlinkpres?slideindex=1&amp;slidetitle="/>
              </a:rPr>
              <a:t>Storie di loquacità punita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193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2025-01-06T17:50:42Z</dcterms:modified>
</cp:coreProperties>
</file>