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sa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Fondatore e re di Troia.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Esaco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7D5CEA0-41F0-3CC3-854F-A4849EACFE0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91</cp:revision>
  <dcterms:created xsi:type="dcterms:W3CDTF">2024-12-08T18:36:31Z</dcterms:created>
  <dcterms:modified xsi:type="dcterms:W3CDTF">2025-01-04T17:11:50Z</dcterms:modified>
</cp:coreProperties>
</file>