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Io.pptx" TargetMode="External"/><Relationship Id="rId7" Type="http://schemas.openxmlformats.org/officeDocument/2006/relationships/hyperlink" Target="Pavone.pptx" TargetMode="External"/><Relationship Id="rId2" Type="http://schemas.openxmlformats.org/officeDocument/2006/relationships/hyperlink" Target="Giun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Siringa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Ermes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Giov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1.625-723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Guardiano dai cento occhi, è incaricato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custodire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trasformato in vacca. Giove invia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Hermes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liberare la vacca,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Hermes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uccide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Argo dopo averlo addormentato raccontandogli la storia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Pan e Siringa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raccoglie i suoi occhi, e ne orna le piume della coda del suo uccello,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pavone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Argo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89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2025-01-04T11:39:54Z</dcterms:modified>
</cp:coreProperties>
</file>