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Ene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An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ratere%20di%20Ters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Amico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Gli donò un cratere, che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sua volta dette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Enea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Il cratere di Terse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Terse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A805895-2AC4-BA83-CA52-4C40C85718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47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95</cp:revision>
  <dcterms:created xsi:type="dcterms:W3CDTF">2024-12-08T18:36:31Z</dcterms:created>
  <dcterms:modified xsi:type="dcterms:W3CDTF">2025-01-05T17:44:45Z</dcterms:modified>
</cp:coreProperties>
</file>