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Morte%20e%20divinizzazione%20di%20Ercole.pptx" TargetMode="External"/><Relationship Id="rId7" Type="http://schemas.openxmlformats.org/officeDocument/2006/relationships/hyperlink" Target="Ercole.pptx" TargetMode="External"/><Relationship Id="rId2" Type="http://schemas.openxmlformats.org/officeDocument/2006/relationships/hyperlink" Target="Fatiche%20di%20Ercol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Gerione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116000" rIns="360000" bIns="360000" numCol="1" spcCol="360000" rtlCol="0" anchor="t" anchorCtr="0"/>
          <a:lstStyle/>
          <a:p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9.184-185</a:t>
            </a:r>
            <a:r>
              <a:rPr lang="it-IT" dirty="0">
                <a:solidFill>
                  <a:schemeClr val="tx1"/>
                </a:solidFill>
              </a:rPr>
              <a:t>.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Fatiche di Ercole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 sua volta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Morte e divinizzazione di Ercole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Uccise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Gerione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un mostro dai tre corpi che viveva agli estremi confini del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mondo conosciuto,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 si impadronì delle sue mandrie.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Ercole e Gerione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(Racconto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Ercole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1D1ACACD-FB05-A7F5-7AF8-55F8C917B3F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888</TotalTime>
  <Words>73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67</cp:revision>
  <dcterms:created xsi:type="dcterms:W3CDTF">2024-12-08T18:36:31Z</dcterms:created>
  <dcterms:modified xsi:type="dcterms:W3CDTF">2025-01-04T15:18:43Z</dcterms:modified>
</cp:coreProperties>
</file>