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Diomed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9.194-196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Tracia, e rapì i suoi terribili cavalli (o cavalle) che si nutrivano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carne umana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le cavalle di Diomede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05AA270-E37B-264A-7186-8BF6DDAE55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76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80</cp:revision>
  <dcterms:created xsi:type="dcterms:W3CDTF">2024-12-08T18:36:31Z</dcterms:created>
  <dcterms:modified xsi:type="dcterms:W3CDTF">2025-01-04T15:24:44Z</dcterms:modified>
</cp:coreProperties>
</file>