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rgonauti.pptx" TargetMode="External"/><Relationship Id="rId7" Type="http://schemas.openxmlformats.org/officeDocument/2006/relationships/hyperlink" Target="Peleo%20e%20Teti.pptx" TargetMode="External"/><Relationship Id="rId2" Type="http://schemas.openxmlformats.org/officeDocument/2006/relationships/hyperlink" Target="Pel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oc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Pele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Cinghiale%20calidoni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re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fu uno degli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Argonauti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partecipò alla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caccia al cinghiale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calidonio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Purificò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dopo l’uccisione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Foco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Acasto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56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2025-01-04T10:16:40Z</dcterms:modified>
</cp:coreProperties>
</file>