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unone.pptx" TargetMode="External"/><Relationship Id="rId13" Type="http://schemas.openxmlformats.org/officeDocument/2006/relationships/hyperlink" Target="Fantaso.pptx" TargetMode="External"/><Relationship Id="rId3" Type="http://schemas.openxmlformats.org/officeDocument/2006/relationships/hyperlink" Target="Dedalione.pptx" TargetMode="External"/><Relationship Id="rId7" Type="http://schemas.openxmlformats.org/officeDocument/2006/relationships/hyperlink" Target="Alcione%20moglie%20di%20Ceice.pptx" TargetMode="External"/><Relationship Id="rId12" Type="http://schemas.openxmlformats.org/officeDocument/2006/relationships/hyperlink" Target="Icelo.pptx" TargetMode="External"/><Relationship Id="rId17" Type="http://schemas.openxmlformats.org/officeDocument/2006/relationships/hyperlink" Target="http://www.latinopratico.it/" TargetMode="External"/><Relationship Id="rId2" Type="http://schemas.openxmlformats.org/officeDocument/2006/relationships/hyperlink" Target="Ceice.pptx" TargetMode="External"/><Relationship Id="rId16" Type="http://schemas.openxmlformats.org/officeDocument/2006/relationships/hyperlink" Target="http://www.graverini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orbante.pptx" TargetMode="External"/><Relationship Id="rId11" Type="http://schemas.openxmlformats.org/officeDocument/2006/relationships/hyperlink" Target="Morfeo.pptx" TargetMode="External"/><Relationship Id="rId5" Type="http://schemas.openxmlformats.org/officeDocument/2006/relationships/hyperlink" Target="Apoll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Sonno.pptx" TargetMode="External"/><Relationship Id="rId4" Type="http://schemas.openxmlformats.org/officeDocument/2006/relationships/hyperlink" Target="Peleo.pptx" TargetMode="External"/><Relationship Id="rId9" Type="http://schemas.openxmlformats.org/officeDocument/2006/relationships/hyperlink" Target="Iride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11.410-748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turbato dal fato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Dedalione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dai prodigi che hanno accompagnato la visita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Peleo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 reca a consultare l’oracolo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Claro sulla costa ionica (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Forbante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sbarrava la via per Delfi). La moglie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prega di non andare, soprattutto di non andare per mare, o almeno di portarla con sé (421-443).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parte comunque. Una terribile tempesta fa naufragare la nave;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muore (480-572).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ignara, prega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il ritorno del marito; la dea manda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sua messaggera, che mandi ad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 sonno l’immagine del marito morto, che le racconti la verità (573-591).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Iride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reca al palazzo del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Sonno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presso i Cimmeri, e prega il dio di compiere la missione (592-632); il Sonno a sua volta affida il compito al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Morfeo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sa imitare gli esseri umani (633-649: non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Icelo/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Fobetore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Fantaso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hanno altre specialità);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Morfeo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esegue (650-673).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Alcione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sveglia e si dispera (674-709). Va alla spiaggia da dove ha visto partire il marito; vede un corpo trascinato dalle onde, riconosce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vola da lui: marito e moglie sono ora ambedue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Ceice e Alcione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250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77</cp:revision>
  <dcterms:created xsi:type="dcterms:W3CDTF">2024-12-08T18:36:31Z</dcterms:created>
  <dcterms:modified xsi:type="dcterms:W3CDTF">2025-01-04T13:33:15Z</dcterms:modified>
</cp:coreProperties>
</file>