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Tese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Vulca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Teseo%20ed%20Ege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Sanguinario bandito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Vulcano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Teseo ed Egeo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Perifete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A4980D8-16AC-C3E5-3A09-F22F36CC20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67</cp:revision>
  <dcterms:created xsi:type="dcterms:W3CDTF">2024-12-08T18:36:31Z</dcterms:created>
  <dcterms:modified xsi:type="dcterms:W3CDTF">2025-01-05T11:41:13Z</dcterms:modified>
</cp:coreProperties>
</file>