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Guerra%20di%20Troia.pptx" TargetMode="External"/><Relationship Id="rId3" Type="http://schemas.openxmlformats.org/officeDocument/2006/relationships/hyperlink" Target="Nestore.pptx" TargetMode="External"/><Relationship Id="rId7" Type="http://schemas.openxmlformats.org/officeDocument/2006/relationships/hyperlink" Target="Nettuno.pptx" TargetMode="External"/><Relationship Id="rId12" Type="http://schemas.openxmlformats.org/officeDocument/2006/relationships/image" Target="../media/image2.svg"/><Relationship Id="rId2" Type="http://schemas.openxmlformats.org/officeDocument/2006/relationships/hyperlink" Target="Tlepolem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Periclimeno.pptx" TargetMode="External"/><Relationship Id="rId11" Type="http://schemas.openxmlformats.org/officeDocument/2006/relationships/image" Target="../media/image1.png"/><Relationship Id="rId5" Type="http://schemas.openxmlformats.org/officeDocument/2006/relationships/hyperlink" Target="Ercole.pptx" TargetMode="External"/><Relationship Id="rId10" Type="http://schemas.openxmlformats.org/officeDocument/2006/relationships/hyperlink" Target="http://www.latinopratico.it/" TargetMode="External"/><Relationship Id="rId4" Type="http://schemas.openxmlformats.org/officeDocument/2006/relationships/hyperlink" Target="Ceneo%20e%20la%20centauromachia.pptx" TargetMode="External"/><Relationship Id="rId9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12.542-576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Tlepolemo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aveva rimproverato </a:t>
            </a:r>
            <a:r>
              <a:rPr lang="it-IT" dirty="0">
                <a:solidFill>
                  <a:schemeClr val="tx1"/>
                </a:solidFill>
                <a:hlinkClick r:id="rId3" action="ppaction://hlinkpres?slideindex=1&amp;slidetitle="/>
              </a:rPr>
              <a:t>Nestore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perché, nel raccontare 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Centauromachia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non aveva parlato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dirty="0">
                <a:solidFill>
                  <a:schemeClr val="tx1"/>
                </a:solidFill>
                <a:hlinkClick r:id="rId3" action="ppaction://hlinkpres?slideindex=1&amp;slidetitle="/>
              </a:rPr>
              <a:t>Nestore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risponde che non si lodano i nemici: ed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un suo nemico, dato che un tempo attaccò e distrusse Pilo, la città di </a:t>
            </a:r>
            <a:r>
              <a:rPr lang="it-IT" dirty="0">
                <a:solidFill>
                  <a:schemeClr val="tx1"/>
                </a:solidFill>
                <a:hlinkClick r:id="rId3" action="ppaction://hlinkpres?slideindex=1&amp;slidetitle="/>
              </a:rPr>
              <a:t>Nestore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Uccise tutti i dodici figli di Neleo tranne </a:t>
            </a:r>
            <a:r>
              <a:rPr lang="it-IT" dirty="0">
                <a:solidFill>
                  <a:schemeClr val="tx1"/>
                </a:solidFill>
                <a:hlinkClick r:id="rId3" action="ppaction://hlinkpres?slideindex=1&amp;slidetitle="/>
              </a:rPr>
              <a:t>Nestore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stesso. 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Particolarmente sorprendente è che poté uccidere anche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Periclimeno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Nettuno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(padre di Neleo) ebbe il dono di poter cambiare forma a piacimento: ma nessuna metamorfosi, nemmeno quella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aquila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gli permise di resistere ad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</a:t>
            </a:r>
            <a:r>
              <a:rPr lang="it-IT">
                <a:solidFill>
                  <a:schemeClr val="tx1"/>
                </a:solidFill>
              </a:rPr>
              <a:t>di </a:t>
            </a:r>
            <a:r>
              <a:rPr lang="it-IT">
                <a:solidFill>
                  <a:schemeClr val="tx1"/>
                </a:solidFill>
                <a:hlinkClick r:id="rId3" action="ppaction://hlinkpres?slideindex=1&amp;slidetitle="/>
              </a:rPr>
              <a:t>Nestore</a:t>
            </a:r>
            <a:r>
              <a:rPr lang="it-IT">
                <a:solidFill>
                  <a:schemeClr val="tx1"/>
                </a:solidFill>
              </a:rPr>
              <a:t>, </a:t>
            </a:r>
            <a:r>
              <a:rPr lang="it-IT"/>
              <a:t>parte di </a:t>
            </a:r>
            <a:r>
              <a:rPr lang="it-IT">
                <a:hlinkClick r:id="rId8" action="ppaction://hlinkpres?slideindex=1&amp;slidetitle="/>
              </a:rPr>
              <a:t>Guerra di Troia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Ercole e i figli di Neleo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9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0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669ADC8-EC7A-F614-2A22-F459C808D00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141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52</cp:revision>
  <dcterms:created xsi:type="dcterms:W3CDTF">2024-12-08T18:36:31Z</dcterms:created>
  <dcterms:modified xsi:type="dcterms:W3CDTF">2025-01-06T18:30:36Z</dcterms:modified>
</cp:coreProperties>
</file>