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Vener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talant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Canto%20di%20Orfeo.pptx" TargetMode="External"/><Relationship Id="rId4" Type="http://schemas.openxmlformats.org/officeDocument/2006/relationships/hyperlink" Target="Cibel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10.560-704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Atalanta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bellissima e velocissima nella corsa.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Atterita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un oracolo, stabilisce che non prenderà marito se non chi la batterà i una gara di corsa; chi sarà sconfitto, perderà la vita (569-572). Molti tentano, e sono sconfitti.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Nonostante i rischi, Ippomene si fa avanti e sfida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Atalanta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(602-608); la ragazza è colpita dalla sua bellezza e dal suo coraggio, e si innamora (609-637). Il giorno della gara, Ippomene prega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aiutarlo (640-641); la dea gli consegna tre mele d’oro e gi spiega come usarle (649-651).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Comincia la gara. Ogni volta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Atalanta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sorpassa, Ippomene getta via una delle mele d’oro, e la ragazza si attarda per raccoglierla; Ippomene vince, e la ottiene in sposa (580).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Ippomene dimentica di rendere grazie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trama vendetta.  Lo spinge a desiderare di accoppiarsi con Ippomene in una grotta sacra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Cibele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che, scandalizzata, lo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</a:rPr>
              <a:t> all’interno del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Atalanta e Ippomene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215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2025-01-04T11:54:07Z</dcterms:modified>
</cp:coreProperties>
</file>