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Perseo%20ad%20Arg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Acris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Fratello gemello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Acrisio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con il quale si contese il regno di Argo. Fu ucciso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da Perseo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(vedi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Perseo ad Argo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Preto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493B77F-475E-B71A-5A6A-EC981016DA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48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2025-01-05T13:57:38Z</dcterms:modified>
</cp:coreProperties>
</file>