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admo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Tiresia.pptx" TargetMode="External"/><Relationship Id="rId7" Type="http://schemas.openxmlformats.org/officeDocument/2006/relationships/hyperlink" Target="Agave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Narcis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ete.pptx" TargetMode="External"/><Relationship Id="rId11" Type="http://schemas.openxmlformats.org/officeDocument/2006/relationships/hyperlink" Target="Ciclo%20tebano.pptx" TargetMode="External"/><Relationship Id="rId5" Type="http://schemas.openxmlformats.org/officeDocument/2006/relationships/hyperlink" Target="Bacco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Atteone.pptx" TargetMode="External"/><Relationship Id="rId4" Type="http://schemas.openxmlformats.org/officeDocument/2006/relationships/hyperlink" Target="Baccanti.pptx" TargetMode="External"/><Relationship Id="rId9" Type="http://schemas.openxmlformats.org/officeDocument/2006/relationships/hyperlink" Target="Autonoe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3.511-733 (cfr. 4.23)</a:t>
            </a:r>
          </a:p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storia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Narciso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accresce la fama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Tiresia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Penteo soltanto lo deride,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Tiresia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predice la sua fine ad opera delle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Baccanti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La sua profezia si avvera: il culto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diffonde a Tebe, e Penteo cerca di opporvisi. Ritenendolo un falso dio, manda dei servi a catturarlo; non avendo trovato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questi ritornano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Acete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racconta di come è diventato seguace del dio (592-691). </a:t>
            </a:r>
          </a:p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Penteo non crede alla storia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ordina ai suoi di imprigionarlo e torturarlo; ma grazie all’aiuto divino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subito libero (700). Penteo allora si reca sul monte Citerone, dove si celebrano i riti misterici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Osserva i riti non visto, commettendo sacrilegio (710). Sua madre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Agave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Cadmo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lo vede per prima, e gli si scaglia contro; tutte le altre la seguono. Invano Penteo invoca pietà dalla zia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Autonoe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(madre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Atteone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Baccanti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 fanno a pezzi.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(narratore principale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Penteo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22A6A86-B542-B21C-6E2E-3467A9F61D5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220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2025-01-06T17:53:09Z</dcterms:modified>
</cp:coreProperties>
</file>