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Canto%20di%20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10.106-142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>
                <a:solidFill>
                  <a:schemeClr val="tx1"/>
                </a:solidFill>
              </a:rPr>
              <a:t>Uno dei molti alberi che accorrono ad ascoltare il </a:t>
            </a:r>
            <a:r>
              <a:rPr lang="it-IT">
                <a:solidFill>
                  <a:schemeClr val="tx1"/>
                </a:solidFill>
                <a:hlinkClick r:id="rId2" action="ppaction://hlinkpres?slideindex=1&amp;slidetitle="/>
              </a:rPr>
              <a:t>Canto di Orfeo</a:t>
            </a:r>
            <a:r>
              <a:rPr lang="it-IT">
                <a:solidFill>
                  <a:schemeClr val="tx1"/>
                </a:solidFill>
              </a:rPr>
              <a:t>, un tempo un ragazzo amato da Apollo e infatuato di un cervo. Uccide il cervo per errore, e Apollo lo trasforma in </a:t>
            </a:r>
            <a:r>
              <a:rPr lang="it-IT" b="1">
                <a:solidFill>
                  <a:schemeClr val="tx1"/>
                </a:solidFill>
              </a:rPr>
              <a:t>cipresso</a:t>
            </a:r>
            <a:r>
              <a:rPr lang="it-IT">
                <a:solidFill>
                  <a:schemeClr val="tx1"/>
                </a:solidFill>
              </a:rPr>
              <a:t>.</a:t>
            </a:r>
            <a:b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Cipresso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2025-01-04T14:07:37Z</dcterms:modified>
</cp:coreProperties>
</file>