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Reto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Ippodame.pptx" TargetMode="External"/><Relationship Id="rId7" Type="http://schemas.openxmlformats.org/officeDocument/2006/relationships/hyperlink" Target="Teseo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Pirito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urito%20centauro.pptx" TargetMode="External"/><Relationship Id="rId11" Type="http://schemas.openxmlformats.org/officeDocument/2006/relationships/hyperlink" Target="Guerra%20di%20Troia.pptx" TargetMode="External"/><Relationship Id="rId5" Type="http://schemas.openxmlformats.org/officeDocument/2006/relationships/hyperlink" Target="Nestore.pptx" TargetMode="External"/><Relationship Id="rId15" Type="http://schemas.openxmlformats.org/officeDocument/2006/relationships/hyperlink" Target="http://www.latinopratico.it/" TargetMode="External"/><Relationship Id="rId10" Type="http://schemas.openxmlformats.org/officeDocument/2006/relationships/hyperlink" Target="Ceneo.pptx" TargetMode="External"/><Relationship Id="rId4" Type="http://schemas.openxmlformats.org/officeDocument/2006/relationships/hyperlink" Target="Centauri.pptx" TargetMode="External"/><Relationship Id="rId9" Type="http://schemas.openxmlformats.org/officeDocument/2006/relationships/hyperlink" Target="Cillaro%20e%20Ilonome.pptx" TargetMode="External"/><Relationship Id="rId1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756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12.210-535</a:t>
            </a:r>
          </a:p>
          <a:p>
            <a:pPr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Piritoo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 occasione del suo matrimonio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Ippodame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aveva invitato 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Centauri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banchetto assieme a molti altri ospiti (tra cui lo stesso 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Nestore</a:t>
            </a:r>
            <a:r>
              <a:rPr lang="it-IT" dirty="0">
                <a:solidFill>
                  <a:schemeClr val="tx1"/>
                </a:solidFill>
              </a:rPr>
              <a:t>, allora ancora giovane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213).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Eurito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un Centauro, è colpito dalla bellezza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Ippodame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la rapisce (219-223), e i suoi compagni fanno lo stesso con altre donne.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amico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Piritoo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affronta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Eurito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lo uccide, scagliandogli in testa un grosso vaso (227-240). Seguono numerosi altri scontri. I principali protagonisti sono: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Reto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Piritoo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Teseo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Nestore</a:t>
            </a:r>
            <a:r>
              <a:rPr lang="it-IT" dirty="0">
                <a:solidFill>
                  <a:schemeClr val="tx1"/>
                </a:solidFill>
              </a:rPr>
              <a:t>, </a:t>
            </a:r>
            <a:r>
              <a:rPr lang="it-IT" dirty="0">
                <a:solidFill>
                  <a:schemeClr val="tx1"/>
                </a:solidFill>
                <a:hlinkClick r:id="rId9" action="ppaction://hlinkpres?slideindex=1&amp;slidetitle="/>
              </a:rPr>
              <a:t>Cillaro</a:t>
            </a:r>
            <a:r>
              <a:rPr lang="it-IT" dirty="0">
                <a:solidFill>
                  <a:schemeClr val="tx1"/>
                </a:solidFill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uccide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Stifelo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Bromo,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Antimaco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Elimo 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Piracmo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Il gigantesco centauro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lo deride perché è nato donna.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ferisce con la lancia, e la sua invulnerabilità lo salva dai colpi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Latreo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poi lo uccide con la spada (462-493). Tutti 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Centauri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attaccano assieme, ma di nuovo lo salva la sua invulnerabilità; 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Centauri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stupefatti, gli gettano addosso un cumulo di tronchi d’albero (494-521). 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Nestore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conclude dicendo che non è certo come andò a finire. Secondo alcuni il peso degli alberi schiacciò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Ceneo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mandandolo nel Tartaro; ma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Mopso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figlio di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Ampice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vide uscire da sotto il cumulo un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forse una fenice (lo vide anche </a:t>
            </a:r>
            <a:r>
              <a:rPr lang="it-IT" dirty="0">
                <a:solidFill>
                  <a:schemeClr val="tx1"/>
                </a:solidFill>
                <a:hlinkClick r:id="rId5" action="ppaction://hlinkpres?slideindex=1&amp;slidetitle="/>
              </a:rPr>
              <a:t>Nestore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); la sua autorità convinse tutti.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</a:t>
            </a:r>
            <a:r>
              <a:rPr lang="it-IT">
                <a:solidFill>
                  <a:schemeClr val="tx1"/>
                </a:solidFill>
              </a:rPr>
              <a:t>di </a:t>
            </a:r>
            <a:r>
              <a:rPr lang="it-IT">
                <a:solidFill>
                  <a:schemeClr val="tx1"/>
                </a:solidFill>
                <a:hlinkClick r:id="rId5" action="ppaction://hlinkpres?slideindex=1&amp;slidetitle="/>
              </a:rPr>
              <a:t>Nestore</a:t>
            </a:r>
            <a:r>
              <a:rPr lang="it-IT">
                <a:solidFill>
                  <a:schemeClr val="tx1"/>
                </a:solidFill>
              </a:rPr>
              <a:t>,</a:t>
            </a:r>
            <a:r>
              <a:rPr lang="it-IT"/>
              <a:t> parte di </a:t>
            </a:r>
            <a:r>
              <a:rPr lang="it-IT">
                <a:hlinkClick r:id="rId11" action="ppaction://hlinkpres?slideindex=1&amp;slidetitle="/>
              </a:rPr>
              <a:t>Guerra di Troia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Ceneo e la centauromachia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282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2025-01-06T18:30:18Z</dcterms:modified>
</cp:coreProperties>
</file>