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erime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Perimele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Ippodamante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BD150C7-0531-BD27-896B-56AAEBCE47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2025-01-04T17:28:03Z</dcterms:modified>
</cp:coreProperties>
</file>