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lcmena%20e%20Iole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Procri.pptx" TargetMode="External"/><Relationship Id="rId7" Type="http://schemas.openxmlformats.org/officeDocument/2006/relationships/hyperlink" Target="Cefalo%20e%20Procri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Cef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riamo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Titon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Memnone.pptx" TargetMode="External"/><Relationship Id="rId9" Type="http://schemas.openxmlformats.org/officeDocument/2006/relationships/hyperlink" Target="Aurora,%20Memnone%20e%20le%20Memnonid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va a caccia, e se ne innamora;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però è ostinatamente fedele alla moglie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Procri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Per vendetta, Aurora istigherà gelosia tra i due coniugi.</a:t>
            </a:r>
          </a:p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 madre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Memnone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avuto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Titone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Cefalo e Procri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Dialogo fra Alcmena e Iole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Aurora, Memnone e le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Memnonidi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Aurora	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85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2025-01-04T12:01:08Z</dcterms:modified>
</cp:coreProperties>
</file>