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Concilio%20degli%20dei.pptx" TargetMode="External"/><Relationship Id="rId7" Type="http://schemas.openxmlformats.org/officeDocument/2006/relationships/hyperlink" Target="Origini.pptx" TargetMode="External"/><Relationship Id="rId2" Type="http://schemas.openxmlformats.org/officeDocument/2006/relationships/hyperlink" Target="Giov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Callisto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1.163-239</a:t>
            </a: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Giove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ricorda la malvagità di Licaone, e convoca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un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concilio degli dei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dove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annuncia la sua volontà di distruggere il genere umano.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narra agli dei della malvagità di Licaone: il dio percorreva la terra, inorridito dai crimini degli uomini. Arrivato in Arcadia, dà alcuni segnali della propria natura divina; la gente lo implora, ma Licaone dubita e lo vuole mettere alla prova. Tenta di ucciderlo, e poi di dargli da mangiare carni umane: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distrugge la sua casa, lui fugge e si trasforma in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lupo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Sua figlia è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Callisto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Licaone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5A094B33-4F77-F526-9847-AD0059D302F9}"/>
              </a:ext>
            </a:extLst>
          </p:cNvPr>
          <p:cNvSpPr txBox="1"/>
          <p:nvPr/>
        </p:nvSpPr>
        <p:spPr>
          <a:xfrm>
            <a:off x="428613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>
                <a:solidFill>
                  <a:schemeClr val="tx1"/>
                </a:solidFill>
              </a:rPr>
              <a:t>(</a:t>
            </a:r>
            <a:r>
              <a:rPr lang="it-IT"/>
              <a:t>racconto di</a:t>
            </a:r>
            <a:r>
              <a:rPr lang="it-IT">
                <a:solidFill>
                  <a:schemeClr val="tx1"/>
                </a:solidFill>
              </a:rPr>
              <a:t>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Giove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/>
              <a:t>parte di </a:t>
            </a:r>
            <a:r>
              <a:rPr lang="it-IT">
                <a:hlinkClick r:id="rId7" action="ppaction://hlinkpres?slideindex=1&amp;slidetitle="/>
              </a:rPr>
              <a:t>Miti delle origini</a:t>
            </a:r>
            <a:r>
              <a:rPr lang="it-IT">
                <a:solidFill>
                  <a:schemeClr val="tx1"/>
                </a:solidFill>
              </a:rPr>
              <a:t>)</a:t>
            </a:r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29E381A2-C753-B9E1-756C-CE00A5A5CD7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139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23</cp:revision>
  <dcterms:created xsi:type="dcterms:W3CDTF">2024-12-08T18:36:31Z</dcterms:created>
  <dcterms:modified xsi:type="dcterms:W3CDTF">2025-01-06T17:43:49Z</dcterms:modified>
</cp:coreProperties>
</file>