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Cianea.pptx" TargetMode="External"/><Relationship Id="rId7" Type="http://schemas.openxmlformats.org/officeDocument/2006/relationships/hyperlink" Target="Chimera.pptx" TargetMode="External"/><Relationship Id="rId2" Type="http://schemas.openxmlformats.org/officeDocument/2006/relationships/hyperlink" Target="Milet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Bacco.pptx" TargetMode="External"/><Relationship Id="rId11" Type="http://schemas.openxmlformats.org/officeDocument/2006/relationships/hyperlink" Target="http://www.latinopratico.it/" TargetMode="External"/><Relationship Id="rId5" Type="http://schemas.openxmlformats.org/officeDocument/2006/relationships/hyperlink" Target="Apollo.pptx" TargetMode="External"/><Relationship Id="rId10" Type="http://schemas.openxmlformats.org/officeDocument/2006/relationships/hyperlink" Target="http://www.graverini.com/" TargetMode="External"/><Relationship Id="rId4" Type="http://schemas.openxmlformats.org/officeDocument/2006/relationships/hyperlink" Target="Cauno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900000" rIns="360000" bIns="360000" numCol="1" spcCol="360000" rtlCol="0" anchor="t" anchorCtr="0"/>
          <a:lstStyle/>
          <a:p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9.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450-665</a:t>
            </a:r>
            <a:r>
              <a:rPr lang="it-IT" dirty="0">
                <a:solidFill>
                  <a:schemeClr val="tx1"/>
                </a:solidFill>
              </a:rPr>
              <a:t>.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Mileto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violenta la ninfa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Cianea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che gli dà due figli, Biblide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Cauno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Biblide si innamora progressivamente del fratello, bello come il nonno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Apollo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dopo un lungo dibattito interiore, decide di dichiararsi (455-516) e comincia a scrivere una lettera (521), sempre con molte incertezze. La lunga lettera è finalmente scritta (533-563); e un servo la porta 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Cauno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(573), che è colto da un accesso d’ira. Il servo riferisce il rifiuto a Biblide, che si sfoga in un monologo (585-629).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Tenta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nuovi approcci,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finché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Cauno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non fugge e va a fondare la città che da lui prende il nome (633-634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). </a:t>
            </a:r>
          </a:p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Biblide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ormai folle di dolore, parte alla ricerca del fratello, vagando per l’Asia minore ululando come le seguaci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Bacco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In Licia, passa per i luoghi dove abitò la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Chimera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(647-648). Alla fine, spossata crolla a terra. Dalle sue lacrime le Naiadi fanno sgorgare una sorgente perenna (657-658). Biblide stessa diviene una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fonte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che sgorga ai piedi di un leccio.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Biblide e Cauno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0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1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9024F684-DD5D-7CCB-E73F-41E1F15F9D51}"/>
              </a:ext>
            </a:extLst>
          </p:cNvPr>
          <p:cNvSpPr txBox="1"/>
          <p:nvPr/>
        </p:nvSpPr>
        <p:spPr>
          <a:xfrm>
            <a:off x="328029" y="16512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1550</TotalTime>
  <Words>221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81</cp:revision>
  <dcterms:created xsi:type="dcterms:W3CDTF">2024-12-08T18:36:31Z</dcterms:created>
  <dcterms:modified xsi:type="dcterms:W3CDTF">2025-01-06T08:26:18Z</dcterms:modified>
</cp:coreProperties>
</file>