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Bacco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Canto%20di%20Orfe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Euridice.pptx" TargetMode="External"/><Relationship Id="rId4" Type="http://schemas.openxmlformats.org/officeDocument/2006/relationships/hyperlink" Target="Orfeo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900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11.1-84</a:t>
            </a:r>
            <a:endParaRPr lang="it-IT" sz="1800" b="1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Le donne tracie odono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il canto di Orfeo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e, colte da ira per l’indifferenza del cantore verso di loro e invasate da furia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bacchica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lo aggrediscono e lo fanno a pezzi. Uccelli, fiere, pietre e alberi piangono la sua morte (44-46). La lira e la testa, che continuano a produrre musica e canto, finiscono nell’Ebro, che le porta fino al mare; poi il mare le porta fino a Lesbo, sul lido di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Metimna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L’ombra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Orfeo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nell’oltretomba, si ricongiunge a quella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Euridice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Bacco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vedica la morte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Orfeo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i="1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vates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dei suoi misteri, trasformando le donne di Tracia in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alberi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(67-84).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La morte di Orfeo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8E3542DD-5C10-B210-B688-D83D498BE4F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1520</TotalTime>
  <Words>148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66</cp:revision>
  <dcterms:created xsi:type="dcterms:W3CDTF">2024-12-08T18:36:31Z</dcterms:created>
  <dcterms:modified xsi:type="dcterms:W3CDTF">2025-01-06T18:26:20Z</dcterms:modified>
</cp:coreProperties>
</file>