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Achille.pptx" TargetMode="External"/><Relationship Id="rId7" Type="http://schemas.openxmlformats.org/officeDocument/2006/relationships/hyperlink" Target="Guerra%20di%20Troia.pptx" TargetMode="External"/><Relationship Id="rId2" Type="http://schemas.openxmlformats.org/officeDocument/2006/relationships/hyperlink" Target="Cicno%20figlio%20di%20Nettu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eneo%20e%20la%20centauromachia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Nettuno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Nestor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12.171-209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Prima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Cicno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anche Ceneo (di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Perrebia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 Tessaglia; figlio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era invulnerabile. Ma la cosa più stupefacente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che era nato femmina (175). Tutti sono stupiti,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sollecita </a:t>
            </a: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Nestore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proseguire (176-181).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Ceni era una ragazza bellissima, e aveva molti pretendenti.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le fece violenza, e le promise di esaudire un suo desiderio; per non subire nuovamente un simile affronto, Ceni gli chiese di diventare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maschio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(197-203).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acconsente, e in più dona a Ceni (ora Ceneo) l’invulnerabilità.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 anche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Ceneo e la centauromachia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</a:t>
            </a:r>
            <a:r>
              <a:rPr lang="it-IT">
                <a:solidFill>
                  <a:schemeClr val="tx1"/>
                </a:solidFill>
              </a:rPr>
              <a:t>di </a:t>
            </a:r>
            <a:r>
              <a:rPr lang="it-IT">
                <a:solidFill>
                  <a:schemeClr val="tx1"/>
                </a:solidFill>
                <a:hlinkClick r:id="rId4" action="ppaction://hlinkpres?slideindex=1&amp;slidetitle="/>
              </a:rPr>
              <a:t>Nestore</a:t>
            </a:r>
            <a:r>
              <a:rPr lang="it-IT">
                <a:solidFill>
                  <a:schemeClr val="tx1"/>
                </a:solidFill>
              </a:rPr>
              <a:t>,</a:t>
            </a:r>
            <a:r>
              <a:rPr lang="it-IT"/>
              <a:t>parte di </a:t>
            </a:r>
            <a:r>
              <a:rPr lang="it-IT">
                <a:hlinkClick r:id="rId7" action="ppaction://hlinkpres?slideindex=1&amp;slidetitle="/>
              </a:rPr>
              <a:t>Guerra di Troia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Ceneo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147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47</cp:revision>
  <dcterms:created xsi:type="dcterms:W3CDTF">2024-12-08T18:36:31Z</dcterms:created>
  <dcterms:modified xsi:type="dcterms:W3CDTF">2025-01-06T18:29:56Z</dcterms:modified>
</cp:coreProperties>
</file>