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ura%20di%20Troia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Alcmena.pptx" TargetMode="External"/><Relationship Id="rId7" Type="http://schemas.openxmlformats.org/officeDocument/2006/relationships/hyperlink" Target="Fatiche%20di%20Ercole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uristeo.pptx" TargetMode="External"/><Relationship Id="rId11" Type="http://schemas.openxmlformats.org/officeDocument/2006/relationships/hyperlink" Target="Miscelo.pptx" TargetMode="External"/><Relationship Id="rId5" Type="http://schemas.openxmlformats.org/officeDocument/2006/relationships/hyperlink" Target="Acheloo%20ed%20Ercole.pptx" TargetMode="External"/><Relationship Id="rId15" Type="http://schemas.openxmlformats.org/officeDocument/2006/relationships/hyperlink" Target="http://www.latinopratico.it/" TargetMode="External"/><Relationship Id="rId10" Type="http://schemas.openxmlformats.org/officeDocument/2006/relationships/hyperlink" Target="Ercole%20e%20i%20figli%20di%20Neleo.pptx" TargetMode="External"/><Relationship Id="rId4" Type="http://schemas.openxmlformats.org/officeDocument/2006/relationships/hyperlink" Target="Teseo%20ed%20Egeo.pptx" TargetMode="External"/><Relationship Id="rId9" Type="http://schemas.openxmlformats.org/officeDocument/2006/relationships/hyperlink" Target="Tregua%20nella%20guerra%20di%20Troia.pptx" TargetMode="External"/><Relationship Id="rId1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Alcmena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Teseo ed Egeo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Acheloo ed Ercole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Euristeo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7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Fatiche di Ercole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Le mura di Troia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Tregua nella guerra di Troia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Ercole e i figli di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Neleo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Miscelo e la fondazione di Crotone</a:t>
            </a:r>
            <a:endParaRPr lang="it-IT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Ercole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62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71</cp:revision>
  <dcterms:created xsi:type="dcterms:W3CDTF">2024-12-08T18:36:31Z</dcterms:created>
  <dcterms:modified xsi:type="dcterms:W3CDTF">2025-01-04T10:21:15Z</dcterms:modified>
</cp:coreProperties>
</file>