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AAB65F-B95D-610C-DABF-C2EEEED4E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BDB8FCD-EAA0-DF06-9045-982E81ED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1EB5CE4-8D8D-3A91-6D78-07191E06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D44DA90-D511-C9CB-690C-B7C683FE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450570-9116-15DF-63CE-7FC981128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69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FD257A3-75B8-8FCF-D7CC-8D94BBF9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378AAB1-39C4-E9DF-E072-D53A9F1F31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46E1DD2-D99E-C120-97FF-BB5322680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F01B5F-2992-AC3F-48B7-BDCF01FA6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B2F247-AD8F-63C9-7113-068A03DBA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7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D363CB76-38C8-0EA5-9E80-CC16418AB9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5D44EB1-DAB5-1854-0CFB-63A4B8C00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97ADA-BBF0-0195-72B6-126DD2FD9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D5DA0ED-21F2-054B-C57E-F0FFB2C7C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4995BC1-ED59-2B48-3431-BC9E52575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6786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6592B6-B4BF-D65C-12A9-037B2FE9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6CBA47-A00F-6626-890E-3B1A5DF6CD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CDE9B9-6F75-698C-700B-A1F44A32A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49CEA1-2847-E572-CF96-25B2AC47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9AA988-7FA4-404A-30F5-803CA4A24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254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C1604A-FF8C-DE09-EF5E-EE91E7871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71F83F-D6D5-0A5A-1114-15C81506B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0DFC853-318C-D4F2-2AD0-FCDF737A0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0B7BE-DB09-9685-D967-C0B4A4AD4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DBC4400-1F79-7EDB-47FB-3589623C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465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B3947-A404-2C14-9A04-1C1AD86B6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D0EC23-B2BA-1670-8EED-3937EE834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DC0ED13-3DED-36E7-262B-AD84BF1B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00CD8CF-1309-41C9-C506-FCDAEA38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8ED23A6-3339-325F-6BA5-3A34570CF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F24B1B0-93ED-5F1C-88AE-B09EF7BC6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40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96716A-1FA9-06A9-EC44-DA5A7FD58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D70EA36-9710-3186-5FDF-DDEB85F5A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C931396-5826-0E91-9EC5-8D85C7409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38DB594-2C4F-9916-3701-6D877C9BF6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720CAC1-6B43-8745-944D-66B9EBD95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0A0A115-3EB1-86A9-27DB-8050C4177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D3C875C-D690-7C74-B88E-2C2D52BA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47F068F-0AD7-38F2-D741-B9CE4C7D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6041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23806C-1ED3-76B6-2B4D-0B4FD8400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33672F4-E94E-F4BA-7744-419496831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A63721D-D7F8-C5AB-8DA0-EB9A0241C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ED8C7A8-9F25-C78A-F66D-5277F080D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909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15D44B6-E0A5-1023-E360-906FE42F7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17867215-DA28-E3B5-EDF5-27C81F0F2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44085D8-5F3F-B1E5-441C-45D758167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823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5BEEFA-5FAC-32B6-CF98-6EFC5CB8D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497C5-D719-D951-7B44-707C1489D8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5228F36-EB99-2689-3603-3CCC6FE510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6B77BF-260C-DD2D-EFD5-E94DE2F9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77C8815-CC92-920B-AAC1-C439AB6E0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A5F1B24-134E-B16D-E077-C46E71F15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759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CB862B-23C0-650E-7B12-066B3AFB5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2E02FA4-0786-1655-46BC-909A5CFD52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DF693EE-1CC0-D7C5-F2B9-184EF6C052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9563AE-FE52-793C-7B2E-5F216A44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E7C9FC7-3512-584A-2469-710D37D05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128A993-BA06-7DA7-B905-E14CDD320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90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4CEEF38A-230E-6126-E771-4553E9DB9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EDBC6F-49E6-0B71-A5E3-1085FBD4C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28F3AF-A9E0-2D39-9456-81758257C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D6F06E-1D3B-42CB-B200-BE1416DA4B4F}" type="datetimeFigureOut">
              <a:rPr lang="it-IT" smtClean="0"/>
              <a:t>05/01/2025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C45792-2044-0038-2123-431BF9682C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4E8AD6-B033-5801-92C2-8B0A4AD98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6320C-76BB-469B-A4F5-6A63391F758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626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hyperlink" Target="Argonauti.pptx" TargetMode="External"/><Relationship Id="rId7" Type="http://schemas.openxmlformats.org/officeDocument/2006/relationships/image" Target="../media/image1.png"/><Relationship Id="rId2" Type="http://schemas.openxmlformats.org/officeDocument/2006/relationships/hyperlink" Target="Calai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latinopratico.it/" TargetMode="External"/><Relationship Id="rId5" Type="http://schemas.openxmlformats.org/officeDocument/2006/relationships/hyperlink" Target="http://www.graverini.com/" TargetMode="External"/><Relationship Id="rId4" Type="http://schemas.openxmlformats.org/officeDocument/2006/relationships/hyperlink" Target="Borea%20e%20Orizia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olo slide">
            <a:extLst>
              <a:ext uri="{FF2B5EF4-FFF2-40B4-BE49-F238E27FC236}">
                <a16:creationId xmlns:a16="http://schemas.microsoft.com/office/drawing/2014/main" id="{BA8775D2-F447-C7C6-97D8-715D607BF66F}"/>
              </a:ext>
            </a:extLst>
          </p:cNvPr>
          <p:cNvSpPr txBox="1"/>
          <p:nvPr/>
        </p:nvSpPr>
        <p:spPr>
          <a:xfrm>
            <a:off x="0" y="228600"/>
            <a:ext cx="12192000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Le </a:t>
            </a:r>
            <a:r>
              <a:rPr lang="it-IT" sz="2800" b="1" i="1" dirty="0"/>
              <a:t>Metamorfosi </a:t>
            </a:r>
            <a:r>
              <a:rPr lang="it-IT" sz="2800" b="1" dirty="0"/>
              <a:t>di Ovidio</a:t>
            </a:r>
          </a:p>
        </p:txBody>
      </p:sp>
      <p:sp>
        <p:nvSpPr>
          <p:cNvPr id="47" name="Scheda">
            <a:extLst>
              <a:ext uri="{FF2B5EF4-FFF2-40B4-BE49-F238E27FC236}">
                <a16:creationId xmlns:a16="http://schemas.microsoft.com/office/drawing/2014/main" id="{C966D574-EB7D-ECEA-9301-625772C69F16}"/>
              </a:ext>
            </a:extLst>
          </p:cNvPr>
          <p:cNvSpPr/>
          <p:nvPr/>
        </p:nvSpPr>
        <p:spPr>
          <a:xfrm>
            <a:off x="324000" y="900000"/>
            <a:ext cx="11628000" cy="540000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 w="6350">
            <a:solidFill>
              <a:schemeClr val="accent1">
                <a:shade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080000" rIns="360000" bIns="360000" numCol="1" spcCol="360000" rtlCol="0" anchor="t" anchorCtr="0"/>
          <a:lstStyle/>
          <a:p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Figlio di Borea e Orizia, fratello di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 action="ppaction://hlinkpres?slideindex=1&amp;slidetitle="/>
              </a:rPr>
              <a:t>Calai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Partirà con gli 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 action="ppaction://hlinkpres?slideindex=1&amp;slidetitle="/>
              </a:rPr>
              <a:t>Argonauti</a:t>
            </a: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it-IT" sz="1800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sz="1800" b="1" dirty="0">
              <a:solidFill>
                <a:schemeClr val="tx1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it-IT" sz="1800" b="1" dirty="0">
                <a:solidFill>
                  <a:schemeClr val="tx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Vedi: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chemeClr val="tx1"/>
                </a:solidFill>
                <a:latin typeface="Aptos" panose="020B0004020202020204" pitchFamily="34" charset="0"/>
                <a:cs typeface="Times New Roman" panose="02020603050405020304" pitchFamily="18" charset="0"/>
                <a:hlinkClick r:id="rId4" action="ppaction://hlinkpres?slideindex=1&amp;slidetitle="/>
              </a:rPr>
              <a:t>Borea e Orizia</a:t>
            </a:r>
            <a:endParaRPr lang="it-IT" dirty="0">
              <a:solidFill>
                <a:schemeClr val="tx1"/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Sottotitolo scheda">
            <a:extLst>
              <a:ext uri="{FF2B5EF4-FFF2-40B4-BE49-F238E27FC236}">
                <a16:creationId xmlns:a16="http://schemas.microsoft.com/office/drawing/2014/main" id="{2FBE24C6-FC4D-13CC-C777-E594DB393CCC}"/>
              </a:ext>
            </a:extLst>
          </p:cNvPr>
          <p:cNvSpPr txBox="1"/>
          <p:nvPr/>
        </p:nvSpPr>
        <p:spPr>
          <a:xfrm>
            <a:off x="276213" y="1498819"/>
            <a:ext cx="116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Titolo scheda">
            <a:extLst>
              <a:ext uri="{FF2B5EF4-FFF2-40B4-BE49-F238E27FC236}">
                <a16:creationId xmlns:a16="http://schemas.microsoft.com/office/drawing/2014/main" id="{3833393F-AEA8-61DB-0059-06C18C38A190}"/>
              </a:ext>
            </a:extLst>
          </p:cNvPr>
          <p:cNvSpPr txBox="1"/>
          <p:nvPr/>
        </p:nvSpPr>
        <p:spPr>
          <a:xfrm>
            <a:off x="324000" y="1062955"/>
            <a:ext cx="11588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tx1"/>
                </a:solidFill>
              </a:rPr>
              <a:t>Zete</a:t>
            </a: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509C544D-2922-4E3B-9A0E-DE23A204A3A1}"/>
              </a:ext>
            </a:extLst>
          </p:cNvPr>
          <p:cNvSpPr/>
          <p:nvPr/>
        </p:nvSpPr>
        <p:spPr>
          <a:xfrm>
            <a:off x="646610" y="6511367"/>
            <a:ext cx="10981389" cy="22860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>
                <a:solidFill>
                  <a:schemeClr val="tx1"/>
                </a:solidFill>
              </a:rPr>
              <a:t>© 2025 - Luca Graverini (</a:t>
            </a:r>
            <a:r>
              <a:rPr lang="it-IT" sz="1100" dirty="0">
                <a:hlinkClick r:id="rId5"/>
              </a:rPr>
              <a:t>www.graverini.com</a:t>
            </a:r>
            <a:r>
              <a:rPr lang="it-IT" sz="1100" dirty="0">
                <a:solidFill>
                  <a:schemeClr val="tx1"/>
                </a:solidFill>
              </a:rPr>
              <a:t>;</a:t>
            </a:r>
            <a:r>
              <a:rPr lang="it-IT" sz="1100" dirty="0"/>
              <a:t> </a:t>
            </a:r>
            <a:r>
              <a:rPr lang="it-IT" sz="1100" dirty="0">
                <a:hlinkClick r:id="rId6"/>
              </a:rPr>
              <a:t>www.latinopratico.it</a:t>
            </a:r>
            <a:r>
              <a:rPr lang="it-IT" sz="1100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4" name="Chiudi" descr="Chiudi con riempimento a tinta unita">
            <a:hlinkClick r:id="" action="ppaction://hlinkshowjump?jump=endshow"/>
            <a:extLst>
              <a:ext uri="{FF2B5EF4-FFF2-40B4-BE49-F238E27FC236}">
                <a16:creationId xmlns:a16="http://schemas.microsoft.com/office/drawing/2014/main" id="{D34DFFF1-C7E7-8D2F-7835-7CAC1667F4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20000" y="180000"/>
            <a:ext cx="437607" cy="4985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38298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467886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43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Luca Graverini</dc:creator>
  <cp:lastModifiedBy>Luca Graverini</cp:lastModifiedBy>
  <cp:revision>37</cp:revision>
  <dcterms:created xsi:type="dcterms:W3CDTF">2024-12-08T18:36:31Z</dcterms:created>
  <dcterms:modified xsi:type="dcterms:W3CDTF">2025-01-05T17:49:03Z</dcterms:modified>
</cp:coreProperties>
</file>