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174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Viaggio%20di%20Enea.pptx" TargetMode="External"/><Relationship Id="rId7" Type="http://schemas.openxmlformats.org/officeDocument/2006/relationships/hyperlink" Target="http://www.latinopratico.it/" TargetMode="External"/><Relationship Id="rId2" Type="http://schemas.openxmlformats.org/officeDocument/2006/relationships/hyperlink" Target="Enea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graverini.com/" TargetMode="Externa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Figlio di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Enea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.</a:t>
            </a:r>
          </a:p>
          <a:p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b="1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Vedi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Il viaggio di Enea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it-IT" dirty="0"/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324000" y="1062955"/>
            <a:ext cx="115887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Ascanio (Iulo)</a:t>
            </a:r>
            <a:endParaRPr lang="it-IT" sz="2400" b="1" dirty="0">
              <a:solidFill>
                <a:schemeClr val="tx1"/>
              </a:solidFill>
            </a:endParaRPr>
          </a:p>
        </p:txBody>
      </p:sp>
      <p:pic>
        <p:nvPicPr>
          <p:cNvPr id="2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B64231A3-2D87-BFC8-A43C-B906BE36D16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6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7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694</TotalTime>
  <Words>36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91</cp:revision>
  <dcterms:created xsi:type="dcterms:W3CDTF">2024-12-08T18:36:31Z</dcterms:created>
  <dcterms:modified xsi:type="dcterms:W3CDTF">2025-01-04T11:50:17Z</dcterms:modified>
</cp:coreProperties>
</file>