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Scilla%20e%20Glauc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Circ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Una bellissima ragazza, che frequentava le ninfe;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Circe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per gelosia, la trasformò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mostro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con il ventre circondato da teste di cane.</a:t>
            </a:r>
          </a:p>
          <a:p>
            <a:pPr>
              <a:lnSpc>
                <a:spcPct val="115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Scilla e Glauco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Scilla (mostro)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4FFB576-80D1-0C09-48CD-6E65501099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59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44</cp:revision>
  <dcterms:created xsi:type="dcterms:W3CDTF">2024-12-08T18:36:31Z</dcterms:created>
  <dcterms:modified xsi:type="dcterms:W3CDTF">2025-01-05T17:12:51Z</dcterms:modified>
</cp:coreProperties>
</file>