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If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Divinità egizia, con corpo di uomo e testa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sciacallo.</a:t>
            </a:r>
            <a:endParaRPr lang="it-IT" b="1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Ifi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Anubi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38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64</cp:revision>
  <dcterms:created xsi:type="dcterms:W3CDTF">2024-12-08T18:36:31Z</dcterms:created>
  <dcterms:modified xsi:type="dcterms:W3CDTF">2025-01-04T11:16:14Z</dcterms:modified>
</cp:coreProperties>
</file>