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Cen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Ceneo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Ceni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822CEAB-DDAE-553A-9ED6-228E75D255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26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46</cp:revision>
  <dcterms:created xsi:type="dcterms:W3CDTF">2024-12-08T18:36:31Z</dcterms:created>
  <dcterms:modified xsi:type="dcterms:W3CDTF">2025-01-04T13:36:24Z</dcterms:modified>
</cp:coreProperties>
</file>