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Castore%20e%20Polluc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Castore e Polluce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>
                <a:solidFill>
                  <a:schemeClr val="tx1"/>
                </a:solidFill>
              </a:rPr>
              <a:t>Polluce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2D1CB757-0C1C-ED2D-B9E8-0C38475DE7A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28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41</cp:revision>
  <dcterms:created xsi:type="dcterms:W3CDTF">2024-12-08T18:36:31Z</dcterms:created>
  <dcterms:modified xsi:type="dcterms:W3CDTF">2025-01-05T13:05:05Z</dcterms:modified>
</cp:coreProperties>
</file>