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Scilla%20e%20Glauco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S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Pico%20e%20Canente.pptx" TargetMode="External"/><Relationship Id="rId5" Type="http://schemas.openxmlformats.org/officeDocument/2006/relationships/hyperlink" Target="Storia%20di%20Macareo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Storia%20di%20Glauco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Potente maga, figlia del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Sole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Scilla e Glauco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Storia di Glauco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Storia di Macareo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Pico e </a:t>
            </a:r>
            <a:r>
              <a:rPr lang="it-IT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Canente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Circe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E732C1E-F93F-D493-2AA6-2CB5B0877FC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45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47</cp:revision>
  <dcterms:created xsi:type="dcterms:W3CDTF">2024-12-08T18:36:31Z</dcterms:created>
  <dcterms:modified xsi:type="dcterms:W3CDTF">2025-01-04T14:02:17Z</dcterms:modified>
</cp:coreProperties>
</file>