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Atalanta%20e%20Ippome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Atalanta e Ippomene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Ippomene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0C5A5E3-77DA-55E6-59B7-A7FB9AEAC1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</cp:revision>
  <dcterms:created xsi:type="dcterms:W3CDTF">2024-12-08T18:36:31Z</dcterms:created>
  <dcterms:modified xsi:type="dcterms:W3CDTF">2025-01-04T17:39:38Z</dcterms:modified>
</cp:coreProperties>
</file>