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Pigmalio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af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anto%20di%20Orfeo.pptx" TargetMode="External"/><Relationship Id="rId4" Type="http://schemas.openxmlformats.org/officeDocument/2006/relationships/hyperlink" Target="Cerer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10.298-502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Pigmalione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nacque Cinira, che sarebbe stato più felice se non avesse avuto figli: sua figlia Mirra infatti concepisce un amore incestuoso per lui. Un lungo monologo esplicita il tormento interiore della donna, divisa tra amore e rispetto per la </a:t>
            </a:r>
            <a:r>
              <a:rPr lang="it-IT" sz="1800" i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pietas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(320-355). Cinira chiede alla figlia chi vuole per marito, e lei risponde “uno uguale a te”: parole di cui Cinira non intende il senso reale (364). Sempre più tormentata, Mirra decide di uccidersi  (368-381). La nutrice la sorprende, e dopo un lungo dialogo la convince a confessarle i motivi della sua disperazione; la vecchia promette di aiutarla (382-430). In occasione della festa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Cerere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tutte le mogli si astengono dal contatto con i mariti: Cinira quindi dorme solo. Nel buio della notte la nutrice gli conduce Mirra, senza rivelare che si tratta di sua figlia ma facendola passare per una giovane amante (431-464). L’incesto si consuma per varie notti, finché Cinira scopre la verità: fa per uccidere la figlia, che però fugge lontano, fino alla terra di Saba (480). Ascoltando le sue preghiere, gli dei la trasformano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Cinira e Mirra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0378FE3-635B-06F9-E885-4F159A269C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248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2025-01-04T13:59:55Z</dcterms:modified>
</cp:coreProperties>
</file>