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Ifi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Ligd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Moglie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Ligdo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madre di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Ifi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b="1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Ifi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Teletusa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0DF9A8A-1E1C-0BBF-A1C0-4BE2931BAD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34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60</cp:revision>
  <dcterms:created xsi:type="dcterms:W3CDTF">2024-12-08T18:36:31Z</dcterms:created>
  <dcterms:modified xsi:type="dcterms:W3CDTF">2025-01-05T17:44:10Z</dcterms:modified>
</cp:coreProperties>
</file>