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Icar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Deda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Teseo.pptx" TargetMode="External"/><Relationship Id="rId4" Type="http://schemas.openxmlformats.org/officeDocument/2006/relationships/hyperlink" Target="Minerva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8.236-259</a:t>
            </a:r>
          </a:p>
          <a:p>
            <a:pPr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Mentre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Dedalo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seppellisce il figlio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Icaro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 </a:t>
            </a:r>
            <a:r>
              <a:rPr lang="it-IT" dirty="0">
                <a:solidFill>
                  <a:schemeClr val="tx1"/>
                </a:solidFill>
              </a:rPr>
              <a:t>uccello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canta gioioso e applaude con le ali. Era il giovane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Perdice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nipote di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Dedalo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suo apprendista – aveva inventato la sega e il compasso.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Dedalo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divenne geloso del suo talento, e lo buttò giù da una torre;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Minerva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protegge il talento, lo trasformò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mentre cadeva.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(incluso nella storia di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Dedalo</a:t>
            </a:r>
            <a:r>
              <a:rPr lang="it-IT" dirty="0">
                <a:solidFill>
                  <a:schemeClr val="tx1"/>
                </a:solidFill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del Ciclo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Teseo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Perdice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B077438-918A-1C32-1943-8C809C00B3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103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42</cp:revision>
  <dcterms:created xsi:type="dcterms:W3CDTF">2024-12-08T18:36:31Z</dcterms:created>
  <dcterms:modified xsi:type="dcterms:W3CDTF">2025-01-05T11:40:38Z</dcterms:modified>
</cp:coreProperties>
</file>