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Ippolita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Ercole%20e%20la%20cintura%20di%20Ippolit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Popolo di donne guerriere.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si impadronì della cintura della loro regina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Ippolita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 e la cintura di Ippolita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Amazzoni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47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30</cp:revision>
  <dcterms:created xsi:type="dcterms:W3CDTF">2024-12-08T18:36:31Z</dcterms:created>
  <dcterms:modified xsi:type="dcterms:W3CDTF">2025-01-04T11:03:48Z</dcterms:modified>
</cp:coreProperties>
</file>