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Ociroe.pptx" TargetMode="External"/><Relationship Id="rId13" Type="http://schemas.openxmlformats.org/officeDocument/2006/relationships/hyperlink" Target="http://www.latinopratico.it/" TargetMode="External"/><Relationship Id="rId3" Type="http://schemas.openxmlformats.org/officeDocument/2006/relationships/hyperlink" Target="Eliadi.pptx" TargetMode="External"/><Relationship Id="rId7" Type="http://schemas.openxmlformats.org/officeDocument/2006/relationships/hyperlink" Target="Cornacchia.pptx" TargetMode="External"/><Relationship Id="rId12" Type="http://schemas.openxmlformats.org/officeDocument/2006/relationships/hyperlink" Target="http://www.graverini.com/" TargetMode="External"/><Relationship Id="rId2" Type="http://schemas.openxmlformats.org/officeDocument/2006/relationships/hyperlink" Target="Feto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Uccelli%20loquaci.pptx" TargetMode="External"/><Relationship Id="rId11" Type="http://schemas.openxmlformats.org/officeDocument/2006/relationships/hyperlink" Target="Europa.pptx" TargetMode="External"/><Relationship Id="rId5" Type="http://schemas.openxmlformats.org/officeDocument/2006/relationships/hyperlink" Target="Callisto.pptx" TargetMode="External"/><Relationship Id="rId15" Type="http://schemas.openxmlformats.org/officeDocument/2006/relationships/image" Target="../media/image2.svg"/><Relationship Id="rId10" Type="http://schemas.openxmlformats.org/officeDocument/2006/relationships/hyperlink" Target="Erse%20e%20Aglauro.pptx" TargetMode="External"/><Relationship Id="rId4" Type="http://schemas.openxmlformats.org/officeDocument/2006/relationships/hyperlink" Target="Cicno.pptx" TargetMode="External"/><Relationship Id="rId9" Type="http://schemas.openxmlformats.org/officeDocument/2006/relationships/hyperlink" Target="Batto.pptx" TargetMode="External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2" spcCol="360000" rtlCol="0" anchor="t" anchorCtr="0"/>
          <a:lstStyle/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dirty="0">
              <a:solidFill>
                <a:schemeClr val="tx1"/>
              </a:solidFill>
              <a:hlinkClick r:id="rId2" action="ppaction://hlinkpres?slideindex=1&amp;slidetitle="/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hlinkClick r:id="rId2" action="ppaction://hlinkpres?slideindex=1&amp;slidetitle="/>
              </a:rPr>
              <a:t>Fetonte</a:t>
            </a:r>
            <a:endParaRPr lang="it-IT" sz="1800" dirty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Eliadi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4" action="ppaction://hlinkpres?slideindex=1&amp;slidetitle="/>
              </a:rPr>
              <a:t>Cicno</a:t>
            </a: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1800"/>
              </a:spcBef>
            </a:pPr>
            <a:r>
              <a:rPr lang="it-IT" sz="1800" dirty="0">
                <a:solidFill>
                  <a:schemeClr val="tx1"/>
                </a:solidFill>
                <a:hlinkClick r:id="rId5" action="ppaction://hlinkpres?slideindex=1&amp;slidetitle="/>
              </a:rPr>
              <a:t>Callisto</a:t>
            </a:r>
            <a:endParaRPr lang="it-IT" sz="1800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b="1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b="1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b="1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b="1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endParaRPr lang="it-IT" sz="1800" b="1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b="1" dirty="0">
                <a:solidFill>
                  <a:schemeClr val="tx1"/>
                </a:solidFill>
              </a:rPr>
              <a:t>Storie di loquacità punita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6" action="ppaction://hlinkpres?slideindex=1&amp;slidetitle="/>
              </a:rPr>
              <a:t>Corvo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7" action="ppaction://hlinkpres?slideindex=1&amp;slidetitle="/>
              </a:rPr>
              <a:t>Cornacchia e Civetta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8" action="ppaction://hlinkpres?slideindex=1&amp;slidetitle="/>
              </a:rPr>
              <a:t>Ociroe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Batto</a:t>
            </a:r>
            <a:endParaRPr lang="it-IT" dirty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it-IT" dirty="0">
                <a:solidFill>
                  <a:schemeClr val="tx1"/>
                </a:solidFill>
                <a:hlinkClick r:id="rId10" action="ppaction://hlinkpres?slideindex=1&amp;slidetitle="/>
              </a:rPr>
              <a:t>Erse e </a:t>
            </a:r>
            <a:r>
              <a:rPr lang="it-IT" dirty="0" err="1">
                <a:solidFill>
                  <a:schemeClr val="tx1"/>
                </a:solidFill>
                <a:hlinkClick r:id="rId10" action="ppaction://hlinkpres?slideindex=1&amp;slidetitle="/>
              </a:rPr>
              <a:t>Aglauro</a:t>
            </a:r>
            <a:endParaRPr lang="it-IT" dirty="0">
              <a:solidFill>
                <a:schemeClr val="tx1"/>
              </a:solidFill>
            </a:endParaRPr>
          </a:p>
          <a:p>
            <a:pPr>
              <a:lnSpc>
                <a:spcPct val="114000"/>
              </a:lnSpc>
              <a:spcBef>
                <a:spcPts val="1800"/>
              </a:spcBef>
            </a:pPr>
            <a:r>
              <a:rPr lang="it-IT" sz="1800" dirty="0">
                <a:solidFill>
                  <a:schemeClr val="tx1"/>
                </a:solidFill>
                <a:hlinkClick r:id="rId11" action="ppaction://hlinkpres?slideindex=1&amp;slidetitle="/>
              </a:rPr>
              <a:t>Europa</a:t>
            </a:r>
            <a:endParaRPr lang="it-IT" sz="1800" dirty="0">
              <a:solidFill>
                <a:schemeClr val="tx1"/>
              </a:solidFill>
            </a:endParaRPr>
          </a:p>
          <a:p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Miti del libro 2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2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3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01BA7A5-94CE-A2DD-C21D-AA3E27395A5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44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2025-01-05T09:37:17Z</dcterms:modified>
</cp:coreProperties>
</file>