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Ene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rmes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nea%20nel%20Lazio.pptx" TargetMode="External"/><Relationship Id="rId4" Type="http://schemas.openxmlformats.org/officeDocument/2006/relationships/hyperlink" Target="Turn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Mercurio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Originario di Argo, emigrò nel Lazio e fu alleato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nella guerra contro i Rutuli. Suo figlio Pallante fu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Turno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Evandro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D48CADC-3C42-8958-33D0-EA4AFA1E12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58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100</cp:revision>
  <dcterms:created xsi:type="dcterms:W3CDTF">2024-12-08T18:36:31Z</dcterms:created>
  <dcterms:modified xsi:type="dcterms:W3CDTF">2025-01-06T09:34:56Z</dcterms:modified>
</cp:coreProperties>
</file>