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Uccelli%20loqua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Uccelli loquaci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Coronide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33486B7-9E88-7E96-6E2D-5D9BF6B42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2025-01-04T14:23:06Z</dcterms:modified>
</cp:coreProperties>
</file>