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Venere.pptx" TargetMode="External"/><Relationship Id="rId7" Type="http://schemas.openxmlformats.org/officeDocument/2006/relationships/hyperlink" Target="Enea%20e%20la%20Sibilla%20.pptx" TargetMode="External"/><Relationship Id="rId2" Type="http://schemas.openxmlformats.org/officeDocument/2006/relationships/hyperlink" Target="Priam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Rotta%20di%20Enea%20da%20Scilla%20e%20Cariddi%20a%20Pitecusa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Viaggio%20di%20Enea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Enea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Principe troiano, cugino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Priamo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Con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Venere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generò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Enea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Il viaggio di Enea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Rotta di Enea da Scilla e Cariddi a Pitecusa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Enea e la Sibilla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Anchise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</TotalTime>
  <Words>55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95</cp:revision>
  <dcterms:created xsi:type="dcterms:W3CDTF">2024-12-08T18:36:31Z</dcterms:created>
  <dcterms:modified xsi:type="dcterms:W3CDTF">2025-01-04T11:08:08Z</dcterms:modified>
</cp:coreProperties>
</file>