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Enea%20nel%20Lazi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Re dei Rutuli. Sarà ucciso 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da Enea.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Enea nel Lazio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Turno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65B923F0-54DF-68D6-CE06-E9D7C8686E1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699</TotalTime>
  <Words>37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99</cp:revision>
  <dcterms:created xsi:type="dcterms:W3CDTF">2024-12-08T18:36:31Z</dcterms:created>
  <dcterms:modified xsi:type="dcterms:W3CDTF">2025-01-05T17:47:16Z</dcterms:modified>
</cp:coreProperties>
</file>