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Tlepolemo.pptx" TargetMode="External"/><Relationship Id="rId13" Type="http://schemas.openxmlformats.org/officeDocument/2006/relationships/hyperlink" Target="http://www.latinopratico.it/" TargetMode="External"/><Relationship Id="rId3" Type="http://schemas.openxmlformats.org/officeDocument/2006/relationships/hyperlink" Target="Achille%20e%20Cicno.pptx" TargetMode="External"/><Relationship Id="rId7" Type="http://schemas.openxmlformats.org/officeDocument/2006/relationships/hyperlink" Target="Ceneo%20e%20la%20centauromachia.pptx" TargetMode="External"/><Relationship Id="rId12" Type="http://schemas.openxmlformats.org/officeDocument/2006/relationships/hyperlink" Target="http://www.graverini.com/" TargetMode="External"/><Relationship Id="rId2" Type="http://schemas.openxmlformats.org/officeDocument/2006/relationships/hyperlink" Target="Achille.pptx" TargetMode="External"/><Relationship Id="rId16" Type="http://schemas.openxmlformats.org/officeDocument/2006/relationships/hyperlink" Target="Guerra%20di%20Tro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Ceneo.pptx" TargetMode="External"/><Relationship Id="rId11" Type="http://schemas.openxmlformats.org/officeDocument/2006/relationships/hyperlink" Target="Ercole%20e%20i%20figli%20di%20Neleo.pptx" TargetMode="External"/><Relationship Id="rId5" Type="http://schemas.openxmlformats.org/officeDocument/2006/relationships/hyperlink" Target="Nestore.pptx" TargetMode="External"/><Relationship Id="rId15" Type="http://schemas.openxmlformats.org/officeDocument/2006/relationships/image" Target="../media/image2.svg"/><Relationship Id="rId10" Type="http://schemas.openxmlformats.org/officeDocument/2006/relationships/hyperlink" Target="Centauri.pptx" TargetMode="External"/><Relationship Id="rId4" Type="http://schemas.openxmlformats.org/officeDocument/2006/relationships/hyperlink" Target="Minerva.pptx" TargetMode="External"/><Relationship Id="rId9" Type="http://schemas.openxmlformats.org/officeDocument/2006/relationships/hyperlink" Target="Ercole.pptx" TargetMode="External"/><Relationship Id="rId1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612000" rIns="216000" bIns="360000" numCol="1" spcCol="360000" rtlCol="0" anchor="t" anchorCtr="0"/>
          <a:lstStyle/>
          <a:p>
            <a:pPr>
              <a:lnSpc>
                <a:spcPct val="115000"/>
              </a:lnSpc>
            </a:pPr>
            <a:endParaRPr lang="it-IT" sz="1800" b="1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12.</a:t>
            </a:r>
            <a:r>
              <a:rPr lang="it-IT" sz="1800" b="1">
                <a:solidFill>
                  <a:schemeClr val="tx1"/>
                </a:solidFill>
              </a:rPr>
              <a:t>146-579</a:t>
            </a: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  <a:hlinkClick r:id="rId2" action="ppaction://hlinkpres?slideindex=1&amp;slidetitle="/>
            </a:endParaRP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Allo scontro tra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Achille e Cicno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seguito una tregua.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Achille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sacrifica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Minerva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i capi dei Greci banchettano con le carni degli animali uccisi (146-156), rievocando lo scontro tra i due eroi.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Nestore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racconta (169):</a:t>
            </a:r>
          </a:p>
          <a:p>
            <a:pPr lvl="1">
              <a:lnSpc>
                <a:spcPct val="114000"/>
              </a:lnSpc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Ceneo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(171-209)</a:t>
            </a:r>
          </a:p>
          <a:p>
            <a:pPr lvl="1">
              <a:lnSpc>
                <a:spcPct val="114000"/>
              </a:lnSpc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Ceneo e la Centauromachia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(210-535)</a:t>
            </a:r>
          </a:p>
          <a:p>
            <a:pPr>
              <a:lnSpc>
                <a:spcPct val="114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Al sentire il 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Nestore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8" action="ppaction://hlinkpres?slideindex=1&amp;slidetitle="/>
              </a:rPr>
              <a:t>Tlepolemo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si irrita perché non ha parlato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9" action="ppaction://hlinkpres?slideindex=1&amp;slidetitle="/>
              </a:rPr>
              <a:t>Ercole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suo padre (e nipote di Alceo): lui gli diceva spesso di esser stato lui a sconfiggere 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10" action="ppaction://hlinkpres?slideindex=1&amp;slidetitle="/>
              </a:rPr>
              <a:t>Centauri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(536-541).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Nestore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risponde:</a:t>
            </a:r>
          </a:p>
          <a:p>
            <a:pPr lvl="1"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Ercole e i figli di Neleo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(542-576)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Quando il banchetto finisce, i Greci vano a dormire (577-579).</a:t>
            </a:r>
          </a:p>
          <a:p>
            <a:pPr>
              <a:lnSpc>
                <a:spcPct val="114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pPr>
              <a:lnSpc>
                <a:spcPct val="114000"/>
              </a:lnSpc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Tregua nella guerra di Troia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2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3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714BBA3-9131-8A7D-BF27-14E2F6F5E19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86D7345B-07D2-9C0E-343B-8514E6DECCC9}"/>
              </a:ext>
            </a:extLst>
          </p:cNvPr>
          <p:cNvSpPr txBox="1"/>
          <p:nvPr/>
        </p:nvSpPr>
        <p:spPr>
          <a:xfrm>
            <a:off x="324000" y="1572768"/>
            <a:ext cx="116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/>
              <a:t>(parte di </a:t>
            </a:r>
            <a:r>
              <a:rPr lang="it-IT">
                <a:hlinkClick r:id="rId16" action="ppaction://hlinkpres?slideindex=1&amp;slidetitle="/>
              </a:rPr>
              <a:t>Guerra di Troia</a:t>
            </a:r>
            <a:r>
              <a:rPr lang="it-IT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1475</TotalTime>
  <Words>154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71</cp:revision>
  <dcterms:created xsi:type="dcterms:W3CDTF">2024-12-08T18:36:31Z</dcterms:created>
  <dcterms:modified xsi:type="dcterms:W3CDTF">2025-01-06T18:29:22Z</dcterms:modified>
</cp:coreProperties>
</file>