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Furie.pptx" TargetMode="External"/><Relationship Id="rId13" Type="http://schemas.openxmlformats.org/officeDocument/2006/relationships/hyperlink" Target="Danaidi.pptx" TargetMode="External"/><Relationship Id="rId18" Type="http://schemas.openxmlformats.org/officeDocument/2006/relationships/hyperlink" Target="Nettuno.pptx" TargetMode="External"/><Relationship Id="rId3" Type="http://schemas.openxmlformats.org/officeDocument/2006/relationships/hyperlink" Target="Bacco.pptx" TargetMode="External"/><Relationship Id="rId21" Type="http://schemas.openxmlformats.org/officeDocument/2006/relationships/hyperlink" Target="http://www.graverini.com/" TargetMode="External"/><Relationship Id="rId7" Type="http://schemas.openxmlformats.org/officeDocument/2006/relationships/hyperlink" Target="Semele.pptx" TargetMode="External"/><Relationship Id="rId12" Type="http://schemas.openxmlformats.org/officeDocument/2006/relationships/hyperlink" Target="Issione.pptx" TargetMode="External"/><Relationship Id="rId17" Type="http://schemas.openxmlformats.org/officeDocument/2006/relationships/hyperlink" Target="Venere.pptx" TargetMode="External"/><Relationship Id="rId25" Type="http://schemas.openxmlformats.org/officeDocument/2006/relationships/hyperlink" Target="Ciclo%20tebano.pptx" TargetMode="External"/><Relationship Id="rId2" Type="http://schemas.openxmlformats.org/officeDocument/2006/relationships/hyperlink" Target="Minieidi.pptx" TargetMode="External"/><Relationship Id="rId16" Type="http://schemas.openxmlformats.org/officeDocument/2006/relationships/hyperlink" Target="Melicerte.pptx" TargetMode="External"/><Relationship Id="rId20" Type="http://schemas.openxmlformats.org/officeDocument/2006/relationships/hyperlink" Target="Palem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hyperlink" Target="Sisifo.pptx" TargetMode="External"/><Relationship Id="rId24" Type="http://schemas.openxmlformats.org/officeDocument/2006/relationships/image" Target="../media/image2.svg"/><Relationship Id="rId5" Type="http://schemas.openxmlformats.org/officeDocument/2006/relationships/hyperlink" Target="Giunone.pptx" TargetMode="External"/><Relationship Id="rId15" Type="http://schemas.openxmlformats.org/officeDocument/2006/relationships/hyperlink" Target="Learco.pptx" TargetMode="External"/><Relationship Id="rId23" Type="http://schemas.openxmlformats.org/officeDocument/2006/relationships/image" Target="../media/image1.png"/><Relationship Id="rId10" Type="http://schemas.openxmlformats.org/officeDocument/2006/relationships/hyperlink" Target="Tantalo.pptx" TargetMode="External"/><Relationship Id="rId19" Type="http://schemas.openxmlformats.org/officeDocument/2006/relationships/hyperlink" Target="Leucotoe%20(Ino).pptx" TargetMode="External"/><Relationship Id="rId4" Type="http://schemas.openxmlformats.org/officeDocument/2006/relationships/hyperlink" Target="Armonia.pptx" TargetMode="External"/><Relationship Id="rId9" Type="http://schemas.openxmlformats.org/officeDocument/2006/relationships/hyperlink" Target="Tizio.pptx" TargetMode="External"/><Relationship Id="rId14" Type="http://schemas.openxmlformats.org/officeDocument/2006/relationships/hyperlink" Target="Belo.pptx" TargetMode="External"/><Relationship Id="rId22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4.563-603</a:t>
            </a:r>
          </a:p>
          <a:p>
            <a:pPr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la vicenda delle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Minieidi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il culto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celebrato in tutta Tebe. Ino, zia del dio (era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seconda moglie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Atamante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Learco e Melicerte), se ne vanta oltre misura.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ancora irata per la tresca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Semele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decide di punire Ino facendola impazzire (430-431). Scende allora nell’oltretomba a chiamare le tre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Furie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(Alletto,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Tisifone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Megera). Vede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Tizio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(457-458),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Tantalo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(458-459),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Sisifo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(460),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Issione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(461) e 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Danaidi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nipoti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Belo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(462-463) soffrire le loro pene. Chiede alle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Furie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rendere folle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Atamante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Sisifo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erano figli di Eolo).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Tisifone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passa all’azione (481). I capelli di serpi che ha sulla testa infettano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Atamante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Ino, e dà loro un veleno che li fa impazzire (505-506).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Atamante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uccide il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Learco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gettandolo contro una roccia (516-519). Ino fugge portando con sé l’altro figlio,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Melicerte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finché cade in mare da uno scoglio (519-530).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piange la nipote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Ino, era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e chiede allo zio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avere pietà dei due sventurati.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diventare Ino e Melicerte due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con i nomi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Leucotoe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Palemone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(543). Le amiche di Ino ne piangono la morte;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trasforma parte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rocce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parte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Ismenidi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15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62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Ino e </a:t>
            </a:r>
            <a:r>
              <a:rPr lang="it-IT" sz="2400" b="1">
                <a:solidFill>
                  <a:schemeClr val="tx1"/>
                </a:solidFill>
              </a:rPr>
              <a:t>Atamante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A92323B-5DCB-1CB5-13CA-B3A0BC1611A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E5811086-A597-923F-E24C-FD967E4B13C9}"/>
              </a:ext>
            </a:extLst>
          </p:cNvPr>
          <p:cNvSpPr txBox="1"/>
          <p:nvPr/>
        </p:nvSpPr>
        <p:spPr>
          <a:xfrm>
            <a:off x="324000" y="1502999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5" action="ppaction://hlinkpres?slideindex=1&amp;slidetitle="/>
              </a:rPr>
              <a:t>Ciclo Tebano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297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2025-01-06T17:57:14Z</dcterms:modified>
</cp:coreProperties>
</file>