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rcole.pptx" TargetMode="External"/><Relationship Id="rId3" Type="http://schemas.openxmlformats.org/officeDocument/2006/relationships/hyperlink" Target="Morte%20e%20divinizzazione%20di%20Ercol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Fatiche%20di%20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Peneo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Alfeo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9.187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Fatiche di 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Morte e divinizzazione di Ercole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Pulì le enormi stalle del re Augia, in Elide, facendo passare attraverso di esse i fiumi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Alfeo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Peneo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Ercole e le stalle di Augia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B8645AF-6AE0-831A-7F98-8DF5EDF6B76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</TotalTime>
  <Words>74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71</cp:revision>
  <dcterms:created xsi:type="dcterms:W3CDTF">2024-12-08T18:36:31Z</dcterms:created>
  <dcterms:modified xsi:type="dcterms:W3CDTF">2025-01-04T15:25:13Z</dcterms:modified>
</cp:coreProperties>
</file>