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4E8"/>
    <a:srgbClr val="FF9933"/>
    <a:srgbClr val="FF9966"/>
    <a:srgbClr val="84E291"/>
    <a:srgbClr val="DD6DC2"/>
    <a:srgbClr val="F7DDF1"/>
    <a:srgbClr val="ED8855"/>
    <a:srgbClr val="DDC5C5"/>
    <a:srgbClr val="DCE3F8"/>
    <a:srgbClr val="C4C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125" d="100"/>
          <a:sy n="125" d="100"/>
        </p:scale>
        <p:origin x="10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18761-3577-A363-5008-3C67AAA6B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C41DC63-0B11-370C-B3B9-CF8C1D63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ED7E-7C28-661B-FCAB-0C59883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014BF8-36BB-AB69-57D8-B16B510E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AABE63-0121-5944-5BFE-03FB31B3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98AB1-41CF-2C1D-E8B3-600600C9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B4759C-62E1-DD92-1039-CB4448FF5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0ADB49-4E24-0EEF-8B21-48ADD0E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AE7EF2-0122-FCD4-E709-2975A7B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03591-2F09-93D3-BD72-E85E9332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F96813-8DA2-0527-3760-22A343DA7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3EDBAD-A0FE-A571-E8DB-9B83DFC1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C3DC4-81EC-598E-72E3-77786AD7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AE80B-9BE1-BB2F-9BD9-2266B9F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7361D-1BBD-965A-2765-B0FEFC7C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54BEE-5186-A760-4C05-7C3D3477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A784A-895F-F303-01D3-409BBE81B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B70206-A215-7381-AA83-E3058299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21384A-45EF-A07C-CD12-729992A3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EC350A-A723-C913-C34D-803FA542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B0F988-0767-5E53-B7C3-D33486E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36528-9835-2DE5-9883-4B7212CCE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C3A9DE-F8F8-BA6F-0329-E0F22085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812CE-E8E1-B965-0468-0B41673C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5433C-A408-09A1-DF5F-BC2156D1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27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2AAF-F8BD-B0BB-A36F-326B5615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5CC633-19BB-F97B-4E7D-E148469CD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5F46E2-088B-B7CF-C5B9-3A9DB5874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633BF9-AD28-5AA3-D434-F0191339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6F8D48-0A23-4698-A4DF-421D6B2C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A3A679-5CDF-6A8B-FEC2-139CAA1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8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A7FA44-BFFA-B37D-09F8-15B5717B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9B4E49-C362-EAB1-F692-AE8ADBEC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40F5D7-3794-B3D0-189F-226DB8D2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7D2AA03-5F84-912E-CBC3-1E1D2A2AB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AB33B8-1C6C-9581-D6BB-8A0C899A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5E89C3-A120-6277-1A3D-CC199AAA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EF8C84-F72D-4486-4782-07615DE6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940D73-1098-5E95-C602-3F09A50B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9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CE0C9-BBC8-75AD-5953-EC558CAD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22E31C-2028-E215-8008-E204E44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5142FB-CEB9-B775-4B43-E76C7013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D3EAC-BF06-BB60-1871-BD7CBF4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26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48889B-DD60-0317-A413-BCE34A6C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E5CDD6-FEF9-BE17-CF85-661E3E6D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53FE4F-431C-E547-B799-2710A82D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26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AF40C-D917-A20F-54B3-6941D044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197695-9C04-70AB-8263-10E51E9A1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907970-C69B-1BC0-8C36-C14E6A801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C77E-953B-88A1-F0AF-6A5667E70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22EB8-C0CF-1C13-41C2-4DD991DF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D3A86B-4577-5AC3-CD04-6DDACA8EE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D874-10C3-6B6E-819F-ED0B1D69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757F1CA-2A0C-1056-7700-BA6F5483F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35481C-AE25-3889-50AE-4CF36910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339B5E-157D-9674-10FA-52FA75405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EC7020-A249-54C1-5C26-62116C5F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12FC87-A4F4-3F96-9CEF-6C823D149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5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568D1A-EC10-207B-3CA7-E22047C7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5843A6-7C0F-ED2D-EB2D-43127A3E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9BA66-F1BB-E4FF-A919-B6663EEFB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FAE86D-0088-4198-83F7-8D0DD762B10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F4968-74B6-559C-B1DE-795EFBBDB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240B5A-A2D8-910F-EEA2-AE9D357C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hyperlink" Target="pages/Narciso.pptx" TargetMode="External"/><Relationship Id="rId21" Type="http://schemas.openxmlformats.org/officeDocument/2006/relationships/hyperlink" Target="pages/Aretusa.pptx" TargetMode="External"/><Relationship Id="rId42" Type="http://schemas.openxmlformats.org/officeDocument/2006/relationships/hyperlink" Target="pages/Minotauro.pptx" TargetMode="External"/><Relationship Id="rId63" Type="http://schemas.openxmlformats.org/officeDocument/2006/relationships/hyperlink" Target="pages/Amori%20difficili.pptx" TargetMode="External"/><Relationship Id="rId84" Type="http://schemas.openxmlformats.org/officeDocument/2006/relationships/hyperlink" Target="pages/Eliadi.pptx" TargetMode="External"/><Relationship Id="rId138" Type="http://schemas.openxmlformats.org/officeDocument/2006/relationships/hyperlink" Target="pages/Morte%20di%20Achille.pptx" TargetMode="External"/><Relationship Id="rId159" Type="http://schemas.openxmlformats.org/officeDocument/2006/relationships/hyperlink" Target="pages/Storia%20di%20Achemenide.pptx" TargetMode="External"/><Relationship Id="rId170" Type="http://schemas.openxmlformats.org/officeDocument/2006/relationships/hyperlink" Target="pages/Ifi%20e%20Anassarete.pptx" TargetMode="External"/><Relationship Id="rId191" Type="http://schemas.openxmlformats.org/officeDocument/2006/relationships/hyperlink" Target="pages/Cipresso.pptx" TargetMode="External"/><Relationship Id="rId107" Type="http://schemas.openxmlformats.org/officeDocument/2006/relationships/hyperlink" Target="pages/Mura%20di%20Troia.pptx" TargetMode="External"/><Relationship Id="rId11" Type="http://schemas.openxmlformats.org/officeDocument/2006/relationships/hyperlink" Target="pages/Perseo%20ad%20Argo.pptx" TargetMode="External"/><Relationship Id="rId32" Type="http://schemas.openxmlformats.org/officeDocument/2006/relationships/hyperlink" Target="pages/Medea%20a%20Corinto%20e%20Atene.pptx" TargetMode="External"/><Relationship Id="rId53" Type="http://schemas.openxmlformats.org/officeDocument/2006/relationships/hyperlink" Target="pages/Cadmo.pptx" TargetMode="External"/><Relationship Id="rId74" Type="http://schemas.openxmlformats.org/officeDocument/2006/relationships/hyperlink" Target="pages/Deucalione%20e%20Pirra.pptx" TargetMode="External"/><Relationship Id="rId128" Type="http://schemas.openxmlformats.org/officeDocument/2006/relationships/hyperlink" Target="pages/Marsia.pptx" TargetMode="External"/><Relationship Id="rId149" Type="http://schemas.openxmlformats.org/officeDocument/2006/relationships/hyperlink" Target="pages/Rotta%20di%20Enea%20da%20Delo%20a%20Zancle.pptx" TargetMode="External"/><Relationship Id="rId5" Type="http://schemas.openxmlformats.org/officeDocument/2006/relationships/hyperlink" Target="pages/Atlante.pptx" TargetMode="External"/><Relationship Id="rId95" Type="http://schemas.openxmlformats.org/officeDocument/2006/relationships/hyperlink" Target="pages/Ganimede.pptx" TargetMode="External"/><Relationship Id="rId160" Type="http://schemas.openxmlformats.org/officeDocument/2006/relationships/hyperlink" Target="pages/Storia%20di%20Macareo.pptx" TargetMode="External"/><Relationship Id="rId181" Type="http://schemas.openxmlformats.org/officeDocument/2006/relationships/hyperlink" Target="pages/Culto%20di%20Esculapio.pptx" TargetMode="External"/><Relationship Id="rId22" Type="http://schemas.openxmlformats.org/officeDocument/2006/relationships/hyperlink" Target="pages/Trittolemo%20e%20Linco.pptx" TargetMode="External"/><Relationship Id="rId43" Type="http://schemas.openxmlformats.org/officeDocument/2006/relationships/hyperlink" Target="pages/Meleagro%20e%20il%20cinghiale.pptx" TargetMode="External"/><Relationship Id="rId64" Type="http://schemas.openxmlformats.org/officeDocument/2006/relationships/hyperlink" Target="pages/Biblide%20e%20Cauno.pptx" TargetMode="External"/><Relationship Id="rId118" Type="http://schemas.openxmlformats.org/officeDocument/2006/relationships/hyperlink" Target="pages/Penteo.pptx" TargetMode="External"/><Relationship Id="rId139" Type="http://schemas.openxmlformats.org/officeDocument/2006/relationships/hyperlink" Target="pages/Contesa%20per%20le%20armi%20di%20Achille.pptx" TargetMode="External"/><Relationship Id="rId85" Type="http://schemas.openxmlformats.org/officeDocument/2006/relationships/hyperlink" Target="pages/Cicno.pptx" TargetMode="External"/><Relationship Id="rId150" Type="http://schemas.openxmlformats.org/officeDocument/2006/relationships/hyperlink" Target="pages/Scilla%20e%20Glauco.pptx" TargetMode="External"/><Relationship Id="rId171" Type="http://schemas.openxmlformats.org/officeDocument/2006/relationships/hyperlink" Target="pages/Romolo%20e%20la%20fondazione.pptx" TargetMode="External"/><Relationship Id="rId192" Type="http://schemas.openxmlformats.org/officeDocument/2006/relationships/hyperlink" Target="pages/Canto%20di%20Orfeo.pptx" TargetMode="External"/><Relationship Id="rId12" Type="http://schemas.openxmlformats.org/officeDocument/2006/relationships/hyperlink" Target="pages/Polidette.pptx" TargetMode="External"/><Relationship Id="rId33" Type="http://schemas.openxmlformats.org/officeDocument/2006/relationships/hyperlink" Target="pages/Teseo.pptx" TargetMode="External"/><Relationship Id="rId108" Type="http://schemas.openxmlformats.org/officeDocument/2006/relationships/hyperlink" Target="pages/Peleo%20e%20Teti.pptx" TargetMode="External"/><Relationship Id="rId129" Type="http://schemas.openxmlformats.org/officeDocument/2006/relationships/hyperlink" Target="pages/Pelope.pptx" TargetMode="External"/><Relationship Id="rId54" Type="http://schemas.openxmlformats.org/officeDocument/2006/relationships/hyperlink" Target="pages/Ercole%20e%20Nesso.pptx" TargetMode="External"/><Relationship Id="rId75" Type="http://schemas.openxmlformats.org/officeDocument/2006/relationships/hyperlink" Target="pages/Storie%20di%20Apollo%20e%20Io.pptx" TargetMode="External"/><Relationship Id="rId96" Type="http://schemas.openxmlformats.org/officeDocument/2006/relationships/hyperlink" Target="pages/Giacinto.pptx" TargetMode="External"/><Relationship Id="rId140" Type="http://schemas.openxmlformats.org/officeDocument/2006/relationships/hyperlink" Target="pages/Discorso%20di%20Aiace.pptx" TargetMode="External"/><Relationship Id="rId161" Type="http://schemas.openxmlformats.org/officeDocument/2006/relationships/hyperlink" Target="pages/Pico%20e%20Canente.pptx" TargetMode="External"/><Relationship Id="rId182" Type="http://schemas.openxmlformats.org/officeDocument/2006/relationships/hyperlink" Target="pages/Divinizzazione%20di%20Cesare.pptx" TargetMode="External"/><Relationship Id="rId6" Type="http://schemas.openxmlformats.org/officeDocument/2006/relationships/hyperlink" Target="pages/Andromeda.pptx" TargetMode="External"/><Relationship Id="rId23" Type="http://schemas.openxmlformats.org/officeDocument/2006/relationships/hyperlink" Target="pages/Storie%20ateniesi.pptx" TargetMode="External"/><Relationship Id="rId119" Type="http://schemas.openxmlformats.org/officeDocument/2006/relationships/hyperlink" Target="pages/Minieidi.pptx" TargetMode="External"/><Relationship Id="rId44" Type="http://schemas.openxmlformats.org/officeDocument/2006/relationships/hyperlink" Target="pages/Altea%20e%20Meleagro.pptx" TargetMode="External"/><Relationship Id="rId65" Type="http://schemas.openxmlformats.org/officeDocument/2006/relationships/hyperlink" Target="pages/Ifi.pptx" TargetMode="External"/><Relationship Id="rId86" Type="http://schemas.openxmlformats.org/officeDocument/2006/relationships/hyperlink" Target="pages/Callisto.pptx" TargetMode="External"/><Relationship Id="rId130" Type="http://schemas.openxmlformats.org/officeDocument/2006/relationships/hyperlink" Target="pages/Guerra%20di%20Troia.pptx" TargetMode="External"/><Relationship Id="rId151" Type="http://schemas.openxmlformats.org/officeDocument/2006/relationships/hyperlink" Target="pages/Aci,%20Galatea%20e%20Polifemo.pptx" TargetMode="External"/><Relationship Id="rId172" Type="http://schemas.openxmlformats.org/officeDocument/2006/relationships/hyperlink" Target="pages/Roma.pptx" TargetMode="External"/><Relationship Id="rId193" Type="http://schemas.openxmlformats.org/officeDocument/2006/relationships/hyperlink" Target="pages/Divinizzazione%20di%20Romolo%20ed%20Ersilia.pptx" TargetMode="External"/><Relationship Id="rId13" Type="http://schemas.openxmlformats.org/officeDocument/2006/relationships/hyperlink" Target="pages/Minerva%20e%20le%20Muse.pptx" TargetMode="External"/><Relationship Id="rId109" Type="http://schemas.openxmlformats.org/officeDocument/2006/relationships/hyperlink" Target="pages/Dedalione.pptx" TargetMode="External"/><Relationship Id="rId34" Type="http://schemas.openxmlformats.org/officeDocument/2006/relationships/hyperlink" Target="pages/Teseo%20ed%20Egeo.pptx" TargetMode="External"/><Relationship Id="rId55" Type="http://schemas.openxmlformats.org/officeDocument/2006/relationships/hyperlink" Target="pages/Morte%20e%20divinizzazione%20di%20Ercole.pptx" TargetMode="External"/><Relationship Id="rId76" Type="http://schemas.openxmlformats.org/officeDocument/2006/relationships/hyperlink" Target="pages/Pitone.pptx" TargetMode="External"/><Relationship Id="rId97" Type="http://schemas.openxmlformats.org/officeDocument/2006/relationships/hyperlink" Target="pages/Cerasti.pptx" TargetMode="External"/><Relationship Id="rId120" Type="http://schemas.openxmlformats.org/officeDocument/2006/relationships/hyperlink" Target="pages/Piramo%20e%20Tisbe.pptx" TargetMode="External"/><Relationship Id="rId141" Type="http://schemas.openxmlformats.org/officeDocument/2006/relationships/hyperlink" Target="pages/Discorso%20di%20Ulisse.pptx" TargetMode="External"/><Relationship Id="rId7" Type="http://schemas.openxmlformats.org/officeDocument/2006/relationships/hyperlink" Target="pages/Corallo.pptx" TargetMode="External"/><Relationship Id="rId71" Type="http://schemas.openxmlformats.org/officeDocument/2006/relationships/hyperlink" Target="pages/Concilio%20degli%20dei.pptx" TargetMode="External"/><Relationship Id="rId92" Type="http://schemas.openxmlformats.org/officeDocument/2006/relationships/hyperlink" Target="pages/Erse%20e%20Aglauro.pptx" TargetMode="External"/><Relationship Id="rId162" Type="http://schemas.openxmlformats.org/officeDocument/2006/relationships/hyperlink" Target="pages/Enea%20nel%20Lazio.pptx" TargetMode="External"/><Relationship Id="rId183" Type="http://schemas.openxmlformats.org/officeDocument/2006/relationships/hyperlink" Target="pages/Lodi%20di%20Augusto.pptx" TargetMode="External"/><Relationship Id="rId2" Type="http://schemas.openxmlformats.org/officeDocument/2006/relationships/hyperlink" Target="pages/Ciclo%20tebano.pptx" TargetMode="External"/><Relationship Id="rId29" Type="http://schemas.openxmlformats.org/officeDocument/2006/relationships/hyperlink" Target="pages/Esone.pptx" TargetMode="External"/><Relationship Id="rId24" Type="http://schemas.openxmlformats.org/officeDocument/2006/relationships/hyperlink" Target="pages/Procne%20e%20Filomela.pptx" TargetMode="External"/><Relationship Id="rId40" Type="http://schemas.openxmlformats.org/officeDocument/2006/relationships/hyperlink" Target="pages/Scilla.pptx" TargetMode="External"/><Relationship Id="rId45" Type="http://schemas.openxmlformats.org/officeDocument/2006/relationships/hyperlink" Target="pages/Teseo%20ospite%20di%20Acheloo.pptx" TargetMode="External"/><Relationship Id="rId66" Type="http://schemas.openxmlformats.org/officeDocument/2006/relationships/hyperlink" Target="pages/Origini.pptx" TargetMode="External"/><Relationship Id="rId87" Type="http://schemas.openxmlformats.org/officeDocument/2006/relationships/hyperlink" Target="pages/Loquacit&#224;%20punita.pptx" TargetMode="External"/><Relationship Id="rId110" Type="http://schemas.openxmlformats.org/officeDocument/2006/relationships/hyperlink" Target="pages/Lupo%20pietrificato.pptx" TargetMode="External"/><Relationship Id="rId115" Type="http://schemas.openxmlformats.org/officeDocument/2006/relationships/hyperlink" Target="pages/Bacco.pptx" TargetMode="External"/><Relationship Id="rId131" Type="http://schemas.openxmlformats.org/officeDocument/2006/relationships/hyperlink" Target="pages/Profezie%20di%20Calcante%20e%20partenza%20dei%20Greci.pptx" TargetMode="External"/><Relationship Id="rId136" Type="http://schemas.openxmlformats.org/officeDocument/2006/relationships/hyperlink" Target="pages/Ceneo%20e%20la%20centauromachia.pptx" TargetMode="External"/><Relationship Id="rId157" Type="http://schemas.openxmlformats.org/officeDocument/2006/relationships/hyperlink" Target="pages/Storia%20della%20Sibilla.pptx" TargetMode="External"/><Relationship Id="rId178" Type="http://schemas.openxmlformats.org/officeDocument/2006/relationships/hyperlink" Target="pages/Tagete.pptx" TargetMode="External"/><Relationship Id="rId61" Type="http://schemas.openxmlformats.org/officeDocument/2006/relationships/hyperlink" Target="pages/Iolao%20e%20i%20figli%20di%20Calliroe.pptx" TargetMode="External"/><Relationship Id="rId82" Type="http://schemas.openxmlformats.org/officeDocument/2006/relationships/hyperlink" Target="pages/Miti%20del%20libro%202.pptx" TargetMode="External"/><Relationship Id="rId152" Type="http://schemas.openxmlformats.org/officeDocument/2006/relationships/hyperlink" Target="pages/Storia%20di%20Glauco.pptx" TargetMode="External"/><Relationship Id="rId173" Type="http://schemas.openxmlformats.org/officeDocument/2006/relationships/hyperlink" Target="pages/Numa%20Pompilio.pptx" TargetMode="External"/><Relationship Id="rId194" Type="http://schemas.openxmlformats.org/officeDocument/2006/relationships/image" Target="../media/image1.png"/><Relationship Id="rId19" Type="http://schemas.openxmlformats.org/officeDocument/2006/relationships/hyperlink" Target="pages/Ascalafo.pptx" TargetMode="External"/><Relationship Id="rId14" Type="http://schemas.openxmlformats.org/officeDocument/2006/relationships/hyperlink" Target="pages/Pireneo.pptx" TargetMode="External"/><Relationship Id="rId30" Type="http://schemas.openxmlformats.org/officeDocument/2006/relationships/hyperlink" Target="pages/Pelia.pptx" TargetMode="External"/><Relationship Id="rId35" Type="http://schemas.openxmlformats.org/officeDocument/2006/relationships/hyperlink" Target="pages/Minosse%20prepara%20la%20guerra.pptx" TargetMode="External"/><Relationship Id="rId56" Type="http://schemas.openxmlformats.org/officeDocument/2006/relationships/hyperlink" Target="pages/Fatiche%20di%20Ercole.pptx" TargetMode="External"/><Relationship Id="rId77" Type="http://schemas.openxmlformats.org/officeDocument/2006/relationships/hyperlink" Target="pages/Dafne.pptx" TargetMode="External"/><Relationship Id="rId100" Type="http://schemas.openxmlformats.org/officeDocument/2006/relationships/hyperlink" Target="pages/Cinira%20e%20Mirra.pptx" TargetMode="External"/><Relationship Id="rId105" Type="http://schemas.openxmlformats.org/officeDocument/2006/relationships/hyperlink" Target="pages/Mida%20e%20il%20dono%20di%20Bacco.pptx" TargetMode="External"/><Relationship Id="rId126" Type="http://schemas.openxmlformats.org/officeDocument/2006/relationships/hyperlink" Target="pages/Niobe.pptx" TargetMode="External"/><Relationship Id="rId147" Type="http://schemas.openxmlformats.org/officeDocument/2006/relationships/hyperlink" Target="pages/Figlie%20di%20Anio.pptx" TargetMode="External"/><Relationship Id="rId168" Type="http://schemas.openxmlformats.org/officeDocument/2006/relationships/hyperlink" Target="pages/Re%20albani.pptx" TargetMode="External"/><Relationship Id="rId8" Type="http://schemas.openxmlformats.org/officeDocument/2006/relationships/hyperlink" Target="pages/Nozze%20di%20Perseo.pptx" TargetMode="External"/><Relationship Id="rId51" Type="http://schemas.openxmlformats.org/officeDocument/2006/relationships/hyperlink" Target="pages/Acheloo%20ed%20Ercole.pptx" TargetMode="External"/><Relationship Id="rId72" Type="http://schemas.openxmlformats.org/officeDocument/2006/relationships/hyperlink" Target="pages/Licaone.pptx" TargetMode="External"/><Relationship Id="rId93" Type="http://schemas.openxmlformats.org/officeDocument/2006/relationships/hyperlink" Target="pages/Europa.pptx" TargetMode="External"/><Relationship Id="rId98" Type="http://schemas.openxmlformats.org/officeDocument/2006/relationships/hyperlink" Target="pages/Propetidi.pptx" TargetMode="External"/><Relationship Id="rId121" Type="http://schemas.openxmlformats.org/officeDocument/2006/relationships/hyperlink" Target="pages/Sole,%20Leucotoe%20e%20Clizia.pptx" TargetMode="External"/><Relationship Id="rId142" Type="http://schemas.openxmlformats.org/officeDocument/2006/relationships/hyperlink" Target="pages/Presa%20di%20Troia%20e%20partenza.pptx" TargetMode="External"/><Relationship Id="rId163" Type="http://schemas.openxmlformats.org/officeDocument/2006/relationships/hyperlink" Target="pages/Racconto%20di%20Diomede.pptx" TargetMode="External"/><Relationship Id="rId184" Type="http://schemas.openxmlformats.org/officeDocument/2006/relationships/hyperlink" Target="pages/Epilogo.pptx" TargetMode="External"/><Relationship Id="rId189" Type="http://schemas.openxmlformats.org/officeDocument/2006/relationships/hyperlink" Target="pages/Argonauti.pptx" TargetMode="External"/><Relationship Id="rId3" Type="http://schemas.openxmlformats.org/officeDocument/2006/relationships/hyperlink" Target="pages/Perseo.pptx" TargetMode="External"/><Relationship Id="rId25" Type="http://schemas.openxmlformats.org/officeDocument/2006/relationships/hyperlink" Target="pages/Borea%20e%20Orizia.pptx" TargetMode="External"/><Relationship Id="rId46" Type="http://schemas.openxmlformats.org/officeDocument/2006/relationships/hyperlink" Target="pages/Echinadi.pptx" TargetMode="External"/><Relationship Id="rId67" Type="http://schemas.openxmlformats.org/officeDocument/2006/relationships/hyperlink" Target="pages/Proemio.pptx" TargetMode="External"/><Relationship Id="rId116" Type="http://schemas.openxmlformats.org/officeDocument/2006/relationships/hyperlink" Target="pages/Tiresia.pptx" TargetMode="External"/><Relationship Id="rId137" Type="http://schemas.openxmlformats.org/officeDocument/2006/relationships/hyperlink" Target="pages/Ercole%20e%20i%20figli%20di%20Neleo.pptx" TargetMode="External"/><Relationship Id="rId158" Type="http://schemas.openxmlformats.org/officeDocument/2006/relationships/hyperlink" Target="pages/Storia%20di%20Macareo%20e%20Achemenide.pptx" TargetMode="External"/><Relationship Id="rId20" Type="http://schemas.openxmlformats.org/officeDocument/2006/relationships/hyperlink" Target="pages/Sirene.pptx" TargetMode="External"/><Relationship Id="rId41" Type="http://schemas.openxmlformats.org/officeDocument/2006/relationships/hyperlink" Target="pages/Dedalo.pptx" TargetMode="External"/><Relationship Id="rId62" Type="http://schemas.openxmlformats.org/officeDocument/2006/relationships/hyperlink" Target="pages/Mileto.pptx" TargetMode="External"/><Relationship Id="rId83" Type="http://schemas.openxmlformats.org/officeDocument/2006/relationships/hyperlink" Target="pages/Fetonte.pptx" TargetMode="External"/><Relationship Id="rId88" Type="http://schemas.openxmlformats.org/officeDocument/2006/relationships/hyperlink" Target="pages/Uccelli%20loquaci.pptx" TargetMode="External"/><Relationship Id="rId111" Type="http://schemas.openxmlformats.org/officeDocument/2006/relationships/hyperlink" Target="pages/Ceice%20e%20Alcione.pptx" TargetMode="External"/><Relationship Id="rId132" Type="http://schemas.openxmlformats.org/officeDocument/2006/relationships/hyperlink" Target="pages/Primi%20scontri%20a%20Troia.pptx" TargetMode="External"/><Relationship Id="rId153" Type="http://schemas.openxmlformats.org/officeDocument/2006/relationships/hyperlink" Target="pages/Rotta%20di%20Enea%20da%20Scilla%20e%20Cariddi%20a%20Pitecusa.pptx" TargetMode="External"/><Relationship Id="rId174" Type="http://schemas.openxmlformats.org/officeDocument/2006/relationships/hyperlink" Target="pages/Miscelo.pptx" TargetMode="External"/><Relationship Id="rId179" Type="http://schemas.openxmlformats.org/officeDocument/2006/relationships/hyperlink" Target="pages/Lancia%20di%20Romolo.pptx" TargetMode="External"/><Relationship Id="rId195" Type="http://schemas.openxmlformats.org/officeDocument/2006/relationships/image" Target="../media/image2.svg"/><Relationship Id="rId190" Type="http://schemas.openxmlformats.org/officeDocument/2006/relationships/hyperlink" Target="Scilla.pptx" TargetMode="External"/><Relationship Id="rId15" Type="http://schemas.openxmlformats.org/officeDocument/2006/relationships/hyperlink" Target="pages/Contesa%20di%20Muse%20e%20Pieridi.pptx" TargetMode="External"/><Relationship Id="rId36" Type="http://schemas.openxmlformats.org/officeDocument/2006/relationships/hyperlink" Target="pages/Cefalo%20cerca%20aiuti%20contro%20Minosse.pptx" TargetMode="External"/><Relationship Id="rId57" Type="http://schemas.openxmlformats.org/officeDocument/2006/relationships/hyperlink" Target="pages/Morte%20di%20Lica.pptx" TargetMode="External"/><Relationship Id="rId106" Type="http://schemas.openxmlformats.org/officeDocument/2006/relationships/hyperlink" Target="pages/Orecchie%20di%20Mida.pptx" TargetMode="External"/><Relationship Id="rId127" Type="http://schemas.openxmlformats.org/officeDocument/2006/relationships/hyperlink" Target="pages/Contadini%20di%20Licia.pptx" TargetMode="External"/><Relationship Id="rId10" Type="http://schemas.openxmlformats.org/officeDocument/2006/relationships/hyperlink" Target="pages/Lotte%20alle%20nozze%20di%20Perseo.pptx" TargetMode="External"/><Relationship Id="rId31" Type="http://schemas.openxmlformats.org/officeDocument/2006/relationships/hyperlink" Target="pages/Volo%20di%20Medea.pptx" TargetMode="External"/><Relationship Id="rId52" Type="http://schemas.openxmlformats.org/officeDocument/2006/relationships/hyperlink" Target="pages/Ciclo%20di%20Ercole.pptx" TargetMode="External"/><Relationship Id="rId73" Type="http://schemas.openxmlformats.org/officeDocument/2006/relationships/hyperlink" Target="pages/Diluvio.pptx" TargetMode="External"/><Relationship Id="rId78" Type="http://schemas.openxmlformats.org/officeDocument/2006/relationships/hyperlink" Target="pages/Io.pptx" TargetMode="External"/><Relationship Id="rId94" Type="http://schemas.openxmlformats.org/officeDocument/2006/relationships/hyperlink" Target="pages/Orfeo.pptx" TargetMode="External"/><Relationship Id="rId99" Type="http://schemas.openxmlformats.org/officeDocument/2006/relationships/hyperlink" Target="pages/Pigmalione.pptx" TargetMode="External"/><Relationship Id="rId101" Type="http://schemas.openxmlformats.org/officeDocument/2006/relationships/hyperlink" Target="pages/Adone.pptx" TargetMode="External"/><Relationship Id="rId122" Type="http://schemas.openxmlformats.org/officeDocument/2006/relationships/hyperlink" Target="pages/Salmacide%20ed%20Ermafrodito.pptx" TargetMode="External"/><Relationship Id="rId143" Type="http://schemas.openxmlformats.org/officeDocument/2006/relationships/hyperlink" Target="pages/Polidoro,%20Polissena,%20Ecuba.pptx" TargetMode="External"/><Relationship Id="rId148" Type="http://schemas.openxmlformats.org/officeDocument/2006/relationships/hyperlink" Target="pages/Cratere%20di%20Terse.pptx" TargetMode="External"/><Relationship Id="rId164" Type="http://schemas.openxmlformats.org/officeDocument/2006/relationships/hyperlink" Target="pages/Pastore%20apulo.pptx" TargetMode="External"/><Relationship Id="rId169" Type="http://schemas.openxmlformats.org/officeDocument/2006/relationships/hyperlink" Target="pages/Pomona%20e%20Vertumno.pptx" TargetMode="External"/><Relationship Id="rId185" Type="http://schemas.openxmlformats.org/officeDocument/2006/relationships/hyperlink" Target="pages/Epafo.pptx" TargetMode="External"/><Relationship Id="rId4" Type="http://schemas.openxmlformats.org/officeDocument/2006/relationships/hyperlink" Target="pages/Serpenti%20africani.pptx" TargetMode="External"/><Relationship Id="rId9" Type="http://schemas.openxmlformats.org/officeDocument/2006/relationships/hyperlink" Target="pages/Medusa.pptx" TargetMode="External"/><Relationship Id="rId180" Type="http://schemas.openxmlformats.org/officeDocument/2006/relationships/hyperlink" Target="pages/Cipo.pptx" TargetMode="External"/><Relationship Id="rId26" Type="http://schemas.openxmlformats.org/officeDocument/2006/relationships/hyperlink" Target="pages/Argonauti%20e%20Medea.pptx" TargetMode="External"/><Relationship Id="rId47" Type="http://schemas.openxmlformats.org/officeDocument/2006/relationships/hyperlink" Target="pages/Perimele.pptx" TargetMode="External"/><Relationship Id="rId68" Type="http://schemas.openxmlformats.org/officeDocument/2006/relationships/hyperlink" Target="pages/Cosmogonia.pptx" TargetMode="External"/><Relationship Id="rId89" Type="http://schemas.openxmlformats.org/officeDocument/2006/relationships/hyperlink" Target="pages/Cornacchia.pptx" TargetMode="External"/><Relationship Id="rId112" Type="http://schemas.openxmlformats.org/officeDocument/2006/relationships/hyperlink" Target="pages/Esaco.pptx" TargetMode="External"/><Relationship Id="rId133" Type="http://schemas.openxmlformats.org/officeDocument/2006/relationships/hyperlink" Target="pages/Achille%20e%20Cicno.pptx" TargetMode="External"/><Relationship Id="rId154" Type="http://schemas.openxmlformats.org/officeDocument/2006/relationships/hyperlink" Target="pages/Storia%20di%20Pitecusa.pptx" TargetMode="External"/><Relationship Id="rId175" Type="http://schemas.openxmlformats.org/officeDocument/2006/relationships/hyperlink" Target="pages/Pitagora.pptx" TargetMode="External"/><Relationship Id="rId196" Type="http://schemas.openxmlformats.org/officeDocument/2006/relationships/hyperlink" Target="http://www.graverini.com/" TargetMode="External"/><Relationship Id="rId16" Type="http://schemas.openxmlformats.org/officeDocument/2006/relationships/hyperlink" Target="pages/Gigantomachia%20della%20Pieride.pptx" TargetMode="External"/><Relationship Id="rId37" Type="http://schemas.openxmlformats.org/officeDocument/2006/relationships/hyperlink" Target="pages/Peste%20di%20Egina.pptx" TargetMode="External"/><Relationship Id="rId58" Type="http://schemas.openxmlformats.org/officeDocument/2006/relationships/hyperlink" Target="pages/Alcmena%20e%20Iole.pptx" TargetMode="External"/><Relationship Id="rId79" Type="http://schemas.openxmlformats.org/officeDocument/2006/relationships/hyperlink" Target="pages/Argo.pptx" TargetMode="External"/><Relationship Id="rId102" Type="http://schemas.openxmlformats.org/officeDocument/2006/relationships/hyperlink" Target="pages/Atalanta%20e%20Ippomene.pptx" TargetMode="External"/><Relationship Id="rId123" Type="http://schemas.openxmlformats.org/officeDocument/2006/relationships/hyperlink" Target="pages/Ino%20e%20Atamante.pptx" TargetMode="External"/><Relationship Id="rId144" Type="http://schemas.openxmlformats.org/officeDocument/2006/relationships/hyperlink" Target="pages/Aurora,%20Memnone%20e%20le%20Memnonidi.pptx" TargetMode="External"/><Relationship Id="rId90" Type="http://schemas.openxmlformats.org/officeDocument/2006/relationships/hyperlink" Target="pages/Ociroe.pptx" TargetMode="External"/><Relationship Id="rId165" Type="http://schemas.openxmlformats.org/officeDocument/2006/relationships/hyperlink" Target="pages/Navi%20troiane.pptx" TargetMode="External"/><Relationship Id="rId186" Type="http://schemas.openxmlformats.org/officeDocument/2006/relationships/hyperlink" Target="pages/Arcade.pptx" TargetMode="External"/><Relationship Id="rId27" Type="http://schemas.openxmlformats.org/officeDocument/2006/relationships/hyperlink" Target="pages/Medea.pptx" TargetMode="External"/><Relationship Id="rId48" Type="http://schemas.openxmlformats.org/officeDocument/2006/relationships/hyperlink" Target="pages/Filemone%20e%20Bauci.pptx" TargetMode="External"/><Relationship Id="rId69" Type="http://schemas.openxmlformats.org/officeDocument/2006/relationships/hyperlink" Target="pages/Mito%20delle%20et&#224;.pptx" TargetMode="External"/><Relationship Id="rId113" Type="http://schemas.openxmlformats.org/officeDocument/2006/relationships/hyperlink" Target="pages/Atteone.pptx" TargetMode="External"/><Relationship Id="rId134" Type="http://schemas.openxmlformats.org/officeDocument/2006/relationships/hyperlink" Target="pages/Tregua%20nella%20guerra%20di%20Troia.pptx" TargetMode="External"/><Relationship Id="rId80" Type="http://schemas.openxmlformats.org/officeDocument/2006/relationships/hyperlink" Target="pages/Siringa.pptx" TargetMode="External"/><Relationship Id="rId155" Type="http://schemas.openxmlformats.org/officeDocument/2006/relationships/hyperlink" Target="pages/Rotta%20di%20Enea%20da%20Pitecusa%20a%20Gaeta.pptx" TargetMode="External"/><Relationship Id="rId176" Type="http://schemas.openxmlformats.org/officeDocument/2006/relationships/hyperlink" Target="pages/Lutto%20di%20Egeria.pptx" TargetMode="External"/><Relationship Id="rId197" Type="http://schemas.openxmlformats.org/officeDocument/2006/relationships/hyperlink" Target="http://www.latinopratico.it/" TargetMode="External"/><Relationship Id="rId17" Type="http://schemas.openxmlformats.org/officeDocument/2006/relationships/hyperlink" Target="pages/Ratto%20di%20Proserpina.pptx" TargetMode="External"/><Relationship Id="rId38" Type="http://schemas.openxmlformats.org/officeDocument/2006/relationships/hyperlink" Target="pages/Cefalo%20e%20Procri.pptx" TargetMode="External"/><Relationship Id="rId59" Type="http://schemas.openxmlformats.org/officeDocument/2006/relationships/hyperlink" Target="pages/Galantide.pptx" TargetMode="External"/><Relationship Id="rId103" Type="http://schemas.openxmlformats.org/officeDocument/2006/relationships/hyperlink" Target="pages/Morte%20di%20Orfeo.pptx" TargetMode="External"/><Relationship Id="rId124" Type="http://schemas.openxmlformats.org/officeDocument/2006/relationships/hyperlink" Target="pages/Cadmo%20e%20Armonia.pptx" TargetMode="External"/><Relationship Id="rId70" Type="http://schemas.openxmlformats.org/officeDocument/2006/relationships/hyperlink" Target="pages/Gigantomachia.pptx" TargetMode="External"/><Relationship Id="rId91" Type="http://schemas.openxmlformats.org/officeDocument/2006/relationships/hyperlink" Target="pages/Batto.pptx" TargetMode="External"/><Relationship Id="rId145" Type="http://schemas.openxmlformats.org/officeDocument/2006/relationships/hyperlink" Target="pages/Ciclo%20di%20Enea.pptx" TargetMode="External"/><Relationship Id="rId166" Type="http://schemas.openxmlformats.org/officeDocument/2006/relationships/hyperlink" Target="pages/Divinizzazione%20di%20Enea.pptx" TargetMode="External"/><Relationship Id="rId187" Type="http://schemas.openxmlformats.org/officeDocument/2006/relationships/hyperlink" Target="pages/Baccanti.pptx" TargetMode="External"/><Relationship Id="rId1" Type="http://schemas.openxmlformats.org/officeDocument/2006/relationships/slideLayout" Target="../slideLayouts/slideLayout7.xml"/><Relationship Id="rId28" Type="http://schemas.openxmlformats.org/officeDocument/2006/relationships/hyperlink" Target="pages/Medea%20in%20Colchide.pptx" TargetMode="External"/><Relationship Id="rId49" Type="http://schemas.openxmlformats.org/officeDocument/2006/relationships/hyperlink" Target="pages/Proteo.pptx" TargetMode="External"/><Relationship Id="rId114" Type="http://schemas.openxmlformats.org/officeDocument/2006/relationships/hyperlink" Target="pages/Semele.pptx" TargetMode="External"/><Relationship Id="rId60" Type="http://schemas.openxmlformats.org/officeDocument/2006/relationships/hyperlink" Target="pages/Driope.pptx" TargetMode="External"/><Relationship Id="rId81" Type="http://schemas.openxmlformats.org/officeDocument/2006/relationships/hyperlink" Target="pages/Pavone.pptx" TargetMode="External"/><Relationship Id="rId135" Type="http://schemas.openxmlformats.org/officeDocument/2006/relationships/hyperlink" Target="pages/Ceneo.pptx" TargetMode="External"/><Relationship Id="rId156" Type="http://schemas.openxmlformats.org/officeDocument/2006/relationships/hyperlink" Target="pages/Enea%20e%20la%20Sibilla%20.pptx" TargetMode="External"/><Relationship Id="rId177" Type="http://schemas.openxmlformats.org/officeDocument/2006/relationships/hyperlink" Target="pages/Ippolito.pptx" TargetMode="External"/><Relationship Id="rId18" Type="http://schemas.openxmlformats.org/officeDocument/2006/relationships/hyperlink" Target="pages/Ciane.pptx" TargetMode="External"/><Relationship Id="rId39" Type="http://schemas.openxmlformats.org/officeDocument/2006/relationships/hyperlink" Target="pages/Giavellotto%20di%20Cefalo.pptx" TargetMode="External"/><Relationship Id="rId50" Type="http://schemas.openxmlformats.org/officeDocument/2006/relationships/hyperlink" Target="pages/Erisittone%20e%20Mestra.pptx" TargetMode="External"/><Relationship Id="rId104" Type="http://schemas.openxmlformats.org/officeDocument/2006/relationships/hyperlink" Target="pages/Asia%20Minore%20e%20Tracia.pptx" TargetMode="External"/><Relationship Id="rId125" Type="http://schemas.openxmlformats.org/officeDocument/2006/relationships/hyperlink" Target="pages/Aracne.pptx" TargetMode="External"/><Relationship Id="rId146" Type="http://schemas.openxmlformats.org/officeDocument/2006/relationships/hyperlink" Target="pages/Viaggio%20di%20Enea.pptx" TargetMode="External"/><Relationship Id="rId167" Type="http://schemas.openxmlformats.org/officeDocument/2006/relationships/hyperlink" Target="pages/Re%20albani%20e%20fondazione.pptx" TargetMode="External"/><Relationship Id="rId188" Type="http://schemas.openxmlformats.org/officeDocument/2006/relationships/hyperlink" Target="pages/Muse.pptx" TargetMode="Externa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hyperlink" Target="pages/Canto%20di%20Orfeo.pptx" TargetMode="External"/><Relationship Id="rId21" Type="http://schemas.openxmlformats.org/officeDocument/2006/relationships/hyperlink" Target="pages/Orfeo.pptx" TargetMode="External"/><Relationship Id="rId42" Type="http://schemas.openxmlformats.org/officeDocument/2006/relationships/hyperlink" Target="pages/Epafo.pptx" TargetMode="External"/><Relationship Id="rId63" Type="http://schemas.openxmlformats.org/officeDocument/2006/relationships/hyperlink" Target="pages/Cadmo%20e%20Armonia.pptx" TargetMode="External"/><Relationship Id="rId84" Type="http://schemas.openxmlformats.org/officeDocument/2006/relationships/hyperlink" Target="pages/Pelia.pptx" TargetMode="External"/><Relationship Id="rId138" Type="http://schemas.openxmlformats.org/officeDocument/2006/relationships/hyperlink" Target="pages/Tregua%20nella%20guerra%20di%20Troia.pptx" TargetMode="External"/><Relationship Id="rId159" Type="http://schemas.openxmlformats.org/officeDocument/2006/relationships/hyperlink" Target="pages/Enea%20e%20la%20Sibilla%20.pptx" TargetMode="External"/><Relationship Id="rId170" Type="http://schemas.openxmlformats.org/officeDocument/2006/relationships/hyperlink" Target="pages/Pomona%20e%20Vertumno.pptx" TargetMode="External"/><Relationship Id="rId107" Type="http://schemas.openxmlformats.org/officeDocument/2006/relationships/hyperlink" Target="pages/Fatiche%20di%20Ercole.pptx" TargetMode="External"/><Relationship Id="rId11" Type="http://schemas.openxmlformats.org/officeDocument/2006/relationships/hyperlink" Target="pages/Amori%20difficili.pptx" TargetMode="External"/><Relationship Id="rId32" Type="http://schemas.openxmlformats.org/officeDocument/2006/relationships/hyperlink" Target="pages/Gigantomachia.pptx" TargetMode="External"/><Relationship Id="rId53" Type="http://schemas.openxmlformats.org/officeDocument/2006/relationships/hyperlink" Target="pages/Bacco.pptx" TargetMode="External"/><Relationship Id="rId74" Type="http://schemas.openxmlformats.org/officeDocument/2006/relationships/hyperlink" Target="pages/Niobe.pptx" TargetMode="External"/><Relationship Id="rId128" Type="http://schemas.openxmlformats.org/officeDocument/2006/relationships/hyperlink" Target="pages/Orecchie%20di%20Mida.pptx" TargetMode="External"/><Relationship Id="rId149" Type="http://schemas.openxmlformats.org/officeDocument/2006/relationships/hyperlink" Target="pages/Viaggio%20di%20Enea.pptx" TargetMode="External"/><Relationship Id="rId5" Type="http://schemas.openxmlformats.org/officeDocument/2006/relationships/hyperlink" Target="pages/Contesa%20di%20Muse%20e%20Pieridi.pptx" TargetMode="External"/><Relationship Id="rId95" Type="http://schemas.openxmlformats.org/officeDocument/2006/relationships/hyperlink" Target="pages/Minotauro.pptx" TargetMode="External"/><Relationship Id="rId160" Type="http://schemas.openxmlformats.org/officeDocument/2006/relationships/hyperlink" Target="pages/Storia%20della%20Sibilla.pptx" TargetMode="External"/><Relationship Id="rId181" Type="http://schemas.openxmlformats.org/officeDocument/2006/relationships/hyperlink" Target="pages/Cipo.pptx" TargetMode="External"/><Relationship Id="rId22" Type="http://schemas.openxmlformats.org/officeDocument/2006/relationships/hyperlink" Target="pages/Asia%20Minore%20e%20Tracia.pptx" TargetMode="External"/><Relationship Id="rId43" Type="http://schemas.openxmlformats.org/officeDocument/2006/relationships/hyperlink" Target="pages/Eliadi.pptx" TargetMode="External"/><Relationship Id="rId64" Type="http://schemas.openxmlformats.org/officeDocument/2006/relationships/hyperlink" Target="pages/Pireneo.pptx" TargetMode="External"/><Relationship Id="rId118" Type="http://schemas.openxmlformats.org/officeDocument/2006/relationships/hyperlink" Target="pages/Ganimede.pptx" TargetMode="External"/><Relationship Id="rId139" Type="http://schemas.openxmlformats.org/officeDocument/2006/relationships/hyperlink" Target="pages/Ceneo.pptx" TargetMode="External"/><Relationship Id="rId85" Type="http://schemas.openxmlformats.org/officeDocument/2006/relationships/hyperlink" Target="pages/Volo%20di%20Medea.pptx" TargetMode="External"/><Relationship Id="rId150" Type="http://schemas.openxmlformats.org/officeDocument/2006/relationships/hyperlink" Target="pages/Figlie%20di%20Anio.pptx" TargetMode="External"/><Relationship Id="rId171" Type="http://schemas.openxmlformats.org/officeDocument/2006/relationships/hyperlink" Target="pages/Ifi%20e%20Anassarete.pptx" TargetMode="External"/><Relationship Id="rId12" Type="http://schemas.openxmlformats.org/officeDocument/2006/relationships/hyperlink" Target="pages/Origini.pptx" TargetMode="External"/><Relationship Id="rId33" Type="http://schemas.openxmlformats.org/officeDocument/2006/relationships/hyperlink" Target="pages/Concilio%20degli%20dei.pptx" TargetMode="External"/><Relationship Id="rId108" Type="http://schemas.openxmlformats.org/officeDocument/2006/relationships/hyperlink" Target="pages/Morte%20di%20Lica.pptx" TargetMode="External"/><Relationship Id="rId129" Type="http://schemas.openxmlformats.org/officeDocument/2006/relationships/hyperlink" Target="pages/Mura%20di%20Troia.pptx" TargetMode="External"/><Relationship Id="rId54" Type="http://schemas.openxmlformats.org/officeDocument/2006/relationships/hyperlink" Target="pages/Tiresia.pptx" TargetMode="External"/><Relationship Id="rId75" Type="http://schemas.openxmlformats.org/officeDocument/2006/relationships/hyperlink" Target="pages/Contadini%20di%20Licia.pptx" TargetMode="External"/><Relationship Id="rId96" Type="http://schemas.openxmlformats.org/officeDocument/2006/relationships/hyperlink" Target="pages/Meleagro%20e%20il%20cinghiale.pptx" TargetMode="External"/><Relationship Id="rId140" Type="http://schemas.openxmlformats.org/officeDocument/2006/relationships/hyperlink" Target="pages/Ceneo%20e%20la%20centauromachia.pptx" TargetMode="External"/><Relationship Id="rId161" Type="http://schemas.openxmlformats.org/officeDocument/2006/relationships/hyperlink" Target="pages/Storia%20di%20Macareo%20e%20Achemenide.pptx" TargetMode="External"/><Relationship Id="rId182" Type="http://schemas.openxmlformats.org/officeDocument/2006/relationships/hyperlink" Target="pages/Culto%20di%20Esculapio.pptx" TargetMode="External"/><Relationship Id="rId6" Type="http://schemas.openxmlformats.org/officeDocument/2006/relationships/hyperlink" Target="pages/Storie%20ateniesi.pptx" TargetMode="External"/><Relationship Id="rId23" Type="http://schemas.openxmlformats.org/officeDocument/2006/relationships/hyperlink" Target="pages/Guerra%20di%20Troia.pptx" TargetMode="External"/><Relationship Id="rId119" Type="http://schemas.openxmlformats.org/officeDocument/2006/relationships/hyperlink" Target="pages/Giacinto.pptx" TargetMode="External"/><Relationship Id="rId44" Type="http://schemas.openxmlformats.org/officeDocument/2006/relationships/hyperlink" Target="pages/Cicno.pptx" TargetMode="External"/><Relationship Id="rId65" Type="http://schemas.openxmlformats.org/officeDocument/2006/relationships/hyperlink" Target="pages/Gigantomachia%20della%20Pieride.pptx" TargetMode="External"/><Relationship Id="rId86" Type="http://schemas.openxmlformats.org/officeDocument/2006/relationships/hyperlink" Target="pages/Medea%20a%20Corinto%20e%20Atene.pptx" TargetMode="External"/><Relationship Id="rId130" Type="http://schemas.openxmlformats.org/officeDocument/2006/relationships/hyperlink" Target="pages/Peleo%20e%20Teti.pptx" TargetMode="External"/><Relationship Id="rId151" Type="http://schemas.openxmlformats.org/officeDocument/2006/relationships/hyperlink" Target="pages/Cratere%20di%20Terse.pptx" TargetMode="External"/><Relationship Id="rId172" Type="http://schemas.openxmlformats.org/officeDocument/2006/relationships/hyperlink" Target="pages/Romolo%20e%20la%20fondazione.pptx" TargetMode="External"/><Relationship Id="rId13" Type="http://schemas.openxmlformats.org/officeDocument/2006/relationships/hyperlink" Target="pages/Proemio.pptx" TargetMode="External"/><Relationship Id="rId18" Type="http://schemas.openxmlformats.org/officeDocument/2006/relationships/hyperlink" Target="pages/Callisto.pptx" TargetMode="External"/><Relationship Id="rId39" Type="http://schemas.openxmlformats.org/officeDocument/2006/relationships/hyperlink" Target="pages/Argo.pptx" TargetMode="External"/><Relationship Id="rId109" Type="http://schemas.openxmlformats.org/officeDocument/2006/relationships/hyperlink" Target="pages/Alcmena%20e%20Iole.pptx" TargetMode="External"/><Relationship Id="rId34" Type="http://schemas.openxmlformats.org/officeDocument/2006/relationships/hyperlink" Target="pages/Licaone.pptx" TargetMode="External"/><Relationship Id="rId50" Type="http://schemas.openxmlformats.org/officeDocument/2006/relationships/hyperlink" Target="pages/Erse%20e%20Aglauro.pptx" TargetMode="External"/><Relationship Id="rId55" Type="http://schemas.openxmlformats.org/officeDocument/2006/relationships/hyperlink" Target="pages/Narciso.pptx" TargetMode="External"/><Relationship Id="rId76" Type="http://schemas.openxmlformats.org/officeDocument/2006/relationships/hyperlink" Target="pages/Marsia.pptx" TargetMode="External"/><Relationship Id="rId97" Type="http://schemas.openxmlformats.org/officeDocument/2006/relationships/hyperlink" Target="pages/Altea%20e%20Meleagro.pptx" TargetMode="External"/><Relationship Id="rId104" Type="http://schemas.openxmlformats.org/officeDocument/2006/relationships/hyperlink" Target="pages/Acheloo%20ed%20Ercole.pptx" TargetMode="External"/><Relationship Id="rId120" Type="http://schemas.openxmlformats.org/officeDocument/2006/relationships/hyperlink" Target="pages/Cerasti.pptx" TargetMode="External"/><Relationship Id="rId125" Type="http://schemas.openxmlformats.org/officeDocument/2006/relationships/hyperlink" Target="pages/Atalanta%20e%20Ippomene.pptx" TargetMode="External"/><Relationship Id="rId141" Type="http://schemas.openxmlformats.org/officeDocument/2006/relationships/hyperlink" Target="pages/Ercole%20e%20i%20figli%20di%20Neleo.pptx" TargetMode="External"/><Relationship Id="rId146" Type="http://schemas.openxmlformats.org/officeDocument/2006/relationships/hyperlink" Target="pages/Presa%20di%20Troia%20e%20partenza.pptx" TargetMode="External"/><Relationship Id="rId167" Type="http://schemas.openxmlformats.org/officeDocument/2006/relationships/hyperlink" Target="pages/Pastore%20apulo.pptx" TargetMode="External"/><Relationship Id="rId188" Type="http://schemas.openxmlformats.org/officeDocument/2006/relationships/hyperlink" Target="http://www.latinopratico.it/" TargetMode="External"/><Relationship Id="rId7" Type="http://schemas.openxmlformats.org/officeDocument/2006/relationships/hyperlink" Target="pages/Argonauti%20e%20Medea.pptx" TargetMode="External"/><Relationship Id="rId71" Type="http://schemas.openxmlformats.org/officeDocument/2006/relationships/hyperlink" Target="pages/Trittolemo%20e%20Linco.pptx" TargetMode="External"/><Relationship Id="rId92" Type="http://schemas.openxmlformats.org/officeDocument/2006/relationships/hyperlink" Target="pages/Giavellotto%20di%20Cefalo.pptx" TargetMode="External"/><Relationship Id="rId162" Type="http://schemas.openxmlformats.org/officeDocument/2006/relationships/hyperlink" Target="pages/Storia%20di%20Achemenide.pptx" TargetMode="External"/><Relationship Id="rId183" Type="http://schemas.openxmlformats.org/officeDocument/2006/relationships/hyperlink" Target="pages/Divinizzazione%20di%20Cesare.pptx" TargetMode="External"/><Relationship Id="rId2" Type="http://schemas.openxmlformats.org/officeDocument/2006/relationships/hyperlink" Target="pages/Ciclo%20tebano.pptx" TargetMode="External"/><Relationship Id="rId29" Type="http://schemas.openxmlformats.org/officeDocument/2006/relationships/image" Target="../media/image3.jpeg"/><Relationship Id="rId24" Type="http://schemas.openxmlformats.org/officeDocument/2006/relationships/hyperlink" Target="pages/Ciclo%20di%20Enea.pptx" TargetMode="External"/><Relationship Id="rId40" Type="http://schemas.openxmlformats.org/officeDocument/2006/relationships/hyperlink" Target="pages/Siringa.pptx" TargetMode="External"/><Relationship Id="rId45" Type="http://schemas.openxmlformats.org/officeDocument/2006/relationships/hyperlink" Target="pages/Arcade.pptx" TargetMode="External"/><Relationship Id="rId66" Type="http://schemas.openxmlformats.org/officeDocument/2006/relationships/hyperlink" Target="pages/Ratto%20di%20Proserpina.pptx" TargetMode="External"/><Relationship Id="rId87" Type="http://schemas.openxmlformats.org/officeDocument/2006/relationships/hyperlink" Target="pages/Teseo%20ed%20Egeo.pptx" TargetMode="External"/><Relationship Id="rId110" Type="http://schemas.openxmlformats.org/officeDocument/2006/relationships/hyperlink" Target="pages/Galantide.pptx" TargetMode="External"/><Relationship Id="rId115" Type="http://schemas.openxmlformats.org/officeDocument/2006/relationships/hyperlink" Target="pages/Ifi.pptx" TargetMode="External"/><Relationship Id="rId131" Type="http://schemas.openxmlformats.org/officeDocument/2006/relationships/hyperlink" Target="pages/Dedalione.pptx" TargetMode="External"/><Relationship Id="rId136" Type="http://schemas.openxmlformats.org/officeDocument/2006/relationships/hyperlink" Target="pages/Primi%20scontri%20a%20Troia.pptx" TargetMode="External"/><Relationship Id="rId157" Type="http://schemas.openxmlformats.org/officeDocument/2006/relationships/hyperlink" Target="pages/Storia%20di%20Pitecusa.pptx" TargetMode="External"/><Relationship Id="rId178" Type="http://schemas.openxmlformats.org/officeDocument/2006/relationships/hyperlink" Target="pages/Ippolito.pptx" TargetMode="External"/><Relationship Id="rId61" Type="http://schemas.openxmlformats.org/officeDocument/2006/relationships/hyperlink" Target="pages/Salmacide%20ed%20Ermafrodito.pptx" TargetMode="External"/><Relationship Id="rId82" Type="http://schemas.openxmlformats.org/officeDocument/2006/relationships/hyperlink" Target="pages/Medea%20in%20Colchide.pptx" TargetMode="External"/><Relationship Id="rId152" Type="http://schemas.openxmlformats.org/officeDocument/2006/relationships/hyperlink" Target="pages/Rotta%20di%20Enea%20da%20Delo%20a%20Zancle.pptx" TargetMode="External"/><Relationship Id="rId173" Type="http://schemas.openxmlformats.org/officeDocument/2006/relationships/hyperlink" Target="pages/Divinizzazione%20di%20Romolo%20ed%20Ersilia.pptx" TargetMode="External"/><Relationship Id="rId19" Type="http://schemas.openxmlformats.org/officeDocument/2006/relationships/hyperlink" Target="pages/Loquacit&#224;%20punita.pptx" TargetMode="External"/><Relationship Id="rId14" Type="http://schemas.openxmlformats.org/officeDocument/2006/relationships/hyperlink" Target="pages/Storie%20di%20Apollo%20e%20Io.pptx" TargetMode="External"/><Relationship Id="rId30" Type="http://schemas.openxmlformats.org/officeDocument/2006/relationships/hyperlink" Target="pages/Cosmogonia.pptx" TargetMode="External"/><Relationship Id="rId35" Type="http://schemas.openxmlformats.org/officeDocument/2006/relationships/hyperlink" Target="pages/Diluvio.pptx" TargetMode="External"/><Relationship Id="rId56" Type="http://schemas.openxmlformats.org/officeDocument/2006/relationships/hyperlink" Target="pages/Penteo.pptx" TargetMode="External"/><Relationship Id="rId77" Type="http://schemas.openxmlformats.org/officeDocument/2006/relationships/hyperlink" Target="pages/Pelope.pptx" TargetMode="External"/><Relationship Id="rId100" Type="http://schemas.openxmlformats.org/officeDocument/2006/relationships/hyperlink" Target="pages/Perimele.pptx" TargetMode="External"/><Relationship Id="rId105" Type="http://schemas.openxmlformats.org/officeDocument/2006/relationships/hyperlink" Target="pages/Ercole%20e%20Nesso.pptx" TargetMode="External"/><Relationship Id="rId126" Type="http://schemas.openxmlformats.org/officeDocument/2006/relationships/hyperlink" Target="pages/Morte%20di%20Orfeo.pptx" TargetMode="External"/><Relationship Id="rId147" Type="http://schemas.openxmlformats.org/officeDocument/2006/relationships/hyperlink" Target="pages/Polidoro,%20Polissena,%20Ecuba.pptx" TargetMode="External"/><Relationship Id="rId168" Type="http://schemas.openxmlformats.org/officeDocument/2006/relationships/hyperlink" Target="pages/Navi%20troiane.pptx" TargetMode="External"/><Relationship Id="rId8" Type="http://schemas.openxmlformats.org/officeDocument/2006/relationships/hyperlink" Target="pages/Teseo.pptx" TargetMode="External"/><Relationship Id="rId51" Type="http://schemas.openxmlformats.org/officeDocument/2006/relationships/hyperlink" Target="pages/Atteone.pptx" TargetMode="External"/><Relationship Id="rId72" Type="http://schemas.openxmlformats.org/officeDocument/2006/relationships/hyperlink" Target="pages/Muse.pptx" TargetMode="External"/><Relationship Id="rId93" Type="http://schemas.openxmlformats.org/officeDocument/2006/relationships/hyperlink" Target="Scilla.pptx" TargetMode="External"/><Relationship Id="rId98" Type="http://schemas.openxmlformats.org/officeDocument/2006/relationships/hyperlink" Target="pages/Teseo%20ospite%20di%20Acheloo.pptx" TargetMode="External"/><Relationship Id="rId121" Type="http://schemas.openxmlformats.org/officeDocument/2006/relationships/hyperlink" Target="pages/Propetidi.pptx" TargetMode="External"/><Relationship Id="rId142" Type="http://schemas.openxmlformats.org/officeDocument/2006/relationships/hyperlink" Target="pages/Morte%20di%20Achille.pptx" TargetMode="External"/><Relationship Id="rId163" Type="http://schemas.openxmlformats.org/officeDocument/2006/relationships/hyperlink" Target="pages/Storia%20di%20Macareo.pptx" TargetMode="External"/><Relationship Id="rId184" Type="http://schemas.openxmlformats.org/officeDocument/2006/relationships/hyperlink" Target="pages/Lodi%20di%20Augusto.pptx" TargetMode="External"/><Relationship Id="rId3" Type="http://schemas.openxmlformats.org/officeDocument/2006/relationships/hyperlink" Target="pages/Perseo.pptx" TargetMode="External"/><Relationship Id="rId25" Type="http://schemas.openxmlformats.org/officeDocument/2006/relationships/hyperlink" Target="pages/Re%20albani%20e%20fondazione.pptx" TargetMode="External"/><Relationship Id="rId46" Type="http://schemas.openxmlformats.org/officeDocument/2006/relationships/hyperlink" Target="pages/Uccelli%20loquaci.pptx" TargetMode="External"/><Relationship Id="rId67" Type="http://schemas.openxmlformats.org/officeDocument/2006/relationships/hyperlink" Target="pages/Ciane.pptx" TargetMode="External"/><Relationship Id="rId116" Type="http://schemas.openxmlformats.org/officeDocument/2006/relationships/hyperlink" Target="pages/Cipresso.pptx" TargetMode="External"/><Relationship Id="rId137" Type="http://schemas.openxmlformats.org/officeDocument/2006/relationships/hyperlink" Target="pages/Achille%20e%20Cicno.pptx" TargetMode="External"/><Relationship Id="rId158" Type="http://schemas.openxmlformats.org/officeDocument/2006/relationships/hyperlink" Target="pages/Rotta%20di%20Enea%20da%20Pitecusa%20a%20Gaeta.pptx" TargetMode="External"/><Relationship Id="rId20" Type="http://schemas.openxmlformats.org/officeDocument/2006/relationships/hyperlink" Target="pages/Europa.pptx" TargetMode="External"/><Relationship Id="rId41" Type="http://schemas.openxmlformats.org/officeDocument/2006/relationships/hyperlink" Target="pages/Pavone.pptx" TargetMode="External"/><Relationship Id="rId62" Type="http://schemas.openxmlformats.org/officeDocument/2006/relationships/hyperlink" Target="pages/Ino%20e%20Atamante.pptx" TargetMode="External"/><Relationship Id="rId83" Type="http://schemas.openxmlformats.org/officeDocument/2006/relationships/hyperlink" Target="pages/Esone.pptx" TargetMode="External"/><Relationship Id="rId88" Type="http://schemas.openxmlformats.org/officeDocument/2006/relationships/hyperlink" Target="pages/Minosse%20prepara%20la%20guerra.pptx" TargetMode="External"/><Relationship Id="rId111" Type="http://schemas.openxmlformats.org/officeDocument/2006/relationships/hyperlink" Target="pages/Driope.pptx" TargetMode="External"/><Relationship Id="rId132" Type="http://schemas.openxmlformats.org/officeDocument/2006/relationships/hyperlink" Target="pages/Lupo%20pietrificato.pptx" TargetMode="External"/><Relationship Id="rId153" Type="http://schemas.openxmlformats.org/officeDocument/2006/relationships/hyperlink" Target="pages/Scilla%20e%20Glauco.pptx" TargetMode="External"/><Relationship Id="rId174" Type="http://schemas.openxmlformats.org/officeDocument/2006/relationships/hyperlink" Target="pages/Numa%20Pompilio.pptx" TargetMode="External"/><Relationship Id="rId179" Type="http://schemas.openxmlformats.org/officeDocument/2006/relationships/hyperlink" Target="pages/Tagete.pptx" TargetMode="External"/><Relationship Id="rId15" Type="http://schemas.openxmlformats.org/officeDocument/2006/relationships/hyperlink" Target="pages/Io.pptx" TargetMode="External"/><Relationship Id="rId36" Type="http://schemas.openxmlformats.org/officeDocument/2006/relationships/hyperlink" Target="pages/Deucalione%20e%20Pirra.pptx" TargetMode="External"/><Relationship Id="rId57" Type="http://schemas.openxmlformats.org/officeDocument/2006/relationships/hyperlink" Target="pages/Baccanti.pptx" TargetMode="External"/><Relationship Id="rId106" Type="http://schemas.openxmlformats.org/officeDocument/2006/relationships/hyperlink" Target="pages/Morte%20e%20divinizzazione%20di%20Ercole.pptx" TargetMode="External"/><Relationship Id="rId127" Type="http://schemas.openxmlformats.org/officeDocument/2006/relationships/hyperlink" Target="pages/Mida%20e%20il%20dono%20di%20Bacco.pptx" TargetMode="External"/><Relationship Id="rId10" Type="http://schemas.openxmlformats.org/officeDocument/2006/relationships/hyperlink" Target="pages/Cadmo.pptx" TargetMode="External"/><Relationship Id="rId31" Type="http://schemas.openxmlformats.org/officeDocument/2006/relationships/hyperlink" Target="pages/Mito%20delle%20et&#224;.pptx" TargetMode="External"/><Relationship Id="rId52" Type="http://schemas.openxmlformats.org/officeDocument/2006/relationships/hyperlink" Target="pages/Semele.pptx" TargetMode="External"/><Relationship Id="rId73" Type="http://schemas.openxmlformats.org/officeDocument/2006/relationships/hyperlink" Target="pages/Aracne.pptx" TargetMode="External"/><Relationship Id="rId78" Type="http://schemas.openxmlformats.org/officeDocument/2006/relationships/hyperlink" Target="pages/Procne%20e%20Filomela.pptx" TargetMode="External"/><Relationship Id="rId94" Type="http://schemas.openxmlformats.org/officeDocument/2006/relationships/hyperlink" Target="pages/Dedalo.pptx" TargetMode="External"/><Relationship Id="rId99" Type="http://schemas.openxmlformats.org/officeDocument/2006/relationships/hyperlink" Target="pages/Echinadi.pptx" TargetMode="External"/><Relationship Id="rId101" Type="http://schemas.openxmlformats.org/officeDocument/2006/relationships/hyperlink" Target="pages/Filemone%20e%20Bauci.pptx" TargetMode="External"/><Relationship Id="rId122" Type="http://schemas.openxmlformats.org/officeDocument/2006/relationships/hyperlink" Target="pages/Pigmalione.pptx" TargetMode="External"/><Relationship Id="rId143" Type="http://schemas.openxmlformats.org/officeDocument/2006/relationships/hyperlink" Target="pages/Contesa%20per%20le%20armi%20di%20Achille.pptx" TargetMode="External"/><Relationship Id="rId148" Type="http://schemas.openxmlformats.org/officeDocument/2006/relationships/hyperlink" Target="pages/Aurora,%20Memnone%20e%20le%20Memnonidi.pptx" TargetMode="External"/><Relationship Id="rId164" Type="http://schemas.openxmlformats.org/officeDocument/2006/relationships/hyperlink" Target="pages/Pico%20e%20Canente.pptx" TargetMode="External"/><Relationship Id="rId169" Type="http://schemas.openxmlformats.org/officeDocument/2006/relationships/hyperlink" Target="pages/Divinizzazione%20di%20Enea.pptx" TargetMode="External"/><Relationship Id="rId185" Type="http://schemas.openxmlformats.org/officeDocument/2006/relationships/image" Target="../media/image1.png"/><Relationship Id="rId4" Type="http://schemas.openxmlformats.org/officeDocument/2006/relationships/hyperlink" Target="pages/Minerva%20e%20le%20Muse.pptx" TargetMode="External"/><Relationship Id="rId9" Type="http://schemas.openxmlformats.org/officeDocument/2006/relationships/hyperlink" Target="pages/Ciclo%20di%20Ercole.pptx" TargetMode="External"/><Relationship Id="rId180" Type="http://schemas.openxmlformats.org/officeDocument/2006/relationships/hyperlink" Target="pages/Lancia%20di%20Romolo.pptx" TargetMode="External"/><Relationship Id="rId26" Type="http://schemas.openxmlformats.org/officeDocument/2006/relationships/hyperlink" Target="pages/Re%20albani.pptx" TargetMode="External"/><Relationship Id="rId47" Type="http://schemas.openxmlformats.org/officeDocument/2006/relationships/hyperlink" Target="pages/Cornacchia.pptx" TargetMode="External"/><Relationship Id="rId68" Type="http://schemas.openxmlformats.org/officeDocument/2006/relationships/hyperlink" Target="pages/Ascalafo.pptx" TargetMode="External"/><Relationship Id="rId89" Type="http://schemas.openxmlformats.org/officeDocument/2006/relationships/hyperlink" Target="pages/Cefalo%20cerca%20aiuti%20contro%20Minosse.pptx" TargetMode="External"/><Relationship Id="rId112" Type="http://schemas.openxmlformats.org/officeDocument/2006/relationships/hyperlink" Target="pages/Iolao%20e%20i%20figli%20di%20Calliroe.pptx" TargetMode="External"/><Relationship Id="rId133" Type="http://schemas.openxmlformats.org/officeDocument/2006/relationships/hyperlink" Target="pages/Ceice%20e%20Alcione.pptx" TargetMode="External"/><Relationship Id="rId154" Type="http://schemas.openxmlformats.org/officeDocument/2006/relationships/hyperlink" Target="pages/Aci,%20Galatea%20e%20Polifemo.pptx" TargetMode="External"/><Relationship Id="rId175" Type="http://schemas.openxmlformats.org/officeDocument/2006/relationships/hyperlink" Target="pages/Miscelo.pptx" TargetMode="External"/><Relationship Id="rId16" Type="http://schemas.openxmlformats.org/officeDocument/2006/relationships/hyperlink" Target="pages/Miti%20del%20libro%202.pptx" TargetMode="External"/><Relationship Id="rId37" Type="http://schemas.openxmlformats.org/officeDocument/2006/relationships/hyperlink" Target="pages/Pitone.pptx" TargetMode="External"/><Relationship Id="rId58" Type="http://schemas.openxmlformats.org/officeDocument/2006/relationships/hyperlink" Target="pages/Minieidi.pptx" TargetMode="External"/><Relationship Id="rId79" Type="http://schemas.openxmlformats.org/officeDocument/2006/relationships/hyperlink" Target="pages/Borea%20e%20Orizia.pptx" TargetMode="External"/><Relationship Id="rId102" Type="http://schemas.openxmlformats.org/officeDocument/2006/relationships/hyperlink" Target="pages/Proteo.pptx" TargetMode="External"/><Relationship Id="rId123" Type="http://schemas.openxmlformats.org/officeDocument/2006/relationships/hyperlink" Target="pages/Cinira%20e%20Mirra.pptx" TargetMode="External"/><Relationship Id="rId144" Type="http://schemas.openxmlformats.org/officeDocument/2006/relationships/hyperlink" Target="pages/Discorso%20di%20Aiace.pptx" TargetMode="External"/><Relationship Id="rId90" Type="http://schemas.openxmlformats.org/officeDocument/2006/relationships/hyperlink" Target="pages/Peste%20di%20Egina.pptx" TargetMode="External"/><Relationship Id="rId165" Type="http://schemas.openxmlformats.org/officeDocument/2006/relationships/hyperlink" Target="pages/Enea%20nel%20Lazio.pptx" TargetMode="External"/><Relationship Id="rId186" Type="http://schemas.openxmlformats.org/officeDocument/2006/relationships/image" Target="../media/image2.svg"/><Relationship Id="rId27" Type="http://schemas.openxmlformats.org/officeDocument/2006/relationships/hyperlink" Target="pages/Roma.pptx" TargetMode="External"/><Relationship Id="rId48" Type="http://schemas.openxmlformats.org/officeDocument/2006/relationships/hyperlink" Target="pages/Ociroe.pptx" TargetMode="External"/><Relationship Id="rId69" Type="http://schemas.openxmlformats.org/officeDocument/2006/relationships/hyperlink" Target="pages/Sirene.pptx" TargetMode="External"/><Relationship Id="rId113" Type="http://schemas.openxmlformats.org/officeDocument/2006/relationships/hyperlink" Target="pages/Mileto.pptx" TargetMode="External"/><Relationship Id="rId134" Type="http://schemas.openxmlformats.org/officeDocument/2006/relationships/hyperlink" Target="pages/Esaco.pptx" TargetMode="External"/><Relationship Id="rId80" Type="http://schemas.openxmlformats.org/officeDocument/2006/relationships/hyperlink" Target="pages/Argonauti.pptx" TargetMode="External"/><Relationship Id="rId155" Type="http://schemas.openxmlformats.org/officeDocument/2006/relationships/hyperlink" Target="pages/Storia%20di%20Glauco.pptx" TargetMode="External"/><Relationship Id="rId176" Type="http://schemas.openxmlformats.org/officeDocument/2006/relationships/hyperlink" Target="pages/Pitagora.pptx" TargetMode="External"/><Relationship Id="rId17" Type="http://schemas.openxmlformats.org/officeDocument/2006/relationships/hyperlink" Target="pages/Fetonte.pptx" TargetMode="External"/><Relationship Id="rId38" Type="http://schemas.openxmlformats.org/officeDocument/2006/relationships/hyperlink" Target="pages/Dafne.pptx" TargetMode="External"/><Relationship Id="rId59" Type="http://schemas.openxmlformats.org/officeDocument/2006/relationships/hyperlink" Target="pages/Piramo%20e%20Tisbe.pptx" TargetMode="External"/><Relationship Id="rId103" Type="http://schemas.openxmlformats.org/officeDocument/2006/relationships/hyperlink" Target="pages/Erisittone%20e%20Mestra.pptx" TargetMode="External"/><Relationship Id="rId124" Type="http://schemas.openxmlformats.org/officeDocument/2006/relationships/hyperlink" Target="pages/Adone.pptx" TargetMode="External"/><Relationship Id="rId70" Type="http://schemas.openxmlformats.org/officeDocument/2006/relationships/hyperlink" Target="pages/Aretusa.pptx" TargetMode="External"/><Relationship Id="rId91" Type="http://schemas.openxmlformats.org/officeDocument/2006/relationships/hyperlink" Target="pages/Cefalo%20e%20Procri.pptx" TargetMode="External"/><Relationship Id="rId145" Type="http://schemas.openxmlformats.org/officeDocument/2006/relationships/hyperlink" Target="pages/Discorso%20di%20Ulisse.pptx" TargetMode="External"/><Relationship Id="rId166" Type="http://schemas.openxmlformats.org/officeDocument/2006/relationships/hyperlink" Target="pages/Racconto%20di%20Diomede.pptx" TargetMode="External"/><Relationship Id="rId187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28" Type="http://schemas.openxmlformats.org/officeDocument/2006/relationships/hyperlink" Target="pages/Epilogo.pptx" TargetMode="External"/><Relationship Id="rId49" Type="http://schemas.openxmlformats.org/officeDocument/2006/relationships/hyperlink" Target="pages/Batto.pptx" TargetMode="External"/><Relationship Id="rId114" Type="http://schemas.openxmlformats.org/officeDocument/2006/relationships/hyperlink" Target="pages/Biblide%20e%20Cauno.pptx" TargetMode="External"/><Relationship Id="rId60" Type="http://schemas.openxmlformats.org/officeDocument/2006/relationships/hyperlink" Target="pages/Sole,%20Leucotoe%20e%20Clizia.pptx" TargetMode="External"/><Relationship Id="rId81" Type="http://schemas.openxmlformats.org/officeDocument/2006/relationships/hyperlink" Target="pages/Medea.pptx" TargetMode="External"/><Relationship Id="rId135" Type="http://schemas.openxmlformats.org/officeDocument/2006/relationships/hyperlink" Target="pages/Profezie%20di%20Calcante%20e%20partenza%20dei%20Greci.pptx" TargetMode="External"/><Relationship Id="rId156" Type="http://schemas.openxmlformats.org/officeDocument/2006/relationships/hyperlink" Target="pages/Rotta%20di%20Enea%20da%20Scilla%20e%20Cariddi%20a%20Pitecusa.pptx" TargetMode="External"/><Relationship Id="rId177" Type="http://schemas.openxmlformats.org/officeDocument/2006/relationships/hyperlink" Target="pages/Lutto%20di%20Egeria.pptx" TargetMode="External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hyperlink" Target="pages/Cerbero.pptx" TargetMode="External"/><Relationship Id="rId299" Type="http://schemas.openxmlformats.org/officeDocument/2006/relationships/hyperlink" Target="pages/Leone%20di%20Nemea.pptx" TargetMode="External"/><Relationship Id="rId21" Type="http://schemas.openxmlformats.org/officeDocument/2006/relationships/hyperlink" Target="pages/Aiace%20figlio%20di%20Oileo.pptx" TargetMode="External"/><Relationship Id="rId63" Type="http://schemas.openxmlformats.org/officeDocument/2006/relationships/hyperlink" Target="pages/Ascalafo.pptx" TargetMode="External"/><Relationship Id="rId159" Type="http://schemas.openxmlformats.org/officeDocument/2006/relationships/hyperlink" Target="pages/Dafne.pptx" TargetMode="External"/><Relationship Id="rId324" Type="http://schemas.openxmlformats.org/officeDocument/2006/relationships/hyperlink" Target="pages/Mestra.pptx" TargetMode="External"/><Relationship Id="rId366" Type="http://schemas.openxmlformats.org/officeDocument/2006/relationships/hyperlink" Target="pages/Palamede.pptx" TargetMode="External"/><Relationship Id="rId170" Type="http://schemas.openxmlformats.org/officeDocument/2006/relationships/hyperlink" Target="pages/Diluvio.pptx" TargetMode="External"/><Relationship Id="rId226" Type="http://schemas.openxmlformats.org/officeDocument/2006/relationships/hyperlink" Target="pages/Fame.pptx" TargetMode="External"/><Relationship Id="rId433" Type="http://schemas.openxmlformats.org/officeDocument/2006/relationships/hyperlink" Target="pages/Scilla.pptx" TargetMode="External"/><Relationship Id="rId268" Type="http://schemas.openxmlformats.org/officeDocument/2006/relationships/hyperlink" Target="pages/Ilo.pptx" TargetMode="External"/><Relationship Id="rId475" Type="http://schemas.openxmlformats.org/officeDocument/2006/relationships/hyperlink" Target="pages/Turno.pptx" TargetMode="External"/><Relationship Id="rId32" Type="http://schemas.openxmlformats.org/officeDocument/2006/relationships/hyperlink" Target="pages/Alletto.pptx" TargetMode="External"/><Relationship Id="rId74" Type="http://schemas.openxmlformats.org/officeDocument/2006/relationships/hyperlink" Target="pages/Ercole%20e%20le%20stalle%20di%20Augia.pptx" TargetMode="External"/><Relationship Id="rId128" Type="http://schemas.openxmlformats.org/officeDocument/2006/relationships/hyperlink" Target="pages/Cicno%20figlio%20di%20Irie.pptx" TargetMode="External"/><Relationship Id="rId335" Type="http://schemas.openxmlformats.org/officeDocument/2006/relationships/hyperlink" Target="pages/Miscelo.pptx" TargetMode="External"/><Relationship Id="rId377" Type="http://schemas.openxmlformats.org/officeDocument/2006/relationships/hyperlink" Target="pages/Pavone.pptx" TargetMode="External"/><Relationship Id="rId5" Type="http://schemas.openxmlformats.org/officeDocument/2006/relationships/hyperlink" Target="pages/Acete.pptx" TargetMode="External"/><Relationship Id="rId181" Type="http://schemas.openxmlformats.org/officeDocument/2006/relationships/hyperlink" Target="pages/Echione%20figlio%20di%20Mercurio.pptx" TargetMode="External"/><Relationship Id="rId237" Type="http://schemas.openxmlformats.org/officeDocument/2006/relationships/hyperlink" Target="pages/Fineo.pptx" TargetMode="External"/><Relationship Id="rId402" Type="http://schemas.openxmlformats.org/officeDocument/2006/relationships/hyperlink" Target="pages/Polifemo.pptx" TargetMode="External"/><Relationship Id="rId279" Type="http://schemas.openxmlformats.org/officeDocument/2006/relationships/hyperlink" Target="pages/Ippodamante.pptx" TargetMode="External"/><Relationship Id="rId444" Type="http://schemas.openxmlformats.org/officeDocument/2006/relationships/hyperlink" Target="pages/Sirene.pptx" TargetMode="External"/><Relationship Id="rId486" Type="http://schemas.openxmlformats.org/officeDocument/2006/relationships/hyperlink" Target="http://www.latinopratico.it/" TargetMode="External"/><Relationship Id="rId43" Type="http://schemas.openxmlformats.org/officeDocument/2006/relationships/hyperlink" Target="pages/Anfisso.pptx" TargetMode="External"/><Relationship Id="rId139" Type="http://schemas.openxmlformats.org/officeDocument/2006/relationships/hyperlink" Target="pages/Civetta.pptx" TargetMode="External"/><Relationship Id="rId290" Type="http://schemas.openxmlformats.org/officeDocument/2006/relationships/hyperlink" Target="pages/Lancia%20di%20Romolo.pptx" TargetMode="External"/><Relationship Id="rId304" Type="http://schemas.openxmlformats.org/officeDocument/2006/relationships/hyperlink" Target="pages/Licaone.pptx" TargetMode="External"/><Relationship Id="rId346" Type="http://schemas.openxmlformats.org/officeDocument/2006/relationships/hyperlink" Target="pages/Nesso.pptx" TargetMode="External"/><Relationship Id="rId388" Type="http://schemas.openxmlformats.org/officeDocument/2006/relationships/hyperlink" Target="pages/Perimele.pptx" TargetMode="External"/><Relationship Id="rId85" Type="http://schemas.openxmlformats.org/officeDocument/2006/relationships/hyperlink" Target="pages/Belo.pptx" TargetMode="External"/><Relationship Id="rId150" Type="http://schemas.openxmlformats.org/officeDocument/2006/relationships/hyperlink" Target="pages/Corvo.pptx" TargetMode="External"/><Relationship Id="rId192" Type="http://schemas.openxmlformats.org/officeDocument/2006/relationships/hyperlink" Target="pages/Eliadi.pptx" TargetMode="External"/><Relationship Id="rId206" Type="http://schemas.openxmlformats.org/officeDocument/2006/relationships/hyperlink" Target="pages/Erse.pptx" TargetMode="External"/><Relationship Id="rId413" Type="http://schemas.openxmlformats.org/officeDocument/2006/relationships/hyperlink" Target="pages/Proemio.pptx" TargetMode="External"/><Relationship Id="rId248" Type="http://schemas.openxmlformats.org/officeDocument/2006/relationships/hyperlink" Target="pages/Giano.pptx" TargetMode="External"/><Relationship Id="rId455" Type="http://schemas.openxmlformats.org/officeDocument/2006/relationships/hyperlink" Target="pages/Telemo.pptx" TargetMode="External"/><Relationship Id="rId12" Type="http://schemas.openxmlformats.org/officeDocument/2006/relationships/hyperlink" Target="pages/Acrisio.pptx" TargetMode="External"/><Relationship Id="rId108" Type="http://schemas.openxmlformats.org/officeDocument/2006/relationships/hyperlink" Target="pages/Cefeo.pptx" TargetMode="External"/><Relationship Id="rId315" Type="http://schemas.openxmlformats.org/officeDocument/2006/relationships/hyperlink" Target="pages/Medusa.pptx" TargetMode="External"/><Relationship Id="rId357" Type="http://schemas.openxmlformats.org/officeDocument/2006/relationships/hyperlink" Target="pages/Ociroe.pptx" TargetMode="External"/><Relationship Id="rId54" Type="http://schemas.openxmlformats.org/officeDocument/2006/relationships/hyperlink" Target="pages/Marte.pptx" TargetMode="External"/><Relationship Id="rId96" Type="http://schemas.openxmlformats.org/officeDocument/2006/relationships/hyperlink" Target="pages/Calliope.pptx" TargetMode="External"/><Relationship Id="rId161" Type="http://schemas.openxmlformats.org/officeDocument/2006/relationships/hyperlink" Target="pages/Danaidi.pptx" TargetMode="External"/><Relationship Id="rId217" Type="http://schemas.openxmlformats.org/officeDocument/2006/relationships/hyperlink" Target="pages/Euridice.pptx" TargetMode="External"/><Relationship Id="rId399" Type="http://schemas.openxmlformats.org/officeDocument/2006/relationships/hyperlink" Target="pages/Pitteo.pptx" TargetMode="External"/><Relationship Id="rId259" Type="http://schemas.openxmlformats.org/officeDocument/2006/relationships/hyperlink" Target="pages/Guerra%20di%20Troia.pptx" TargetMode="External"/><Relationship Id="rId424" Type="http://schemas.openxmlformats.org/officeDocument/2006/relationships/hyperlink" Target="pages/Remo.pptx" TargetMode="External"/><Relationship Id="rId466" Type="http://schemas.openxmlformats.org/officeDocument/2006/relationships/hyperlink" Target="pages/Tisifone.pptx" TargetMode="External"/><Relationship Id="rId23" Type="http://schemas.openxmlformats.org/officeDocument/2006/relationships/hyperlink" Target="pages/Alba.pptx" TargetMode="External"/><Relationship Id="rId119" Type="http://schemas.openxmlformats.org/officeDocument/2006/relationships/hyperlink" Target="pages/Cerere.pptx" TargetMode="External"/><Relationship Id="rId270" Type="http://schemas.openxmlformats.org/officeDocument/2006/relationships/hyperlink" Target="pages/Imeneo.pptx" TargetMode="External"/><Relationship Id="rId326" Type="http://schemas.openxmlformats.org/officeDocument/2006/relationships/hyperlink" Target="pages/Ermes.pptx" TargetMode="External"/><Relationship Id="rId65" Type="http://schemas.openxmlformats.org/officeDocument/2006/relationships/hyperlink" Target="pages/Assaraco.pptx" TargetMode="External"/><Relationship Id="rId130" Type="http://schemas.openxmlformats.org/officeDocument/2006/relationships/hyperlink" Target="pages/Cicno.pptx" TargetMode="External"/><Relationship Id="rId368" Type="http://schemas.openxmlformats.org/officeDocument/2006/relationships/hyperlink" Target="pages/Palinuro.pptx" TargetMode="External"/><Relationship Id="rId172" Type="http://schemas.openxmlformats.org/officeDocument/2006/relationships/hyperlink" Target="pages/Diomede.pptx" TargetMode="External"/><Relationship Id="rId228" Type="http://schemas.openxmlformats.org/officeDocument/2006/relationships/hyperlink" Target="pages/Fedra.pptx" TargetMode="External"/><Relationship Id="rId435" Type="http://schemas.openxmlformats.org/officeDocument/2006/relationships/hyperlink" Target="pages/Scrofa%20di%20Crommione%20.pptx" TargetMode="External"/><Relationship Id="rId477" Type="http://schemas.openxmlformats.org/officeDocument/2006/relationships/hyperlink" Target="pages/Ulisse.pptx" TargetMode="External"/><Relationship Id="rId281" Type="http://schemas.openxmlformats.org/officeDocument/2006/relationships/hyperlink" Target="pages/Ippolita.pptx" TargetMode="External"/><Relationship Id="rId337" Type="http://schemas.openxmlformats.org/officeDocument/2006/relationships/hyperlink" Target="pages/Munico.pptx" TargetMode="External"/><Relationship Id="rId34" Type="http://schemas.openxmlformats.org/officeDocument/2006/relationships/hyperlink" Target="pages/Amazzoni.pptx" TargetMode="External"/><Relationship Id="rId76" Type="http://schemas.openxmlformats.org/officeDocument/2006/relationships/hyperlink" Target="pages/Aurora.pptx" TargetMode="External"/><Relationship Id="rId141" Type="http://schemas.openxmlformats.org/officeDocument/2006/relationships/hyperlink" Target="pages/Clito.pptx" TargetMode="External"/><Relationship Id="rId379" Type="http://schemas.openxmlformats.org/officeDocument/2006/relationships/hyperlink" Target="pages/Peleo%20e%20Teti.pptx" TargetMode="External"/><Relationship Id="rId7" Type="http://schemas.openxmlformats.org/officeDocument/2006/relationships/hyperlink" Target="pages/Achemenide.pptx" TargetMode="External"/><Relationship Id="rId183" Type="http://schemas.openxmlformats.org/officeDocument/2006/relationships/hyperlink" Target="pages/Eco.pptx" TargetMode="External"/><Relationship Id="rId239" Type="http://schemas.openxmlformats.org/officeDocument/2006/relationships/hyperlink" Target="pages/Foco.pptx" TargetMode="External"/><Relationship Id="rId390" Type="http://schemas.openxmlformats.org/officeDocument/2006/relationships/hyperlink" Target="pages/Peste%20di%20Egina.pptx" TargetMode="External"/><Relationship Id="rId404" Type="http://schemas.openxmlformats.org/officeDocument/2006/relationships/hyperlink" Target="pages/Polissena.pptx" TargetMode="External"/><Relationship Id="rId446" Type="http://schemas.openxmlformats.org/officeDocument/2006/relationships/hyperlink" Target="pages/Sisifo.pptx" TargetMode="External"/><Relationship Id="rId250" Type="http://schemas.openxmlformats.org/officeDocument/2006/relationships/hyperlink" Target="pages/Giavellotto%20di%20Cefalo.pptx" TargetMode="External"/><Relationship Id="rId292" Type="http://schemas.openxmlformats.org/officeDocument/2006/relationships/hyperlink" Target="pages/Latino%20(re%20albano).pptx" TargetMode="External"/><Relationship Id="rId306" Type="http://schemas.openxmlformats.org/officeDocument/2006/relationships/hyperlink" Target="pages/Ligdo.pptx" TargetMode="External"/><Relationship Id="rId488" Type="http://schemas.openxmlformats.org/officeDocument/2006/relationships/image" Target="../media/image2.svg"/><Relationship Id="rId45" Type="http://schemas.openxmlformats.org/officeDocument/2006/relationships/hyperlink" Target="pages/Anio.pptx" TargetMode="External"/><Relationship Id="rId87" Type="http://schemas.openxmlformats.org/officeDocument/2006/relationships/hyperlink" Target="pages/Biblide%20e%20Cauno.pptx" TargetMode="External"/><Relationship Id="rId110" Type="http://schemas.openxmlformats.org/officeDocument/2006/relationships/hyperlink" Target="pages/Ceice.pptx" TargetMode="External"/><Relationship Id="rId348" Type="http://schemas.openxmlformats.org/officeDocument/2006/relationships/hyperlink" Target="pages/Nettuno.pptx" TargetMode="External"/><Relationship Id="rId152" Type="http://schemas.openxmlformats.org/officeDocument/2006/relationships/hyperlink" Target="pages/Cragaleo.pptx" TargetMode="External"/><Relationship Id="rId194" Type="http://schemas.openxmlformats.org/officeDocument/2006/relationships/hyperlink" Target="pages/Eneo.pptx" TargetMode="External"/><Relationship Id="rId208" Type="http://schemas.openxmlformats.org/officeDocument/2006/relationships/hyperlink" Target="pages/Ersilia.pptx" TargetMode="External"/><Relationship Id="rId415" Type="http://schemas.openxmlformats.org/officeDocument/2006/relationships/hyperlink" Target="pages/Propetidi.pptx" TargetMode="External"/><Relationship Id="rId457" Type="http://schemas.openxmlformats.org/officeDocument/2006/relationships/hyperlink" Target="pages/Temi.pptx" TargetMode="External"/><Relationship Id="rId261" Type="http://schemas.openxmlformats.org/officeDocument/2006/relationships/hyperlink" Target="pages/Iante.pptx" TargetMode="External"/><Relationship Id="rId14" Type="http://schemas.openxmlformats.org/officeDocument/2006/relationships/hyperlink" Target="pages/Plutone.pptx" TargetMode="External"/><Relationship Id="rId56" Type="http://schemas.openxmlformats.org/officeDocument/2006/relationships/hyperlink" Target="pages/Argo.pptx" TargetMode="External"/><Relationship Id="rId317" Type="http://schemas.openxmlformats.org/officeDocument/2006/relationships/hyperlink" Target="pages/Melanippe%20ed%20Eurimede.pptx" TargetMode="External"/><Relationship Id="rId359" Type="http://schemas.openxmlformats.org/officeDocument/2006/relationships/hyperlink" Target="pages/Oineo.pptx" TargetMode="External"/><Relationship Id="rId98" Type="http://schemas.openxmlformats.org/officeDocument/2006/relationships/hyperlink" Target="pages/Callisto.pptx" TargetMode="External"/><Relationship Id="rId121" Type="http://schemas.openxmlformats.org/officeDocument/2006/relationships/hyperlink" Target="pages/Divinizzazione%20di%20Cesare.pptx" TargetMode="External"/><Relationship Id="rId163" Type="http://schemas.openxmlformats.org/officeDocument/2006/relationships/hyperlink" Target="pages/Dedalo.pptx" TargetMode="External"/><Relationship Id="rId219" Type="http://schemas.openxmlformats.org/officeDocument/2006/relationships/hyperlink" Target="pages/Eurimede.pptx" TargetMode="External"/><Relationship Id="rId370" Type="http://schemas.openxmlformats.org/officeDocument/2006/relationships/hyperlink" Target="pages/Pallante.pptx" TargetMode="External"/><Relationship Id="rId426" Type="http://schemas.openxmlformats.org/officeDocument/2006/relationships/hyperlink" Target="pages/Reso.pptx" TargetMode="External"/><Relationship Id="rId230" Type="http://schemas.openxmlformats.org/officeDocument/2006/relationships/hyperlink" Target="pages/Fetonte.pptx" TargetMode="External"/><Relationship Id="rId468" Type="http://schemas.openxmlformats.org/officeDocument/2006/relationships/hyperlink" Target="pages/Titone.pptx" TargetMode="External"/><Relationship Id="rId25" Type="http://schemas.openxmlformats.org/officeDocument/2006/relationships/hyperlink" Target="pages/Alcione%20moglie%20di%20Ceice.pptx" TargetMode="External"/><Relationship Id="rId67" Type="http://schemas.openxmlformats.org/officeDocument/2006/relationships/hyperlink" Target="pages/Astrea.pptx" TargetMode="External"/><Relationship Id="rId272" Type="http://schemas.openxmlformats.org/officeDocument/2006/relationships/hyperlink" Target="pages/Indigete.pptx" TargetMode="External"/><Relationship Id="rId328" Type="http://schemas.openxmlformats.org/officeDocument/2006/relationships/hyperlink" Target="pages/Mileto.pptx" TargetMode="External"/><Relationship Id="rId132" Type="http://schemas.openxmlformats.org/officeDocument/2006/relationships/hyperlink" Target="pages/Cinghiale%20calidonio.pptx" TargetMode="External"/><Relationship Id="rId174" Type="http://schemas.openxmlformats.org/officeDocument/2006/relationships/hyperlink" Target="pages/Dolone.pptx" TargetMode="External"/><Relationship Id="rId381" Type="http://schemas.openxmlformats.org/officeDocument/2006/relationships/hyperlink" Target="pages/Pelope.pptx" TargetMode="External"/><Relationship Id="rId241" Type="http://schemas.openxmlformats.org/officeDocument/2006/relationships/hyperlink" Target="pages/Uomini%20nati%20da%20funghi.pptx" TargetMode="External"/><Relationship Id="rId437" Type="http://schemas.openxmlformats.org/officeDocument/2006/relationships/hyperlink" Target="pages/Semiramide.pptx" TargetMode="External"/><Relationship Id="rId479" Type="http://schemas.openxmlformats.org/officeDocument/2006/relationships/hyperlink" Target="pages/Venere.pptx" TargetMode="External"/><Relationship Id="rId36" Type="http://schemas.openxmlformats.org/officeDocument/2006/relationships/hyperlink" Target="pages/Amulio.pptx" TargetMode="External"/><Relationship Id="rId283" Type="http://schemas.openxmlformats.org/officeDocument/2006/relationships/hyperlink" Target="pages/Ippomene.pptx" TargetMode="External"/><Relationship Id="rId339" Type="http://schemas.openxmlformats.org/officeDocument/2006/relationships/hyperlink" Target="pages/Muse.pptx" TargetMode="External"/><Relationship Id="rId78" Type="http://schemas.openxmlformats.org/officeDocument/2006/relationships/hyperlink" Target="pages/Autonoe.pptx" TargetMode="External"/><Relationship Id="rId101" Type="http://schemas.openxmlformats.org/officeDocument/2006/relationships/hyperlink" Target="pages/Capi.pptx" TargetMode="External"/><Relationship Id="rId143" Type="http://schemas.openxmlformats.org/officeDocument/2006/relationships/hyperlink" Target="pages/Cocalo.pptx" TargetMode="External"/><Relationship Id="rId185" Type="http://schemas.openxmlformats.org/officeDocument/2006/relationships/hyperlink" Target="pages/Edipo.pptx" TargetMode="External"/><Relationship Id="rId350" Type="http://schemas.openxmlformats.org/officeDocument/2006/relationships/hyperlink" Target="pages/Niobe.pptx" TargetMode="External"/><Relationship Id="rId406" Type="http://schemas.openxmlformats.org/officeDocument/2006/relationships/hyperlink" Target="pages/Pomona%20e%20Vertumno.pptx" TargetMode="External"/><Relationship Id="rId9" Type="http://schemas.openxmlformats.org/officeDocument/2006/relationships/hyperlink" Target="pages/Aci.pptx" TargetMode="External"/><Relationship Id="rId210" Type="http://schemas.openxmlformats.org/officeDocument/2006/relationships/hyperlink" Target="pages/Esculapio.pptx" TargetMode="External"/><Relationship Id="rId392" Type="http://schemas.openxmlformats.org/officeDocument/2006/relationships/hyperlink" Target="pages/Pieridi.pptx" TargetMode="External"/><Relationship Id="rId448" Type="http://schemas.openxmlformats.org/officeDocument/2006/relationships/hyperlink" Target="pages/Sonno.pptx" TargetMode="External"/><Relationship Id="rId252" Type="http://schemas.openxmlformats.org/officeDocument/2006/relationships/hyperlink" Target="pages/Gigantomachia.pptx" TargetMode="External"/><Relationship Id="rId294" Type="http://schemas.openxmlformats.org/officeDocument/2006/relationships/hyperlink" Target="pages/Latona.pptx" TargetMode="External"/><Relationship Id="rId308" Type="http://schemas.openxmlformats.org/officeDocument/2006/relationships/hyperlink" Target="pages/Liriope.pptx" TargetMode="External"/><Relationship Id="rId47" Type="http://schemas.openxmlformats.org/officeDocument/2006/relationships/hyperlink" Target="pages/Antifate.pptx" TargetMode="External"/><Relationship Id="rId89" Type="http://schemas.openxmlformats.org/officeDocument/2006/relationships/hyperlink" Target="pages/Bubasti.pptx" TargetMode="External"/><Relationship Id="rId112" Type="http://schemas.openxmlformats.org/officeDocument/2006/relationships/hyperlink" Target="pages/Ceni.pptx" TargetMode="External"/><Relationship Id="rId154" Type="http://schemas.openxmlformats.org/officeDocument/2006/relationships/hyperlink" Target="pages/Crisaore.pptx" TargetMode="External"/><Relationship Id="rId361" Type="http://schemas.openxmlformats.org/officeDocument/2006/relationships/hyperlink" Target="pages/Orecchie%20di%20Mida.pptx" TargetMode="External"/><Relationship Id="rId196" Type="http://schemas.openxmlformats.org/officeDocument/2006/relationships/hyperlink" Target="pages/Epafo.pptx" TargetMode="External"/><Relationship Id="rId417" Type="http://schemas.openxmlformats.org/officeDocument/2006/relationships/hyperlink" Target="pages/Proteo.pptx" TargetMode="External"/><Relationship Id="rId459" Type="http://schemas.openxmlformats.org/officeDocument/2006/relationships/hyperlink" Target="pages/Terse.pptx" TargetMode="External"/><Relationship Id="rId16" Type="http://schemas.openxmlformats.org/officeDocument/2006/relationships/hyperlink" Target="pages/Aello.pptx" TargetMode="External"/><Relationship Id="rId221" Type="http://schemas.openxmlformats.org/officeDocument/2006/relationships/hyperlink" Target="pages/Eurito%20centauro.pptx" TargetMode="External"/><Relationship Id="rId263" Type="http://schemas.openxmlformats.org/officeDocument/2006/relationships/hyperlink" Target="pages/Ida.pptx" TargetMode="External"/><Relationship Id="rId319" Type="http://schemas.openxmlformats.org/officeDocument/2006/relationships/hyperlink" Target="pages/Melicerte.pptx" TargetMode="External"/><Relationship Id="rId470" Type="http://schemas.openxmlformats.org/officeDocument/2006/relationships/hyperlink" Target="pages/Tlepolemo.pptx" TargetMode="External"/><Relationship Id="rId58" Type="http://schemas.openxmlformats.org/officeDocument/2006/relationships/hyperlink" Target="pages/Arianna.pptx" TargetMode="External"/><Relationship Id="rId123" Type="http://schemas.openxmlformats.org/officeDocument/2006/relationships/hyperlink" Target="pages/Chione.pptx" TargetMode="External"/><Relationship Id="rId330" Type="http://schemas.openxmlformats.org/officeDocument/2006/relationships/hyperlink" Target="pages/Minieidi.pptx" TargetMode="External"/><Relationship Id="rId165" Type="http://schemas.openxmlformats.org/officeDocument/2006/relationships/hyperlink" Target="pages/Demiurgo.pptx" TargetMode="External"/><Relationship Id="rId372" Type="http://schemas.openxmlformats.org/officeDocument/2006/relationships/hyperlink" Target="pages/Pandione.pptx" TargetMode="External"/><Relationship Id="rId428" Type="http://schemas.openxmlformats.org/officeDocument/2006/relationships/hyperlink" Target="pages/Roma.pptx" TargetMode="External"/><Relationship Id="rId232" Type="http://schemas.openxmlformats.org/officeDocument/2006/relationships/hyperlink" Target="pages/Figlio%20di%20Eumelo.pptx" TargetMode="External"/><Relationship Id="rId274" Type="http://schemas.openxmlformats.org/officeDocument/2006/relationships/hyperlink" Target="pages/Invidia.pptx" TargetMode="External"/><Relationship Id="rId481" Type="http://schemas.openxmlformats.org/officeDocument/2006/relationships/hyperlink" Target="pages/Vertumno.pptx" TargetMode="External"/><Relationship Id="rId27" Type="http://schemas.openxmlformats.org/officeDocument/2006/relationships/hyperlink" Target="pages/Alcmena.pptx" TargetMode="External"/><Relationship Id="rId69" Type="http://schemas.openxmlformats.org/officeDocument/2006/relationships/hyperlink" Target="pages/Atamante.pptx" TargetMode="External"/><Relationship Id="rId134" Type="http://schemas.openxmlformats.org/officeDocument/2006/relationships/hyperlink" Target="pages/Cinira%20e%20Mirra.pptx" TargetMode="External"/><Relationship Id="rId80" Type="http://schemas.openxmlformats.org/officeDocument/2006/relationships/hyperlink" Target="pages/Baccanti.pptx" TargetMode="External"/><Relationship Id="rId176" Type="http://schemas.openxmlformats.org/officeDocument/2006/relationships/hyperlink" Target="pages/Donne%20di%20Tracia.pptx" TargetMode="External"/><Relationship Id="rId341" Type="http://schemas.openxmlformats.org/officeDocument/2006/relationships/hyperlink" Target="pages/Navi%20troiane.pptx" TargetMode="External"/><Relationship Id="rId383" Type="http://schemas.openxmlformats.org/officeDocument/2006/relationships/hyperlink" Target="pages/Penteo.pptx" TargetMode="External"/><Relationship Id="rId439" Type="http://schemas.openxmlformats.org/officeDocument/2006/relationships/hyperlink" Target="pages/Serpenti%20africani.pptx" TargetMode="External"/><Relationship Id="rId201" Type="http://schemas.openxmlformats.org/officeDocument/2006/relationships/hyperlink" Target="pages/Eretteo.pptx" TargetMode="External"/><Relationship Id="rId243" Type="http://schemas.openxmlformats.org/officeDocument/2006/relationships/hyperlink" Target="pages/Galantide.pptx" TargetMode="External"/><Relationship Id="rId285" Type="http://schemas.openxmlformats.org/officeDocument/2006/relationships/hyperlink" Target="pages/Irie.pptx" TargetMode="External"/><Relationship Id="rId450" Type="http://schemas.openxmlformats.org/officeDocument/2006/relationships/hyperlink" Target="pages/Tagete.pptx" TargetMode="External"/><Relationship Id="rId38" Type="http://schemas.openxmlformats.org/officeDocument/2006/relationships/hyperlink" Target="pages/Anchise.pptx" TargetMode="External"/><Relationship Id="rId103" Type="http://schemas.openxmlformats.org/officeDocument/2006/relationships/hyperlink" Target="pages/Cassiopea.pptx" TargetMode="External"/><Relationship Id="rId310" Type="http://schemas.openxmlformats.org/officeDocument/2006/relationships/hyperlink" Target="pages/Lupo%20pietrificato.pptx" TargetMode="External"/><Relationship Id="rId91" Type="http://schemas.openxmlformats.org/officeDocument/2006/relationships/hyperlink" Target="pages/Buti.pptx" TargetMode="External"/><Relationship Id="rId145" Type="http://schemas.openxmlformats.org/officeDocument/2006/relationships/hyperlink" Target="pages/Contadini%20di%20Licia.pptx" TargetMode="External"/><Relationship Id="rId187" Type="http://schemas.openxmlformats.org/officeDocument/2006/relationships/hyperlink" Target="pages/Egeo.pptx" TargetMode="External"/><Relationship Id="rId352" Type="http://schemas.openxmlformats.org/officeDocument/2006/relationships/hyperlink" Target="pages/Niso.pptx" TargetMode="External"/><Relationship Id="rId394" Type="http://schemas.openxmlformats.org/officeDocument/2006/relationships/hyperlink" Target="pages/Piramo%20e%20Tisbe.pptx" TargetMode="External"/><Relationship Id="rId408" Type="http://schemas.openxmlformats.org/officeDocument/2006/relationships/hyperlink" Target="pages/Priamo.pptx" TargetMode="External"/><Relationship Id="rId212" Type="http://schemas.openxmlformats.org/officeDocument/2006/relationships/hyperlink" Target="pages/Esone.pptx" TargetMode="External"/><Relationship Id="rId254" Type="http://schemas.openxmlformats.org/officeDocument/2006/relationships/hyperlink" Target="pages/Giove.pptx" TargetMode="External"/><Relationship Id="rId49" Type="http://schemas.openxmlformats.org/officeDocument/2006/relationships/hyperlink" Target="pages/Anubi.pptx" TargetMode="External"/><Relationship Id="rId114" Type="http://schemas.openxmlformats.org/officeDocument/2006/relationships/hyperlink" Target="pages/Centauromachia.pptx" TargetMode="External"/><Relationship Id="rId296" Type="http://schemas.openxmlformats.org/officeDocument/2006/relationships/hyperlink" Target="pages/Learco.pptx" TargetMode="External"/><Relationship Id="rId461" Type="http://schemas.openxmlformats.org/officeDocument/2006/relationships/hyperlink" Target="pages/Teti%20figlia%20di%20Nereo.pptx" TargetMode="External"/><Relationship Id="rId60" Type="http://schemas.openxmlformats.org/officeDocument/2006/relationships/hyperlink" Target="pages/Armonia.pptx" TargetMode="External"/><Relationship Id="rId156" Type="http://schemas.openxmlformats.org/officeDocument/2006/relationships/hyperlink" Target="pages/Crotone.pptx" TargetMode="External"/><Relationship Id="rId198" Type="http://schemas.openxmlformats.org/officeDocument/2006/relationships/hyperlink" Target="pages/Epimeteo.pptx" TargetMode="External"/><Relationship Id="rId321" Type="http://schemas.openxmlformats.org/officeDocument/2006/relationships/hyperlink" Target="pages/Memnonidi.pptx" TargetMode="External"/><Relationship Id="rId363" Type="http://schemas.openxmlformats.org/officeDocument/2006/relationships/hyperlink" Target="pages/Orizia.pptx" TargetMode="External"/><Relationship Id="rId419" Type="http://schemas.openxmlformats.org/officeDocument/2006/relationships/hyperlink" Target="pages/Psamate.pptx" TargetMode="External"/><Relationship Id="rId223" Type="http://schemas.openxmlformats.org/officeDocument/2006/relationships/hyperlink" Target="pages/Europa.pptx" TargetMode="External"/><Relationship Id="rId430" Type="http://schemas.openxmlformats.org/officeDocument/2006/relationships/hyperlink" Target="pages/Salmacide%20ed%20Ermafrodito.pptx" TargetMode="External"/><Relationship Id="rId18" Type="http://schemas.openxmlformats.org/officeDocument/2006/relationships/hyperlink" Target="pages/Agave.pptx" TargetMode="External"/><Relationship Id="rId265" Type="http://schemas.openxmlformats.org/officeDocument/2006/relationships/hyperlink" Target="pages/Ifi%20(di%20Cipro).pptx" TargetMode="External"/><Relationship Id="rId472" Type="http://schemas.openxmlformats.org/officeDocument/2006/relationships/hyperlink" Target="pages/Toro%20di%20Creta.pptx" TargetMode="External"/><Relationship Id="rId125" Type="http://schemas.openxmlformats.org/officeDocument/2006/relationships/hyperlink" Target="pages/Ciane.pptx" TargetMode="External"/><Relationship Id="rId167" Type="http://schemas.openxmlformats.org/officeDocument/2006/relationships/hyperlink" Target="pages/Deucalione%20e%20Pirra.pptx" TargetMode="External"/><Relationship Id="rId332" Type="http://schemas.openxmlformats.org/officeDocument/2006/relationships/hyperlink" Target="pages/Minotauro.pptx" TargetMode="External"/><Relationship Id="rId374" Type="http://schemas.openxmlformats.org/officeDocument/2006/relationships/hyperlink" Target="pages/Paride.pptx" TargetMode="External"/><Relationship Id="rId71" Type="http://schemas.openxmlformats.org/officeDocument/2006/relationships/hyperlink" Target="pages/Minerva.pptx" TargetMode="External"/><Relationship Id="rId234" Type="http://schemas.openxmlformats.org/officeDocument/2006/relationships/hyperlink" Target="pages/Filomela.pptx" TargetMode="External"/><Relationship Id="rId2" Type="http://schemas.openxmlformats.org/officeDocument/2006/relationships/hyperlink" Target="pages/Abante.pptx" TargetMode="External"/><Relationship Id="rId29" Type="http://schemas.openxmlformats.org/officeDocument/2006/relationships/hyperlink" Target="pages/Alemone.pptx" TargetMode="External"/><Relationship Id="rId276" Type="http://schemas.openxmlformats.org/officeDocument/2006/relationships/hyperlink" Target="pages/Iolao.pptx" TargetMode="External"/><Relationship Id="rId441" Type="http://schemas.openxmlformats.org/officeDocument/2006/relationships/hyperlink" Target="pages/Sileno.pptx" TargetMode="External"/><Relationship Id="rId483" Type="http://schemas.openxmlformats.org/officeDocument/2006/relationships/hyperlink" Target="pages/Volo%20di%20Medea.pptx" TargetMode="External"/><Relationship Id="rId40" Type="http://schemas.openxmlformats.org/officeDocument/2006/relationships/hyperlink" Target="pages/Andro.pptx" TargetMode="External"/><Relationship Id="rId136" Type="http://schemas.openxmlformats.org/officeDocument/2006/relationships/hyperlink" Target="pages/Cipresso.pptx" TargetMode="External"/><Relationship Id="rId178" Type="http://schemas.openxmlformats.org/officeDocument/2006/relationships/hyperlink" Target="pages/Eaco.pptx" TargetMode="External"/><Relationship Id="rId301" Type="http://schemas.openxmlformats.org/officeDocument/2006/relationships/hyperlink" Target="pages/Leucotoe.pptx" TargetMode="External"/><Relationship Id="rId343" Type="http://schemas.openxmlformats.org/officeDocument/2006/relationships/hyperlink" Target="pages/Neottolemo.pptx" TargetMode="External"/><Relationship Id="rId82" Type="http://schemas.openxmlformats.org/officeDocument/2006/relationships/hyperlink" Target="pages/Batto.pptx" TargetMode="External"/><Relationship Id="rId203" Type="http://schemas.openxmlformats.org/officeDocument/2006/relationships/hyperlink" Target="pages/Erisittone.pptx" TargetMode="External"/><Relationship Id="rId385" Type="http://schemas.openxmlformats.org/officeDocument/2006/relationships/hyperlink" Target="pages/Periclimeno.pptx" TargetMode="External"/><Relationship Id="rId245" Type="http://schemas.openxmlformats.org/officeDocument/2006/relationships/hyperlink" Target="pages/Ganimede.pptx" TargetMode="External"/><Relationship Id="rId287" Type="http://schemas.openxmlformats.org/officeDocument/2006/relationships/hyperlink" Target="pages/Ismenidi.pptx" TargetMode="External"/><Relationship Id="rId410" Type="http://schemas.openxmlformats.org/officeDocument/2006/relationships/hyperlink" Target="pages/Procne%20e%20Filomela.pptx" TargetMode="External"/><Relationship Id="rId452" Type="http://schemas.openxmlformats.org/officeDocument/2006/relationships/hyperlink" Target="pages/Tarpea.pptx" TargetMode="External"/><Relationship Id="rId105" Type="http://schemas.openxmlformats.org/officeDocument/2006/relationships/hyperlink" Target="pages/Cauno.pptx" TargetMode="External"/><Relationship Id="rId147" Type="http://schemas.openxmlformats.org/officeDocument/2006/relationships/hyperlink" Target="pages/Cornacchia.pptx" TargetMode="External"/><Relationship Id="rId312" Type="http://schemas.openxmlformats.org/officeDocument/2006/relationships/hyperlink" Target="pages/Manto.pptx" TargetMode="External"/><Relationship Id="rId354" Type="http://schemas.openxmlformats.org/officeDocument/2006/relationships/hyperlink" Target="pages/Numa%20Pompilio.pptx" TargetMode="External"/><Relationship Id="rId51" Type="http://schemas.openxmlformats.org/officeDocument/2006/relationships/hyperlink" Target="pages/Apollo.pptx" TargetMode="External"/><Relationship Id="rId93" Type="http://schemas.openxmlformats.org/officeDocument/2006/relationships/hyperlink" Target="pages/Caieta.pptx" TargetMode="External"/><Relationship Id="rId189" Type="http://schemas.openxmlformats.org/officeDocument/2006/relationships/hyperlink" Target="pages/Egina.pptx" TargetMode="External"/><Relationship Id="rId396" Type="http://schemas.openxmlformats.org/officeDocument/2006/relationships/hyperlink" Target="pages/Piritoo.pptx" TargetMode="External"/><Relationship Id="rId214" Type="http://schemas.openxmlformats.org/officeDocument/2006/relationships/hyperlink" Target="pages/Mito%20delle%20et&#224;.pptx" TargetMode="External"/><Relationship Id="rId256" Type="http://schemas.openxmlformats.org/officeDocument/2006/relationships/hyperlink" Target="pages/Glauco.pptx" TargetMode="External"/><Relationship Id="rId298" Type="http://schemas.openxmlformats.org/officeDocument/2006/relationships/hyperlink" Target="pages/Lelege.pptx" TargetMode="External"/><Relationship Id="rId421" Type="http://schemas.openxmlformats.org/officeDocument/2006/relationships/hyperlink" Target="pages/Radamanto.pptx" TargetMode="External"/><Relationship Id="rId463" Type="http://schemas.openxmlformats.org/officeDocument/2006/relationships/hyperlink" Target="pages/Teucro.pptx" TargetMode="External"/><Relationship Id="rId116" Type="http://schemas.openxmlformats.org/officeDocument/2006/relationships/hyperlink" Target="pages/Cerasti.pptx" TargetMode="External"/><Relationship Id="rId137" Type="http://schemas.openxmlformats.org/officeDocument/2006/relationships/hyperlink" Target="pages/Circe.pptx" TargetMode="External"/><Relationship Id="rId158" Type="http://schemas.openxmlformats.org/officeDocument/2006/relationships/hyperlink" Target="pages/Cupido.pptx" TargetMode="External"/><Relationship Id="rId302" Type="http://schemas.openxmlformats.org/officeDocument/2006/relationships/hyperlink" Target="pages/Leucotoe%20(Ino).pptx" TargetMode="External"/><Relationship Id="rId323" Type="http://schemas.openxmlformats.org/officeDocument/2006/relationships/hyperlink" Target="pages/Menete.pptx" TargetMode="External"/><Relationship Id="rId344" Type="http://schemas.openxmlformats.org/officeDocument/2006/relationships/hyperlink" Target="pages/Ercole%20e%20i%20figli%20di%20Neleo.pptx" TargetMode="External"/><Relationship Id="rId20" Type="http://schemas.openxmlformats.org/officeDocument/2006/relationships/hyperlink" Target="pages/Aglauro.pptx" TargetMode="External"/><Relationship Id="rId41" Type="http://schemas.openxmlformats.org/officeDocument/2006/relationships/hyperlink" Target="pages/Androgeo.pptx" TargetMode="External"/><Relationship Id="rId62" Type="http://schemas.openxmlformats.org/officeDocument/2006/relationships/hyperlink" Target="pages/Arpocrate.pptx" TargetMode="External"/><Relationship Id="rId83" Type="http://schemas.openxmlformats.org/officeDocument/2006/relationships/hyperlink" Target="pages/Filemone%20e%20Bauci.pptx" TargetMode="External"/><Relationship Id="rId179" Type="http://schemas.openxmlformats.org/officeDocument/2006/relationships/hyperlink" Target="pages/Ebe.pptx" TargetMode="External"/><Relationship Id="rId365" Type="http://schemas.openxmlformats.org/officeDocument/2006/relationships/hyperlink" Target="pages/Pafo.pptx" TargetMode="External"/><Relationship Id="rId386" Type="http://schemas.openxmlformats.org/officeDocument/2006/relationships/hyperlink" Target="pages/Perifante.pptx" TargetMode="External"/><Relationship Id="rId190" Type="http://schemas.openxmlformats.org/officeDocument/2006/relationships/hyperlink" Target="pages/Elena.pptx" TargetMode="External"/><Relationship Id="rId204" Type="http://schemas.openxmlformats.org/officeDocument/2006/relationships/hyperlink" Target="pages/Erittonio.pptx" TargetMode="External"/><Relationship Id="rId225" Type="http://schemas.openxmlformats.org/officeDocument/2006/relationships/hyperlink" Target="pages/Evippe.pptx" TargetMode="External"/><Relationship Id="rId246" Type="http://schemas.openxmlformats.org/officeDocument/2006/relationships/hyperlink" Target="pages/Gerione.pptx" TargetMode="External"/><Relationship Id="rId267" Type="http://schemas.openxmlformats.org/officeDocument/2006/relationships/hyperlink" Target="pages/Ifigenia.pptx" TargetMode="External"/><Relationship Id="rId288" Type="http://schemas.openxmlformats.org/officeDocument/2006/relationships/hyperlink" Target="pages/Issione.pptx" TargetMode="External"/><Relationship Id="rId411" Type="http://schemas.openxmlformats.org/officeDocument/2006/relationships/hyperlink" Target="pages/Procri.pptx" TargetMode="External"/><Relationship Id="rId432" Type="http://schemas.openxmlformats.org/officeDocument/2006/relationships/hyperlink" Target="pages/Scilla%20(mostro).pptx" TargetMode="External"/><Relationship Id="rId453" Type="http://schemas.openxmlformats.org/officeDocument/2006/relationships/hyperlink" Target="pages/Telamone.pptx" TargetMode="External"/><Relationship Id="rId474" Type="http://schemas.openxmlformats.org/officeDocument/2006/relationships/hyperlink" Target="pages/Trittolemo%20e%20Linco.pptx" TargetMode="External"/><Relationship Id="rId106" Type="http://schemas.openxmlformats.org/officeDocument/2006/relationships/hyperlink" Target="pages/Ercole%20e%20le%20cavalle%20di%20Diomede.pptx" TargetMode="External"/><Relationship Id="rId127" Type="http://schemas.openxmlformats.org/officeDocument/2006/relationships/hyperlink" Target="pages/Cibele.pptx" TargetMode="External"/><Relationship Id="rId313" Type="http://schemas.openxmlformats.org/officeDocument/2006/relationships/hyperlink" Target="pages/Marsia.pptx" TargetMode="External"/><Relationship Id="rId10" Type="http://schemas.openxmlformats.org/officeDocument/2006/relationships/hyperlink" Target="pages/Acmone.pptx" TargetMode="External"/><Relationship Id="rId31" Type="http://schemas.openxmlformats.org/officeDocument/2006/relationships/hyperlink" Target="pages/Alfeo.pptx" TargetMode="External"/><Relationship Id="rId52" Type="http://schemas.openxmlformats.org/officeDocument/2006/relationships/hyperlink" Target="pages/Aracne.pptx" TargetMode="External"/><Relationship Id="rId73" Type="http://schemas.openxmlformats.org/officeDocument/2006/relationships/hyperlink" Target="pages/Atteone.pptx" TargetMode="External"/><Relationship Id="rId94" Type="http://schemas.openxmlformats.org/officeDocument/2006/relationships/hyperlink" Target="pages/Calai.pptx" TargetMode="External"/><Relationship Id="rId148" Type="http://schemas.openxmlformats.org/officeDocument/2006/relationships/hyperlink" Target="pages/Corno%20dell'abbondanza.pptx" TargetMode="External"/><Relationship Id="rId169" Type="http://schemas.openxmlformats.org/officeDocument/2006/relationships/hyperlink" Target="pages/Didone.pptx" TargetMode="External"/><Relationship Id="rId334" Type="http://schemas.openxmlformats.org/officeDocument/2006/relationships/hyperlink" Target="pages/Mirra.pptx" TargetMode="External"/><Relationship Id="rId355" Type="http://schemas.openxmlformats.org/officeDocument/2006/relationships/hyperlink" Target="pages/Numitore.pptx" TargetMode="External"/><Relationship Id="rId376" Type="http://schemas.openxmlformats.org/officeDocument/2006/relationships/hyperlink" Target="pages/Pastore%20apulo.pptx" TargetMode="External"/><Relationship Id="rId397" Type="http://schemas.openxmlformats.org/officeDocument/2006/relationships/hyperlink" Target="pages/Pitagora.pptx" TargetMode="External"/><Relationship Id="rId4" Type="http://schemas.openxmlformats.org/officeDocument/2006/relationships/hyperlink" Target="pages/Aceste.pptx" TargetMode="External"/><Relationship Id="rId180" Type="http://schemas.openxmlformats.org/officeDocument/2006/relationships/hyperlink" Target="pages/Echinadi.pptx" TargetMode="External"/><Relationship Id="rId215" Type="http://schemas.openxmlformats.org/officeDocument/2006/relationships/hyperlink" Target="pages/Ettore.pptx" TargetMode="External"/><Relationship Id="rId236" Type="http://schemas.openxmlformats.org/officeDocument/2006/relationships/hyperlink" Target="pages/Fineo%20indovino.pptx" TargetMode="External"/><Relationship Id="rId257" Type="http://schemas.openxmlformats.org/officeDocument/2006/relationships/hyperlink" Target="pages/Gorgoni.pptx" TargetMode="External"/><Relationship Id="rId278" Type="http://schemas.openxmlformats.org/officeDocument/2006/relationships/hyperlink" Target="pages/Ippocrene.pptx" TargetMode="External"/><Relationship Id="rId401" Type="http://schemas.openxmlformats.org/officeDocument/2006/relationships/hyperlink" Target="pages/Polidoro.pptx" TargetMode="External"/><Relationship Id="rId422" Type="http://schemas.openxmlformats.org/officeDocument/2006/relationships/hyperlink" Target="pages/Re%20albani.pptx" TargetMode="External"/><Relationship Id="rId443" Type="http://schemas.openxmlformats.org/officeDocument/2006/relationships/hyperlink" Target="pages/Sini.pptx" TargetMode="External"/><Relationship Id="rId464" Type="http://schemas.openxmlformats.org/officeDocument/2006/relationships/hyperlink" Target="pages/Tiberino.pptx" TargetMode="External"/><Relationship Id="rId303" Type="http://schemas.openxmlformats.org/officeDocument/2006/relationships/hyperlink" Target="pages/Lica.pptx" TargetMode="External"/><Relationship Id="rId485" Type="http://schemas.openxmlformats.org/officeDocument/2006/relationships/hyperlink" Target="http://www.graverini.com/" TargetMode="External"/><Relationship Id="rId42" Type="http://schemas.openxmlformats.org/officeDocument/2006/relationships/hyperlink" Target="pages/Andromeda.pptx" TargetMode="External"/><Relationship Id="rId84" Type="http://schemas.openxmlformats.org/officeDocument/2006/relationships/hyperlink" Target="pages/Bellona.pptx" TargetMode="External"/><Relationship Id="rId138" Type="http://schemas.openxmlformats.org/officeDocument/2006/relationships/hyperlink" Target="pages/Ciri.pptx" TargetMode="External"/><Relationship Id="rId345" Type="http://schemas.openxmlformats.org/officeDocument/2006/relationships/hyperlink" Target="pages/Nereo.pptx" TargetMode="External"/><Relationship Id="rId387" Type="http://schemas.openxmlformats.org/officeDocument/2006/relationships/hyperlink" Target="pages/Perifete.pptx" TargetMode="External"/><Relationship Id="rId191" Type="http://schemas.openxmlformats.org/officeDocument/2006/relationships/hyperlink" Target="pages/Eleno.pptx" TargetMode="External"/><Relationship Id="rId205" Type="http://schemas.openxmlformats.org/officeDocument/2006/relationships/hyperlink" Target="pages/Ermafrodito.pptx" TargetMode="External"/><Relationship Id="rId247" Type="http://schemas.openxmlformats.org/officeDocument/2006/relationships/hyperlink" Target="pages/Giacinto.pptx" TargetMode="External"/><Relationship Id="rId412" Type="http://schemas.openxmlformats.org/officeDocument/2006/relationships/hyperlink" Target="pages/Procruste.pptx" TargetMode="External"/><Relationship Id="rId107" Type="http://schemas.openxmlformats.org/officeDocument/2006/relationships/hyperlink" Target="pages/Cefalo.pptx" TargetMode="External"/><Relationship Id="rId289" Type="http://schemas.openxmlformats.org/officeDocument/2006/relationships/hyperlink" Target="pages/Iti.pptx" TargetMode="External"/><Relationship Id="rId454" Type="http://schemas.openxmlformats.org/officeDocument/2006/relationships/hyperlink" Target="pages/Telchini.pptx" TargetMode="External"/><Relationship Id="rId11" Type="http://schemas.openxmlformats.org/officeDocument/2006/relationships/hyperlink" Target="pages/Aconito.pptx" TargetMode="External"/><Relationship Id="rId53" Type="http://schemas.openxmlformats.org/officeDocument/2006/relationships/hyperlink" Target="pages/Arcade.pptx" TargetMode="External"/><Relationship Id="rId149" Type="http://schemas.openxmlformats.org/officeDocument/2006/relationships/hyperlink" Target="pages/Coronide.pptx" TargetMode="External"/><Relationship Id="rId314" Type="http://schemas.openxmlformats.org/officeDocument/2006/relationships/hyperlink" Target="pages/Medea.pptx" TargetMode="External"/><Relationship Id="rId356" Type="http://schemas.openxmlformats.org/officeDocument/2006/relationships/hyperlink" Target="pages/Oceano.pptx" TargetMode="External"/><Relationship Id="rId398" Type="http://schemas.openxmlformats.org/officeDocument/2006/relationships/hyperlink" Target="pages/Pitone.pptx" TargetMode="External"/><Relationship Id="rId95" Type="http://schemas.openxmlformats.org/officeDocument/2006/relationships/hyperlink" Target="pages/Calcante.pptx" TargetMode="External"/><Relationship Id="rId160" Type="http://schemas.openxmlformats.org/officeDocument/2006/relationships/hyperlink" Target="pages/Danae.pptx" TargetMode="External"/><Relationship Id="rId216" Type="http://schemas.openxmlformats.org/officeDocument/2006/relationships/hyperlink" Target="pages/Euforbo.pptx" TargetMode="External"/><Relationship Id="rId423" Type="http://schemas.openxmlformats.org/officeDocument/2006/relationships/hyperlink" Target="pages/Re%20e%20regina%20di%20Calauria.pptx" TargetMode="External"/><Relationship Id="rId258" Type="http://schemas.openxmlformats.org/officeDocument/2006/relationships/hyperlink" Target="pages/Graie.pptx" TargetMode="External"/><Relationship Id="rId465" Type="http://schemas.openxmlformats.org/officeDocument/2006/relationships/hyperlink" Target="pages/Tiresia.pptx" TargetMode="External"/><Relationship Id="rId22" Type="http://schemas.openxmlformats.org/officeDocument/2006/relationships/hyperlink" Target="pages/Aiace%20Telamonio.pptx" TargetMode="External"/><Relationship Id="rId64" Type="http://schemas.openxmlformats.org/officeDocument/2006/relationships/hyperlink" Target="pages/Ascanio.pptx" TargetMode="External"/><Relationship Id="rId118" Type="http://schemas.openxmlformats.org/officeDocument/2006/relationships/hyperlink" Target="pages/Cercione.pptx" TargetMode="External"/><Relationship Id="rId325" Type="http://schemas.openxmlformats.org/officeDocument/2006/relationships/hyperlink" Target="pages/Cane%20Mera.pptx" TargetMode="External"/><Relationship Id="rId367" Type="http://schemas.openxmlformats.org/officeDocument/2006/relationships/hyperlink" Target="pages/Palemone.pptx" TargetMode="External"/><Relationship Id="rId171" Type="http://schemas.openxmlformats.org/officeDocument/2006/relationships/hyperlink" Target="pages/Diomede%20figlio%20di%20Tideo.pptx" TargetMode="External"/><Relationship Id="rId227" Type="http://schemas.openxmlformats.org/officeDocument/2006/relationships/hyperlink" Target="pages/Fantaso.pptx" TargetMode="External"/><Relationship Id="rId269" Type="http://schemas.openxmlformats.org/officeDocument/2006/relationships/hyperlink" Target="pages/Ilonome.pptx" TargetMode="External"/><Relationship Id="rId434" Type="http://schemas.openxmlformats.org/officeDocument/2006/relationships/hyperlink" Target="pages/Scirone.pptx" TargetMode="External"/><Relationship Id="rId476" Type="http://schemas.openxmlformats.org/officeDocument/2006/relationships/hyperlink" Target="pages/Uccelli%20dello%20Stinfalo.pptx" TargetMode="External"/><Relationship Id="rId33" Type="http://schemas.openxmlformats.org/officeDocument/2006/relationships/hyperlink" Target="pages/Altea.pptx" TargetMode="External"/><Relationship Id="rId129" Type="http://schemas.openxmlformats.org/officeDocument/2006/relationships/hyperlink" Target="pages/Cicno%20figlio%20di%20Nettuno.pptx" TargetMode="External"/><Relationship Id="rId280" Type="http://schemas.openxmlformats.org/officeDocument/2006/relationships/hyperlink" Target="pages/Ippodame.pptx" TargetMode="External"/><Relationship Id="rId336" Type="http://schemas.openxmlformats.org/officeDocument/2006/relationships/hyperlink" Target="pages/Morfeo.pptx" TargetMode="External"/><Relationship Id="rId75" Type="http://schemas.openxmlformats.org/officeDocument/2006/relationships/hyperlink" Target="pages/Lodi%20di%20Augusto.pptx" TargetMode="External"/><Relationship Id="rId140" Type="http://schemas.openxmlformats.org/officeDocument/2006/relationships/hyperlink" Target="pages/Climene.pptx" TargetMode="External"/><Relationship Id="rId182" Type="http://schemas.openxmlformats.org/officeDocument/2006/relationships/hyperlink" Target="pages/Echione.pptx" TargetMode="External"/><Relationship Id="rId378" Type="http://schemas.openxmlformats.org/officeDocument/2006/relationships/hyperlink" Target="pages/Pegaso.pptx" TargetMode="External"/><Relationship Id="rId403" Type="http://schemas.openxmlformats.org/officeDocument/2006/relationships/hyperlink" Target="pages/Polimestore.pptx" TargetMode="External"/><Relationship Id="rId6" Type="http://schemas.openxmlformats.org/officeDocument/2006/relationships/hyperlink" Target="pages/Acheloo.pptx" TargetMode="External"/><Relationship Id="rId238" Type="http://schemas.openxmlformats.org/officeDocument/2006/relationships/hyperlink" Target="pages/Icelo.pptx" TargetMode="External"/><Relationship Id="rId445" Type="http://schemas.openxmlformats.org/officeDocument/2006/relationships/hyperlink" Target="pages/Siringa.pptx" TargetMode="External"/><Relationship Id="rId487" Type="http://schemas.openxmlformats.org/officeDocument/2006/relationships/image" Target="../media/image1.png"/><Relationship Id="rId291" Type="http://schemas.openxmlformats.org/officeDocument/2006/relationships/hyperlink" Target="pages/Laomedonte.pptx" TargetMode="External"/><Relationship Id="rId305" Type="http://schemas.openxmlformats.org/officeDocument/2006/relationships/hyperlink" Target="pages/Lico.pptx" TargetMode="External"/><Relationship Id="rId347" Type="http://schemas.openxmlformats.org/officeDocument/2006/relationships/hyperlink" Target="pages/Nestore.pptx" TargetMode="External"/><Relationship Id="rId44" Type="http://schemas.openxmlformats.org/officeDocument/2006/relationships/hyperlink" Target="pages/Anfitrione.pptx" TargetMode="External"/><Relationship Id="rId86" Type="http://schemas.openxmlformats.org/officeDocument/2006/relationships/hyperlink" Target="pages/Beroe.pptx" TargetMode="External"/><Relationship Id="rId151" Type="http://schemas.openxmlformats.org/officeDocument/2006/relationships/hyperlink" Target="pages/Cosmogonia.pptx" TargetMode="External"/><Relationship Id="rId389" Type="http://schemas.openxmlformats.org/officeDocument/2006/relationships/hyperlink" Target="pages/Perseo.pptx" TargetMode="External"/><Relationship Id="rId193" Type="http://schemas.openxmlformats.org/officeDocument/2006/relationships/hyperlink" Target="pages/Enea.pptx" TargetMode="External"/><Relationship Id="rId207" Type="http://schemas.openxmlformats.org/officeDocument/2006/relationships/hyperlink" Target="pages/Ersenore.pptx" TargetMode="External"/><Relationship Id="rId249" Type="http://schemas.openxmlformats.org/officeDocument/2006/relationships/hyperlink" Target="pages/Giasone.pptx" TargetMode="External"/><Relationship Id="rId414" Type="http://schemas.openxmlformats.org/officeDocument/2006/relationships/hyperlink" Target="pages/Prometeo.pptx" TargetMode="External"/><Relationship Id="rId456" Type="http://schemas.openxmlformats.org/officeDocument/2006/relationships/hyperlink" Target="pages/Teletusa.pptx" TargetMode="External"/><Relationship Id="rId13" Type="http://schemas.openxmlformats.org/officeDocument/2006/relationships/hyperlink" Target="pages/Acrota.pptx" TargetMode="External"/><Relationship Id="rId109" Type="http://schemas.openxmlformats.org/officeDocument/2006/relationships/hyperlink" Target="pages/Cefiso.pptx" TargetMode="External"/><Relationship Id="rId260" Type="http://schemas.openxmlformats.org/officeDocument/2006/relationships/hyperlink" Target="pages/Vesta.pptx" TargetMode="External"/><Relationship Id="rId316" Type="http://schemas.openxmlformats.org/officeDocument/2006/relationships/hyperlink" Target="pages/Megera.pptx" TargetMode="External"/><Relationship Id="rId55" Type="http://schemas.openxmlformats.org/officeDocument/2006/relationships/hyperlink" Target="pages/Aretusa.pptx" TargetMode="External"/><Relationship Id="rId97" Type="http://schemas.openxmlformats.org/officeDocument/2006/relationships/hyperlink" Target="pages/Calliroe.pptx" TargetMode="External"/><Relationship Id="rId120" Type="http://schemas.openxmlformats.org/officeDocument/2006/relationships/hyperlink" Target="pages/Cerva%20di%20Cerinea.pptx" TargetMode="External"/><Relationship Id="rId358" Type="http://schemas.openxmlformats.org/officeDocument/2006/relationships/hyperlink" Target="pages/Ofelte.pptx" TargetMode="External"/><Relationship Id="rId162" Type="http://schemas.openxmlformats.org/officeDocument/2006/relationships/hyperlink" Target="pages/Dedalione.pptx" TargetMode="External"/><Relationship Id="rId218" Type="http://schemas.openxmlformats.org/officeDocument/2006/relationships/hyperlink" Target="pages/Euriloco.pptx" TargetMode="External"/><Relationship Id="rId425" Type="http://schemas.openxmlformats.org/officeDocument/2006/relationships/hyperlink" Target="pages/Remolo.pptx" TargetMode="External"/><Relationship Id="rId467" Type="http://schemas.openxmlformats.org/officeDocument/2006/relationships/hyperlink" Target="pages/Tito%20Tazio.pptx" TargetMode="External"/><Relationship Id="rId271" Type="http://schemas.openxmlformats.org/officeDocument/2006/relationships/hyperlink" Target="pages/Inaco.pptx" TargetMode="External"/><Relationship Id="rId24" Type="http://schemas.openxmlformats.org/officeDocument/2006/relationships/hyperlink" Target="pages/Alcinoo.pptx" TargetMode="External"/><Relationship Id="rId66" Type="http://schemas.openxmlformats.org/officeDocument/2006/relationships/hyperlink" Target="pages/Astianatte.pptx" TargetMode="External"/><Relationship Id="rId131" Type="http://schemas.openxmlformats.org/officeDocument/2006/relationships/hyperlink" Target="pages/Cillaro%20e%20Ilonome.pptx" TargetMode="External"/><Relationship Id="rId327" Type="http://schemas.openxmlformats.org/officeDocument/2006/relationships/hyperlink" Target="pages/Mida.pptx" TargetMode="External"/><Relationship Id="rId369" Type="http://schemas.openxmlformats.org/officeDocument/2006/relationships/hyperlink" Target="pages/Palladio.pptx" TargetMode="External"/><Relationship Id="rId173" Type="http://schemas.openxmlformats.org/officeDocument/2006/relationships/hyperlink" Target="pages/Dioscuri.pptx" TargetMode="External"/><Relationship Id="rId229" Type="http://schemas.openxmlformats.org/officeDocument/2006/relationships/hyperlink" Target="pages/Fene.pptx" TargetMode="External"/><Relationship Id="rId380" Type="http://schemas.openxmlformats.org/officeDocument/2006/relationships/hyperlink" Target="pages/Pelia.pptx" TargetMode="External"/><Relationship Id="rId436" Type="http://schemas.openxmlformats.org/officeDocument/2006/relationships/hyperlink" Target="pages/Semele.pptx" TargetMode="External"/><Relationship Id="rId240" Type="http://schemas.openxmlformats.org/officeDocument/2006/relationships/hyperlink" Target="pages/Forbante.pptx" TargetMode="External"/><Relationship Id="rId478" Type="http://schemas.openxmlformats.org/officeDocument/2006/relationships/hyperlink" Target="pages/Urania.pptx" TargetMode="External"/><Relationship Id="rId35" Type="http://schemas.openxmlformats.org/officeDocument/2006/relationships/hyperlink" Target="pages/Ambra.pptx" TargetMode="External"/><Relationship Id="rId77" Type="http://schemas.openxmlformats.org/officeDocument/2006/relationships/hyperlink" Target="pages/Autolico.pptx" TargetMode="External"/><Relationship Id="rId100" Type="http://schemas.openxmlformats.org/officeDocument/2006/relationships/hyperlink" Target="pages/Capeto.pptx" TargetMode="External"/><Relationship Id="rId282" Type="http://schemas.openxmlformats.org/officeDocument/2006/relationships/hyperlink" Target="pages/Ippolito.pptx" TargetMode="External"/><Relationship Id="rId338" Type="http://schemas.openxmlformats.org/officeDocument/2006/relationships/hyperlink" Target="pages/Mura%20di%20Troia.pptx" TargetMode="External"/><Relationship Id="rId8" Type="http://schemas.openxmlformats.org/officeDocument/2006/relationships/hyperlink" Target="pages/Achille.pptx" TargetMode="External"/><Relationship Id="rId142" Type="http://schemas.openxmlformats.org/officeDocument/2006/relationships/hyperlink" Target="pages/Clizia.pptx" TargetMode="External"/><Relationship Id="rId184" Type="http://schemas.openxmlformats.org/officeDocument/2006/relationships/hyperlink" Target="pages/Ecuba.pptx" TargetMode="External"/><Relationship Id="rId391" Type="http://schemas.openxmlformats.org/officeDocument/2006/relationships/hyperlink" Target="pages/Pico%20e%20Canente.pptx" TargetMode="External"/><Relationship Id="rId405" Type="http://schemas.openxmlformats.org/officeDocument/2006/relationships/hyperlink" Target="pages/Polluce.pptx" TargetMode="External"/><Relationship Id="rId447" Type="http://schemas.openxmlformats.org/officeDocument/2006/relationships/hyperlink" Target="pages/Sole.pptx" TargetMode="External"/><Relationship Id="rId251" Type="http://schemas.openxmlformats.org/officeDocument/2006/relationships/hyperlink" Target="pages/Giganti.pptx" TargetMode="External"/><Relationship Id="rId46" Type="http://schemas.openxmlformats.org/officeDocument/2006/relationships/hyperlink" Target="pages/Anteo.pptx" TargetMode="External"/><Relationship Id="rId293" Type="http://schemas.openxmlformats.org/officeDocument/2006/relationships/hyperlink" Target="pages/Latino.pptx" TargetMode="External"/><Relationship Id="rId307" Type="http://schemas.openxmlformats.org/officeDocument/2006/relationships/hyperlink" Target="pages/Linco.pptx" TargetMode="External"/><Relationship Id="rId349" Type="http://schemas.openxmlformats.org/officeDocument/2006/relationships/hyperlink" Target="pages/Nictimene.pptx" TargetMode="External"/><Relationship Id="rId88" Type="http://schemas.openxmlformats.org/officeDocument/2006/relationships/hyperlink" Target="pages/Borea%20e%20Orizia.pptx" TargetMode="External"/><Relationship Id="rId111" Type="http://schemas.openxmlformats.org/officeDocument/2006/relationships/hyperlink" Target="pages/Ceneo.pptx" TargetMode="External"/><Relationship Id="rId153" Type="http://schemas.openxmlformats.org/officeDocument/2006/relationships/hyperlink" Target="pages/Cratere%20di%20Terse.pptx" TargetMode="External"/><Relationship Id="rId195" Type="http://schemas.openxmlformats.org/officeDocument/2006/relationships/hyperlink" Target="pages/Eolo.pptx" TargetMode="External"/><Relationship Id="rId209" Type="http://schemas.openxmlformats.org/officeDocument/2006/relationships/hyperlink" Target="pages/Esaco.pptx" TargetMode="External"/><Relationship Id="rId360" Type="http://schemas.openxmlformats.org/officeDocument/2006/relationships/hyperlink" Target="pages/Onetore.pptx" TargetMode="External"/><Relationship Id="rId416" Type="http://schemas.openxmlformats.org/officeDocument/2006/relationships/hyperlink" Target="pages/Proserpina.pptx" TargetMode="External"/><Relationship Id="rId220" Type="http://schemas.openxmlformats.org/officeDocument/2006/relationships/hyperlink" Target="pages/Euristeo.pptx" TargetMode="External"/><Relationship Id="rId458" Type="http://schemas.openxmlformats.org/officeDocument/2006/relationships/hyperlink" Target="pages/Tereo.pptx" TargetMode="External"/><Relationship Id="rId15" Type="http://schemas.openxmlformats.org/officeDocument/2006/relationships/hyperlink" Target="pages/Adone.pptx" TargetMode="External"/><Relationship Id="rId57" Type="http://schemas.openxmlformats.org/officeDocument/2006/relationships/hyperlink" Target="pages/Argonauti.pptx" TargetMode="External"/><Relationship Id="rId262" Type="http://schemas.openxmlformats.org/officeDocument/2006/relationships/hyperlink" Target="pages/Icaro.pptx" TargetMode="External"/><Relationship Id="rId318" Type="http://schemas.openxmlformats.org/officeDocument/2006/relationships/hyperlink" Target="pages/Meleagro.pptx" TargetMode="External"/><Relationship Id="rId99" Type="http://schemas.openxmlformats.org/officeDocument/2006/relationships/hyperlink" Target="pages/Canente.pptx" TargetMode="External"/><Relationship Id="rId122" Type="http://schemas.openxmlformats.org/officeDocument/2006/relationships/hyperlink" Target="pages/Chimera.pptx" TargetMode="External"/><Relationship Id="rId164" Type="http://schemas.openxmlformats.org/officeDocument/2006/relationships/hyperlink" Target="pages/Deianira.pptx" TargetMode="External"/><Relationship Id="rId371" Type="http://schemas.openxmlformats.org/officeDocument/2006/relationships/hyperlink" Target="pages/Pan.pptx" TargetMode="External"/><Relationship Id="rId427" Type="http://schemas.openxmlformats.org/officeDocument/2006/relationships/hyperlink" Target="pages/Reto.pptx" TargetMode="External"/><Relationship Id="rId469" Type="http://schemas.openxmlformats.org/officeDocument/2006/relationships/hyperlink" Target="pages/Tizio.pptx" TargetMode="External"/><Relationship Id="rId26" Type="http://schemas.openxmlformats.org/officeDocument/2006/relationships/hyperlink" Target="pages/Alcione.pptx" TargetMode="External"/><Relationship Id="rId231" Type="http://schemas.openxmlformats.org/officeDocument/2006/relationships/hyperlink" Target="pages/Figlie%20di%20Anio.pptx" TargetMode="External"/><Relationship Id="rId273" Type="http://schemas.openxmlformats.org/officeDocument/2006/relationships/hyperlink" Target="pages/Ino%20e%20Atamante.pptx" TargetMode="External"/><Relationship Id="rId329" Type="http://schemas.openxmlformats.org/officeDocument/2006/relationships/hyperlink" Target="pages/Minia.pptx" TargetMode="External"/><Relationship Id="rId480" Type="http://schemas.openxmlformats.org/officeDocument/2006/relationships/hyperlink" Target="pages/Venulo.pptx" TargetMode="External"/><Relationship Id="rId68" Type="http://schemas.openxmlformats.org/officeDocument/2006/relationships/hyperlink" Target="pages/Atalanta.pptx" TargetMode="External"/><Relationship Id="rId133" Type="http://schemas.openxmlformats.org/officeDocument/2006/relationships/hyperlink" Target="pages/Cinghiale%20di%20Erimanto.pptx" TargetMode="External"/><Relationship Id="rId175" Type="http://schemas.openxmlformats.org/officeDocument/2006/relationships/hyperlink" Target="pages/Donne%20di%20Cos.pptx" TargetMode="External"/><Relationship Id="rId340" Type="http://schemas.openxmlformats.org/officeDocument/2006/relationships/hyperlink" Target="pages/Narciso.pptx" TargetMode="External"/><Relationship Id="rId200" Type="http://schemas.openxmlformats.org/officeDocument/2006/relationships/hyperlink" Target="pages/Ercole.pptx" TargetMode="External"/><Relationship Id="rId382" Type="http://schemas.openxmlformats.org/officeDocument/2006/relationships/hyperlink" Target="pages/Peneo.pptx" TargetMode="External"/><Relationship Id="rId438" Type="http://schemas.openxmlformats.org/officeDocument/2006/relationships/hyperlink" Target="pages/Serpente%20pietrificato.pptx" TargetMode="External"/><Relationship Id="rId242" Type="http://schemas.openxmlformats.org/officeDocument/2006/relationships/hyperlink" Target="pages/Gaeta.pptx" TargetMode="External"/><Relationship Id="rId284" Type="http://schemas.openxmlformats.org/officeDocument/2006/relationships/hyperlink" Target="pages/Iride.pptx" TargetMode="External"/><Relationship Id="rId37" Type="http://schemas.openxmlformats.org/officeDocument/2006/relationships/hyperlink" Target="pages/Anassarete.pptx" TargetMode="External"/><Relationship Id="rId79" Type="http://schemas.openxmlformats.org/officeDocument/2006/relationships/hyperlink" Target="pages/Aventino.pptx" TargetMode="External"/><Relationship Id="rId102" Type="http://schemas.openxmlformats.org/officeDocument/2006/relationships/hyperlink" Target="pages/Cassandra.pptx" TargetMode="External"/><Relationship Id="rId144" Type="http://schemas.openxmlformats.org/officeDocument/2006/relationships/hyperlink" Target="pages/Combe.pptx" TargetMode="External"/><Relationship Id="rId90" Type="http://schemas.openxmlformats.org/officeDocument/2006/relationships/hyperlink" Target="pages/Busiride.pptx" TargetMode="External"/><Relationship Id="rId186" Type="http://schemas.openxmlformats.org/officeDocument/2006/relationships/hyperlink" Target="pages/Vulcano.pptx" TargetMode="External"/><Relationship Id="rId351" Type="http://schemas.openxmlformats.org/officeDocument/2006/relationships/hyperlink" Target="pages/Nipote%20di%20Cefiso.pptx" TargetMode="External"/><Relationship Id="rId393" Type="http://schemas.openxmlformats.org/officeDocument/2006/relationships/hyperlink" Target="pages/Pigmalione.pptx" TargetMode="External"/><Relationship Id="rId407" Type="http://schemas.openxmlformats.org/officeDocument/2006/relationships/hyperlink" Target="pages/Preto.pptx" TargetMode="External"/><Relationship Id="rId449" Type="http://schemas.openxmlformats.org/officeDocument/2006/relationships/hyperlink" Target="pages/Sparti.pptx" TargetMode="External"/><Relationship Id="rId211" Type="http://schemas.openxmlformats.org/officeDocument/2006/relationships/hyperlink" Target="pages/Esione.pptx" TargetMode="External"/><Relationship Id="rId253" Type="http://schemas.openxmlformats.org/officeDocument/2006/relationships/hyperlink" Target="pages/Gigantomachia%20della%20Pieride.pptx" TargetMode="External"/><Relationship Id="rId295" Type="http://schemas.openxmlformats.org/officeDocument/2006/relationships/hyperlink" Target="pages/Lavinia.pptx" TargetMode="External"/><Relationship Id="rId309" Type="http://schemas.openxmlformats.org/officeDocument/2006/relationships/hyperlink" Target="pages/Lucina.pptx" TargetMode="External"/><Relationship Id="rId460" Type="http://schemas.openxmlformats.org/officeDocument/2006/relationships/hyperlink" Target="pages/Teseo.pptx" TargetMode="External"/><Relationship Id="rId48" Type="http://schemas.openxmlformats.org/officeDocument/2006/relationships/hyperlink" Target="pages/Antiope.pptx" TargetMode="External"/><Relationship Id="rId113" Type="http://schemas.openxmlformats.org/officeDocument/2006/relationships/hyperlink" Target="pages/Centauri.pptx" TargetMode="External"/><Relationship Id="rId320" Type="http://schemas.openxmlformats.org/officeDocument/2006/relationships/hyperlink" Target="pages/Memnone.pptx" TargetMode="External"/><Relationship Id="rId155" Type="http://schemas.openxmlformats.org/officeDocument/2006/relationships/hyperlink" Target="pages/Saturno.pptx" TargetMode="External"/><Relationship Id="rId197" Type="http://schemas.openxmlformats.org/officeDocument/2006/relationships/hyperlink" Target="pages/Epilogo.pptx" TargetMode="External"/><Relationship Id="rId362" Type="http://schemas.openxmlformats.org/officeDocument/2006/relationships/hyperlink" Target="pages/Orfeo.pptx" TargetMode="External"/><Relationship Id="rId418" Type="http://schemas.openxmlformats.org/officeDocument/2006/relationships/hyperlink" Target="pages/Protesilao.pptx" TargetMode="External"/><Relationship Id="rId222" Type="http://schemas.openxmlformats.org/officeDocument/2006/relationships/hyperlink" Target="pages/Eurito.pptx" TargetMode="External"/><Relationship Id="rId264" Type="http://schemas.openxmlformats.org/officeDocument/2006/relationships/hyperlink" Target="pages/Idra%20di%20Lerna.pptx" TargetMode="External"/><Relationship Id="rId471" Type="http://schemas.openxmlformats.org/officeDocument/2006/relationships/hyperlink" Target="pages/Tmolo.pptx" TargetMode="External"/><Relationship Id="rId17" Type="http://schemas.openxmlformats.org/officeDocument/2006/relationships/hyperlink" Target="pages/Agamennone.pptx" TargetMode="External"/><Relationship Id="rId59" Type="http://schemas.openxmlformats.org/officeDocument/2006/relationships/hyperlink" Target="pages/Aristeo.pptx" TargetMode="External"/><Relationship Id="rId124" Type="http://schemas.openxmlformats.org/officeDocument/2006/relationships/hyperlink" Target="pages/Chirone.pptx" TargetMode="External"/><Relationship Id="rId70" Type="http://schemas.openxmlformats.org/officeDocument/2006/relationships/hyperlink" Target="pages/Atargatis.pptx" TargetMode="External"/><Relationship Id="rId166" Type="http://schemas.openxmlformats.org/officeDocument/2006/relationships/hyperlink" Target="pages/Derceto.pptx" TargetMode="External"/><Relationship Id="rId331" Type="http://schemas.openxmlformats.org/officeDocument/2006/relationships/hyperlink" Target="pages/Minosse.pptx" TargetMode="External"/><Relationship Id="rId373" Type="http://schemas.openxmlformats.org/officeDocument/2006/relationships/hyperlink" Target="pages/Pandroso.pptx" TargetMode="External"/><Relationship Id="rId429" Type="http://schemas.openxmlformats.org/officeDocument/2006/relationships/hyperlink" Target="pages/Romolo%20e%20Remo.pptx" TargetMode="External"/><Relationship Id="rId1" Type="http://schemas.openxmlformats.org/officeDocument/2006/relationships/slideLayout" Target="../slideLayouts/slideLayout7.xml"/><Relationship Id="rId233" Type="http://schemas.openxmlformats.org/officeDocument/2006/relationships/hyperlink" Target="pages/Filammone.pptx" TargetMode="External"/><Relationship Id="rId440" Type="http://schemas.openxmlformats.org/officeDocument/2006/relationships/hyperlink" Target="pages/Sibilla.pptx" TargetMode="External"/><Relationship Id="rId28" Type="http://schemas.openxmlformats.org/officeDocument/2006/relationships/hyperlink" Target="pages/Alcmeone.pptx" TargetMode="External"/><Relationship Id="rId275" Type="http://schemas.openxmlformats.org/officeDocument/2006/relationships/hyperlink" Target="pages/Io.pptx" TargetMode="External"/><Relationship Id="rId300" Type="http://schemas.openxmlformats.org/officeDocument/2006/relationships/hyperlink" Target="pages/Lestrigoni.pptx" TargetMode="External"/><Relationship Id="rId482" Type="http://schemas.openxmlformats.org/officeDocument/2006/relationships/hyperlink" Target="pages/Vitello%20del%20figlio%20di%20Bacco.pptx" TargetMode="External"/><Relationship Id="rId81" Type="http://schemas.openxmlformats.org/officeDocument/2006/relationships/hyperlink" Target="pages/Bacco.pptx" TargetMode="External"/><Relationship Id="rId135" Type="http://schemas.openxmlformats.org/officeDocument/2006/relationships/hyperlink" Target="pages/Cipo.pptx" TargetMode="External"/><Relationship Id="rId177" Type="http://schemas.openxmlformats.org/officeDocument/2006/relationships/hyperlink" Target="pages/Driope.pptx" TargetMode="External"/><Relationship Id="rId342" Type="http://schemas.openxmlformats.org/officeDocument/2006/relationships/hyperlink" Target="pages/Nemesi.pptx" TargetMode="External"/><Relationship Id="rId384" Type="http://schemas.openxmlformats.org/officeDocument/2006/relationships/hyperlink" Target="pages/Perdice.pptx" TargetMode="External"/><Relationship Id="rId202" Type="http://schemas.openxmlformats.org/officeDocument/2006/relationships/hyperlink" Target="pages/Furie.pptx" TargetMode="External"/><Relationship Id="rId244" Type="http://schemas.openxmlformats.org/officeDocument/2006/relationships/hyperlink" Target="pages/Galatea.pptx" TargetMode="External"/><Relationship Id="rId39" Type="http://schemas.openxmlformats.org/officeDocument/2006/relationships/hyperlink" Target="pages/Andremone.pptx" TargetMode="External"/><Relationship Id="rId286" Type="http://schemas.openxmlformats.org/officeDocument/2006/relationships/hyperlink" Target="pages/Iside.pptx" TargetMode="External"/><Relationship Id="rId451" Type="http://schemas.openxmlformats.org/officeDocument/2006/relationships/hyperlink" Target="pages/Tantalo.pptx" TargetMode="External"/><Relationship Id="rId50" Type="http://schemas.openxmlformats.org/officeDocument/2006/relationships/hyperlink" Target="pages/Api.pptx" TargetMode="External"/><Relationship Id="rId104" Type="http://schemas.openxmlformats.org/officeDocument/2006/relationships/hyperlink" Target="pages/Castore%20e%20Polluce.pptx" TargetMode="External"/><Relationship Id="rId146" Type="http://schemas.openxmlformats.org/officeDocument/2006/relationships/hyperlink" Target="pages/Corallo.pptx" TargetMode="External"/><Relationship Id="rId188" Type="http://schemas.openxmlformats.org/officeDocument/2006/relationships/hyperlink" Target="pages/Egeria.pptx" TargetMode="External"/><Relationship Id="rId311" Type="http://schemas.openxmlformats.org/officeDocument/2006/relationships/hyperlink" Target="pages/Macareo.pptx" TargetMode="External"/><Relationship Id="rId353" Type="http://schemas.openxmlformats.org/officeDocument/2006/relationships/hyperlink" Target="pages/Nitteo.pptx" TargetMode="External"/><Relationship Id="rId395" Type="http://schemas.openxmlformats.org/officeDocument/2006/relationships/hyperlink" Target="pages/Pireneo.pptx" TargetMode="External"/><Relationship Id="rId409" Type="http://schemas.openxmlformats.org/officeDocument/2006/relationships/hyperlink" Target="pages/Proca.pptx" TargetMode="External"/><Relationship Id="rId92" Type="http://schemas.openxmlformats.org/officeDocument/2006/relationships/hyperlink" Target="pages/Cadmo.pptx" TargetMode="External"/><Relationship Id="rId213" Type="http://schemas.openxmlformats.org/officeDocument/2006/relationships/hyperlink" Target="pages/Esperidi.pptx" TargetMode="External"/><Relationship Id="rId420" Type="http://schemas.openxmlformats.org/officeDocument/2006/relationships/hyperlink" Target="pages/Quirino.pptx" TargetMode="External"/><Relationship Id="rId255" Type="http://schemas.openxmlformats.org/officeDocument/2006/relationships/hyperlink" Target="pages/Giunone.pptx" TargetMode="External"/><Relationship Id="rId297" Type="http://schemas.openxmlformats.org/officeDocument/2006/relationships/hyperlink" Target="pages/Lelape.pptx" TargetMode="External"/><Relationship Id="rId462" Type="http://schemas.openxmlformats.org/officeDocument/2006/relationships/hyperlink" Target="pages/Teti.pptx" TargetMode="External"/><Relationship Id="rId115" Type="http://schemas.openxmlformats.org/officeDocument/2006/relationships/hyperlink" Target="pages/Cerambo.pptx" TargetMode="External"/><Relationship Id="rId157" Type="http://schemas.openxmlformats.org/officeDocument/2006/relationships/hyperlink" Target="pages/Ctesilla.pptx" TargetMode="External"/><Relationship Id="rId322" Type="http://schemas.openxmlformats.org/officeDocument/2006/relationships/hyperlink" Target="pages/Menefrone.pptx" TargetMode="External"/><Relationship Id="rId364" Type="http://schemas.openxmlformats.org/officeDocument/2006/relationships/hyperlink" Target="pages/Osiride.pptx" TargetMode="External"/><Relationship Id="rId61" Type="http://schemas.openxmlformats.org/officeDocument/2006/relationships/hyperlink" Target="pages/Arpie.pptx" TargetMode="External"/><Relationship Id="rId199" Type="http://schemas.openxmlformats.org/officeDocument/2006/relationships/hyperlink" Target="pages/Epito.pptx" TargetMode="External"/><Relationship Id="rId19" Type="http://schemas.openxmlformats.org/officeDocument/2006/relationships/hyperlink" Target="pages/Agenore.pptx" TargetMode="External"/><Relationship Id="rId224" Type="http://schemas.openxmlformats.org/officeDocument/2006/relationships/hyperlink" Target="pages/Evandro.pptx" TargetMode="External"/><Relationship Id="rId266" Type="http://schemas.openxmlformats.org/officeDocument/2006/relationships/hyperlink" Target="pages/Ifi.pptx" TargetMode="External"/><Relationship Id="rId431" Type="http://schemas.openxmlformats.org/officeDocument/2006/relationships/hyperlink" Target="pages/Sarpedonte.pptx" TargetMode="External"/><Relationship Id="rId473" Type="http://schemas.openxmlformats.org/officeDocument/2006/relationships/hyperlink" Target="pages/Toro%20di%20Maratona.pptx" TargetMode="External"/><Relationship Id="rId30" Type="http://schemas.openxmlformats.org/officeDocument/2006/relationships/hyperlink" Target="pages/Alessiroe.pptx" TargetMode="External"/><Relationship Id="rId126" Type="http://schemas.openxmlformats.org/officeDocument/2006/relationships/hyperlink" Target="pages/Cianea.pptx" TargetMode="External"/><Relationship Id="rId168" Type="http://schemas.openxmlformats.org/officeDocument/2006/relationships/hyperlink" Target="pages/Diana.pptx" TargetMode="External"/><Relationship Id="rId333" Type="http://schemas.openxmlformats.org/officeDocument/2006/relationships/hyperlink" Target="pages/Mirmidoni%20di%20Egina.pptx" TargetMode="External"/><Relationship Id="rId72" Type="http://schemas.openxmlformats.org/officeDocument/2006/relationships/hyperlink" Target="pages/Atlante.pptx" TargetMode="External"/><Relationship Id="rId375" Type="http://schemas.openxmlformats.org/officeDocument/2006/relationships/hyperlink" Target="pages/Pasifae.pptx" TargetMode="External"/><Relationship Id="rId3" Type="http://schemas.openxmlformats.org/officeDocument/2006/relationships/hyperlink" Target="pages/Acasto.pptx" TargetMode="External"/><Relationship Id="rId235" Type="http://schemas.openxmlformats.org/officeDocument/2006/relationships/hyperlink" Target="pages/Filottete.pptx" TargetMode="External"/><Relationship Id="rId277" Type="http://schemas.openxmlformats.org/officeDocument/2006/relationships/hyperlink" Target="pages/Iole.pptx" TargetMode="External"/><Relationship Id="rId400" Type="http://schemas.openxmlformats.org/officeDocument/2006/relationships/hyperlink" Target="pages/Polidette.pptx" TargetMode="External"/><Relationship Id="rId442" Type="http://schemas.openxmlformats.org/officeDocument/2006/relationships/hyperlink" Target="pages/Silvio.pptx" TargetMode="External"/><Relationship Id="rId484" Type="http://schemas.openxmlformats.org/officeDocument/2006/relationships/hyperlink" Target="pages/Zete.pptx" TargetMode="External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hyperlink" Target="pages/Storia%20di%20Pitecusa.pptx" TargetMode="External"/><Relationship Id="rId21" Type="http://schemas.openxmlformats.org/officeDocument/2006/relationships/hyperlink" Target="pages/Ino%20e%20Atamante.pptx" TargetMode="External"/><Relationship Id="rId42" Type="http://schemas.openxmlformats.org/officeDocument/2006/relationships/hyperlink" Target="pages/Teseo%20ed%20Egeo.pptx" TargetMode="External"/><Relationship Id="rId63" Type="http://schemas.openxmlformats.org/officeDocument/2006/relationships/hyperlink" Target="pages/Acheloo%20ed%20Ercole.pptx" TargetMode="External"/><Relationship Id="rId84" Type="http://schemas.openxmlformats.org/officeDocument/2006/relationships/hyperlink" Target="pages/Medea%20a%20Corinto%20e%20Atene.pptx" TargetMode="External"/><Relationship Id="rId138" Type="http://schemas.openxmlformats.org/officeDocument/2006/relationships/hyperlink" Target="pages/Morte%20e%20divinizzazione%20di%20Ercole.pptx" TargetMode="External"/><Relationship Id="rId159" Type="http://schemas.openxmlformats.org/officeDocument/2006/relationships/hyperlink" Target="http://www.latinopratico.it/" TargetMode="External"/><Relationship Id="rId107" Type="http://schemas.openxmlformats.org/officeDocument/2006/relationships/hyperlink" Target="pages/Ociroe.pptx" TargetMode="External"/><Relationship Id="rId11" Type="http://schemas.openxmlformats.org/officeDocument/2006/relationships/hyperlink" Target="pages/Aurora,%20Memnone%20e%20le%20Memnonidi.pptx" TargetMode="External"/><Relationship Id="rId32" Type="http://schemas.openxmlformats.org/officeDocument/2006/relationships/hyperlink" Target="pages/Navi%20troiane.pptx" TargetMode="External"/><Relationship Id="rId53" Type="http://schemas.openxmlformats.org/officeDocument/2006/relationships/hyperlink" Target="pages/Adone.pptx" TargetMode="External"/><Relationship Id="rId74" Type="http://schemas.openxmlformats.org/officeDocument/2006/relationships/hyperlink" Target="pages/Ersenore.pptx" TargetMode="External"/><Relationship Id="rId128" Type="http://schemas.openxmlformats.org/officeDocument/2006/relationships/hyperlink" Target="pages/Ippolito.pptx" TargetMode="External"/><Relationship Id="rId149" Type="http://schemas.openxmlformats.org/officeDocument/2006/relationships/hyperlink" Target="pages/Periclimeno.pptx" TargetMode="External"/><Relationship Id="rId5" Type="http://schemas.openxmlformats.org/officeDocument/2006/relationships/hyperlink" Target="pages/Aretusa.pptx" TargetMode="External"/><Relationship Id="rId95" Type="http://schemas.openxmlformats.org/officeDocument/2006/relationships/hyperlink" Target="pages/Cornacchia.pptx" TargetMode="External"/><Relationship Id="rId160" Type="http://schemas.openxmlformats.org/officeDocument/2006/relationships/image" Target="../media/image1.png"/><Relationship Id="rId22" Type="http://schemas.openxmlformats.org/officeDocument/2006/relationships/hyperlink" Target="pages/Ifi%20e%20Anassarete.pptx" TargetMode="External"/><Relationship Id="rId43" Type="http://schemas.openxmlformats.org/officeDocument/2006/relationships/hyperlink" Target="pages/Cipresso.pptx" TargetMode="External"/><Relationship Id="rId64" Type="http://schemas.openxmlformats.org/officeDocument/2006/relationships/hyperlink" Target="pages/Cadmo%20e%20Armonia.pptx" TargetMode="External"/><Relationship Id="rId118" Type="http://schemas.openxmlformats.org/officeDocument/2006/relationships/hyperlink" Target="pages/Callisto.pptx" TargetMode="External"/><Relationship Id="rId139" Type="http://schemas.openxmlformats.org/officeDocument/2006/relationships/hyperlink" Target="pages/Ersilia.pptx" TargetMode="External"/><Relationship Id="rId85" Type="http://schemas.openxmlformats.org/officeDocument/2006/relationships/hyperlink" Target="pages/Niso.pptx" TargetMode="External"/><Relationship Id="rId150" Type="http://schemas.openxmlformats.org/officeDocument/2006/relationships/hyperlink" Target="pages/Proteo.pptx" TargetMode="External"/><Relationship Id="rId12" Type="http://schemas.openxmlformats.org/officeDocument/2006/relationships/hyperlink" Target="pages/Arazzo%20di%20Aracne.pptx" TargetMode="External"/><Relationship Id="rId17" Type="http://schemas.openxmlformats.org/officeDocument/2006/relationships/hyperlink" Target="pages/Sole,%20Leucotoe%20e%20Clizia.pptx" TargetMode="External"/><Relationship Id="rId33" Type="http://schemas.openxmlformats.org/officeDocument/2006/relationships/hyperlink" Target="pages/Niobe.pptx" TargetMode="External"/><Relationship Id="rId38" Type="http://schemas.openxmlformats.org/officeDocument/2006/relationships/hyperlink" Target="pages/Scilla%20e%20Glauco.pptx" TargetMode="External"/><Relationship Id="rId59" Type="http://schemas.openxmlformats.org/officeDocument/2006/relationships/hyperlink" Target="pages/Acete.pptx" TargetMode="External"/><Relationship Id="rId103" Type="http://schemas.openxmlformats.org/officeDocument/2006/relationships/hyperlink" Target="pages/Minieidi.pptx" TargetMode="External"/><Relationship Id="rId108" Type="http://schemas.openxmlformats.org/officeDocument/2006/relationships/hyperlink" Target="pages/Polidoro,%20Polissena,%20Ecuba.pptx" TargetMode="External"/><Relationship Id="rId124" Type="http://schemas.openxmlformats.org/officeDocument/2006/relationships/hyperlink" Target="pages/Sparti.pptx" TargetMode="External"/><Relationship Id="rId129" Type="http://schemas.openxmlformats.org/officeDocument/2006/relationships/hyperlink" Target="pages/Pelope.pptx" TargetMode="External"/><Relationship Id="rId54" Type="http://schemas.openxmlformats.org/officeDocument/2006/relationships/hyperlink" Target="pages/Narciso.pptx" TargetMode="External"/><Relationship Id="rId70" Type="http://schemas.openxmlformats.org/officeDocument/2006/relationships/hyperlink" Target="pages/Ceice%20e%20Alcione.pptx" TargetMode="External"/><Relationship Id="rId75" Type="http://schemas.openxmlformats.org/officeDocument/2006/relationships/hyperlink" Target="pages/Melanippe%20ed%20Eurimede.pptx" TargetMode="External"/><Relationship Id="rId91" Type="http://schemas.openxmlformats.org/officeDocument/2006/relationships/hyperlink" Target="pages/Scilla.pptx" TargetMode="External"/><Relationship Id="rId96" Type="http://schemas.openxmlformats.org/officeDocument/2006/relationships/hyperlink" Target="pages/Uccelli%20loquaci.pptx" TargetMode="External"/><Relationship Id="rId140" Type="http://schemas.openxmlformats.org/officeDocument/2006/relationships/hyperlink" Target="pages/Glauco.pptx" TargetMode="External"/><Relationship Id="rId145" Type="http://schemas.openxmlformats.org/officeDocument/2006/relationships/hyperlink" Target="pages/Sirene.pptx" TargetMode="External"/><Relationship Id="rId161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pages/Biblide%20e%20Cauno.pptx" TargetMode="External"/><Relationship Id="rId23" Type="http://schemas.openxmlformats.org/officeDocument/2006/relationships/hyperlink" Target="pages/Atlante.pptx" TargetMode="External"/><Relationship Id="rId28" Type="http://schemas.openxmlformats.org/officeDocument/2006/relationships/hyperlink" Target="pages/Giavellotto%20di%20Cefalo.pptx" TargetMode="External"/><Relationship Id="rId49" Type="http://schemas.openxmlformats.org/officeDocument/2006/relationships/hyperlink" Target="pages/Pastore%20apulo.pptx" TargetMode="External"/><Relationship Id="rId114" Type="http://schemas.openxmlformats.org/officeDocument/2006/relationships/hyperlink" Target="pages/Atalanta%20e%20Ippomene.pptx" TargetMode="External"/><Relationship Id="rId119" Type="http://schemas.openxmlformats.org/officeDocument/2006/relationships/hyperlink" Target="pages/Io.pptx" TargetMode="External"/><Relationship Id="rId44" Type="http://schemas.openxmlformats.org/officeDocument/2006/relationships/hyperlink" Target="pages/Climene.pptx" TargetMode="External"/><Relationship Id="rId60" Type="http://schemas.openxmlformats.org/officeDocument/2006/relationships/hyperlink" Target="pages/Ofelte.pptx" TargetMode="External"/><Relationship Id="rId65" Type="http://schemas.openxmlformats.org/officeDocument/2006/relationships/hyperlink" Target="pages/Culto%20di%20Esculapio.pptx" TargetMode="External"/><Relationship Id="rId81" Type="http://schemas.openxmlformats.org/officeDocument/2006/relationships/hyperlink" Target="pages/Perdice.pptx" TargetMode="External"/><Relationship Id="rId86" Type="http://schemas.openxmlformats.org/officeDocument/2006/relationships/hyperlink" Target="pages/Fene.pptx" TargetMode="External"/><Relationship Id="rId130" Type="http://schemas.openxmlformats.org/officeDocument/2006/relationships/hyperlink" Target="pages/Pitagora.pptx" TargetMode="External"/><Relationship Id="rId135" Type="http://schemas.openxmlformats.org/officeDocument/2006/relationships/hyperlink" Target="pages/Donne%20di%20Cos.pptx" TargetMode="External"/><Relationship Id="rId151" Type="http://schemas.openxmlformats.org/officeDocument/2006/relationships/hyperlink" Target="pages/Pomona%20e%20Vertumno.pptx" TargetMode="External"/><Relationship Id="rId156" Type="http://schemas.openxmlformats.org/officeDocument/2006/relationships/hyperlink" Target="pages/Esone.pptx" TargetMode="External"/><Relationship Id="rId13" Type="http://schemas.openxmlformats.org/officeDocument/2006/relationships/hyperlink" Target="pages/Marsia.pptx" TargetMode="External"/><Relationship Id="rId18" Type="http://schemas.openxmlformats.org/officeDocument/2006/relationships/hyperlink" Target="pages/Echinadi.pptx" TargetMode="External"/><Relationship Id="rId39" Type="http://schemas.openxmlformats.org/officeDocument/2006/relationships/hyperlink" Target="pages/Profezie%20di%20Calcante%20e%20partenza%20dei%20Greci.pptx" TargetMode="External"/><Relationship Id="rId109" Type="http://schemas.openxmlformats.org/officeDocument/2006/relationships/hyperlink" Target="pages/Atteone.pptx" TargetMode="External"/><Relationship Id="rId34" Type="http://schemas.openxmlformats.org/officeDocument/2006/relationships/hyperlink" Target="pages/Polidette.pptx" TargetMode="External"/><Relationship Id="rId50" Type="http://schemas.openxmlformats.org/officeDocument/2006/relationships/hyperlink" Target="pages/Piramo%20e%20Tisbe.pptx" TargetMode="External"/><Relationship Id="rId55" Type="http://schemas.openxmlformats.org/officeDocument/2006/relationships/hyperlink" Target="pages/Contesa%20per%20le%20armi%20di%20Achille.pptx" TargetMode="External"/><Relationship Id="rId76" Type="http://schemas.openxmlformats.org/officeDocument/2006/relationships/hyperlink" Target="pages/Figlio%20di%20Eumelo.pptx" TargetMode="External"/><Relationship Id="rId97" Type="http://schemas.openxmlformats.org/officeDocument/2006/relationships/hyperlink" Target="pages/Corvo.pptx" TargetMode="External"/><Relationship Id="rId104" Type="http://schemas.openxmlformats.org/officeDocument/2006/relationships/hyperlink" Target="pages/Pavone.pptx" TargetMode="External"/><Relationship Id="rId120" Type="http://schemas.openxmlformats.org/officeDocument/2006/relationships/hyperlink" Target="pages/Orecchie%20di%20Mida.pptx" TargetMode="External"/><Relationship Id="rId125" Type="http://schemas.openxmlformats.org/officeDocument/2006/relationships/hyperlink" Target="pages/Medea%20in%20Colchide.pptx" TargetMode="External"/><Relationship Id="rId141" Type="http://schemas.openxmlformats.org/officeDocument/2006/relationships/hyperlink" Target="pages/Divinizzazione%20di%20Romolo%20ed%20Ersilia.pptx" TargetMode="External"/><Relationship Id="rId146" Type="http://schemas.openxmlformats.org/officeDocument/2006/relationships/hyperlink" Target="pages/Acheloo.pptx" TargetMode="External"/><Relationship Id="rId7" Type="http://schemas.openxmlformats.org/officeDocument/2006/relationships/hyperlink" Target="pages/Ciane.pptx" TargetMode="External"/><Relationship Id="rId71" Type="http://schemas.openxmlformats.org/officeDocument/2006/relationships/hyperlink" Target="pages/Ceneo%20e%20la%20centauromachia.pptx" TargetMode="External"/><Relationship Id="rId92" Type="http://schemas.openxmlformats.org/officeDocument/2006/relationships/hyperlink" Target="pages/Nictimene.pptx" TargetMode="External"/><Relationship Id="rId2" Type="http://schemas.openxmlformats.org/officeDocument/2006/relationships/hyperlink" Target="pages/Salmacide%20ed%20Ermafrodito.pptx" TargetMode="External"/><Relationship Id="rId29" Type="http://schemas.openxmlformats.org/officeDocument/2006/relationships/hyperlink" Target="pages/Morte%20di%20Lica.pptx" TargetMode="External"/><Relationship Id="rId24" Type="http://schemas.openxmlformats.org/officeDocument/2006/relationships/hyperlink" Target="pages/Lotte%20alle%20nozze%20di%20Perseo.pptx" TargetMode="External"/><Relationship Id="rId40" Type="http://schemas.openxmlformats.org/officeDocument/2006/relationships/hyperlink" Target="pages/Volo%20di%20Medea.pptx" TargetMode="External"/><Relationship Id="rId45" Type="http://schemas.openxmlformats.org/officeDocument/2006/relationships/hyperlink" Target="pages/Donne%20di%20Tracia.pptx" TargetMode="External"/><Relationship Id="rId66" Type="http://schemas.openxmlformats.org/officeDocument/2006/relationships/hyperlink" Target="pages/Serpenti%20africani.pptx" TargetMode="External"/><Relationship Id="rId87" Type="http://schemas.openxmlformats.org/officeDocument/2006/relationships/hyperlink" Target="pages/Perifante.pptx" TargetMode="External"/><Relationship Id="rId110" Type="http://schemas.openxmlformats.org/officeDocument/2006/relationships/hyperlink" Target="pages/Galantide.pptx" TargetMode="External"/><Relationship Id="rId115" Type="http://schemas.openxmlformats.org/officeDocument/2006/relationships/hyperlink" Target="pages/Storia%20di%20Macareo.pptx" TargetMode="External"/><Relationship Id="rId131" Type="http://schemas.openxmlformats.org/officeDocument/2006/relationships/hyperlink" Target="pages/Deucalione%20e%20Pirra.pptx" TargetMode="External"/><Relationship Id="rId136" Type="http://schemas.openxmlformats.org/officeDocument/2006/relationships/hyperlink" Target="pages/Lodi%20di%20Augusto.pptx" TargetMode="External"/><Relationship Id="rId157" Type="http://schemas.openxmlformats.org/officeDocument/2006/relationships/hyperlink" Target="pages/Iolao%20e%20i%20figli%20di%20Calliroe.pptx" TargetMode="External"/><Relationship Id="rId61" Type="http://schemas.openxmlformats.org/officeDocument/2006/relationships/hyperlink" Target="pages/Gigantomachia%20della%20Pieride.pptx" TargetMode="External"/><Relationship Id="rId82" Type="http://schemas.openxmlformats.org/officeDocument/2006/relationships/hyperlink" Target="pages/Re%20e%20regina%20di%20Calauria.pptx" TargetMode="External"/><Relationship Id="rId152" Type="http://schemas.openxmlformats.org/officeDocument/2006/relationships/hyperlink" Target="pages/Sibilla.pptx" TargetMode="External"/><Relationship Id="rId19" Type="http://schemas.openxmlformats.org/officeDocument/2006/relationships/hyperlink" Target="pages/Perimele.pptx" TargetMode="External"/><Relationship Id="rId14" Type="http://schemas.openxmlformats.org/officeDocument/2006/relationships/hyperlink" Target="pages/Ippocrene.pptx" TargetMode="External"/><Relationship Id="rId30" Type="http://schemas.openxmlformats.org/officeDocument/2006/relationships/hyperlink" Target="pages/Lupo%20pietrificato.pptx" TargetMode="External"/><Relationship Id="rId35" Type="http://schemas.openxmlformats.org/officeDocument/2006/relationships/hyperlink" Target="pages/Perseo%20ad%20Argo.pptx" TargetMode="External"/><Relationship Id="rId56" Type="http://schemas.openxmlformats.org/officeDocument/2006/relationships/hyperlink" Target="pages/Giacinto.pptx" TargetMode="External"/><Relationship Id="rId77" Type="http://schemas.openxmlformats.org/officeDocument/2006/relationships/hyperlink" Target="pages/Ida.pptx" TargetMode="External"/><Relationship Id="rId100" Type="http://schemas.openxmlformats.org/officeDocument/2006/relationships/hyperlink" Target="pages/Ascalafo.pptx" TargetMode="External"/><Relationship Id="rId105" Type="http://schemas.openxmlformats.org/officeDocument/2006/relationships/hyperlink" Target="pages/Procne%20e%20Filomela.pptx" TargetMode="External"/><Relationship Id="rId126" Type="http://schemas.openxmlformats.org/officeDocument/2006/relationships/hyperlink" Target="pages/Mirmidoni%20di%20Egina.pptx" TargetMode="External"/><Relationship Id="rId147" Type="http://schemas.openxmlformats.org/officeDocument/2006/relationships/hyperlink" Target="pages/Erisittone%20e%20Mestra.pptx" TargetMode="External"/><Relationship Id="rId8" Type="http://schemas.openxmlformats.org/officeDocument/2006/relationships/hyperlink" Target="pages/Roma.pptx" TargetMode="External"/><Relationship Id="rId51" Type="http://schemas.openxmlformats.org/officeDocument/2006/relationships/hyperlink" Target="pages/Dafne.pptx" TargetMode="External"/><Relationship Id="rId72" Type="http://schemas.openxmlformats.org/officeDocument/2006/relationships/hyperlink" Target="pages/Combe.pptx" TargetMode="External"/><Relationship Id="rId93" Type="http://schemas.openxmlformats.org/officeDocument/2006/relationships/hyperlink" Target="pages/Ctesilla.pptx" TargetMode="External"/><Relationship Id="rId98" Type="http://schemas.openxmlformats.org/officeDocument/2006/relationships/hyperlink" Target="pages/Dedalione.pptx" TargetMode="External"/><Relationship Id="rId121" Type="http://schemas.openxmlformats.org/officeDocument/2006/relationships/hyperlink" Target="pages/Cratere%20di%20Terse.pptx" TargetMode="External"/><Relationship Id="rId142" Type="http://schemas.openxmlformats.org/officeDocument/2006/relationships/hyperlink" Target="pages/Divinizzazione%20di%20Cesare.pptx" TargetMode="External"/><Relationship Id="rId3" Type="http://schemas.openxmlformats.org/officeDocument/2006/relationships/hyperlink" Target="pages/Aci,%20Galatea%20e%20Polifemo.pptx" TargetMode="External"/><Relationship Id="rId25" Type="http://schemas.openxmlformats.org/officeDocument/2006/relationships/hyperlink" Target="pages/Batto.pptx" TargetMode="External"/><Relationship Id="rId46" Type="http://schemas.openxmlformats.org/officeDocument/2006/relationships/hyperlink" Target="pages/Filemone%20e%20Bauci.pptx" TargetMode="External"/><Relationship Id="rId67" Type="http://schemas.openxmlformats.org/officeDocument/2006/relationships/hyperlink" Target="pages/Abante.pptx" TargetMode="External"/><Relationship Id="rId116" Type="http://schemas.openxmlformats.org/officeDocument/2006/relationships/hyperlink" Target="pages/Aracne.pptx" TargetMode="External"/><Relationship Id="rId137" Type="http://schemas.openxmlformats.org/officeDocument/2006/relationships/hyperlink" Target="pages/Divinizzazione%20di%20Enea.pptx" TargetMode="External"/><Relationship Id="rId158" Type="http://schemas.openxmlformats.org/officeDocument/2006/relationships/hyperlink" Target="http://www.graverini.com/" TargetMode="External"/><Relationship Id="rId20" Type="http://schemas.openxmlformats.org/officeDocument/2006/relationships/hyperlink" Target="pages/Erse%20e%20Aglauro.pptx" TargetMode="External"/><Relationship Id="rId41" Type="http://schemas.openxmlformats.org/officeDocument/2006/relationships/hyperlink" Target="pages/Medusa.pptx" TargetMode="External"/><Relationship Id="rId62" Type="http://schemas.openxmlformats.org/officeDocument/2006/relationships/hyperlink" Target="pages/Contadini%20di%20Licia.pptx" TargetMode="External"/><Relationship Id="rId83" Type="http://schemas.openxmlformats.org/officeDocument/2006/relationships/hyperlink" Target="pages/Enea%20nel%20Lazio.pptx" TargetMode="External"/><Relationship Id="rId88" Type="http://schemas.openxmlformats.org/officeDocument/2006/relationships/hyperlink" Target="pages/Cicno%20figlio%20di%20Nettuno.pptx" TargetMode="External"/><Relationship Id="rId111" Type="http://schemas.openxmlformats.org/officeDocument/2006/relationships/hyperlink" Target="pages/Nipote%20di%20Cefiso.pptx" TargetMode="External"/><Relationship Id="rId132" Type="http://schemas.openxmlformats.org/officeDocument/2006/relationships/hyperlink" Target="pages/Pigmalione.pptx" TargetMode="External"/><Relationship Id="rId153" Type="http://schemas.openxmlformats.org/officeDocument/2006/relationships/hyperlink" Target="pages/Ceneo.pptx" TargetMode="External"/><Relationship Id="rId15" Type="http://schemas.openxmlformats.org/officeDocument/2006/relationships/hyperlink" Target="pages/Eliadi.pptx" TargetMode="External"/><Relationship Id="rId36" Type="http://schemas.openxmlformats.org/officeDocument/2006/relationships/hyperlink" Target="pages/Propetidi.pptx" TargetMode="External"/><Relationship Id="rId57" Type="http://schemas.openxmlformats.org/officeDocument/2006/relationships/hyperlink" Target="pages/Driope.pptx" TargetMode="External"/><Relationship Id="rId106" Type="http://schemas.openxmlformats.org/officeDocument/2006/relationships/hyperlink" Target="pages/Borea%20e%20Orizia.pptx" TargetMode="External"/><Relationship Id="rId127" Type="http://schemas.openxmlformats.org/officeDocument/2006/relationships/hyperlink" Target="pages/Uomini%20nati%20da%20funghi.pptx" TargetMode="External"/><Relationship Id="rId10" Type="http://schemas.openxmlformats.org/officeDocument/2006/relationships/hyperlink" Target="pages/Arazzo%20di%20Minerva.pptx" TargetMode="External"/><Relationship Id="rId31" Type="http://schemas.openxmlformats.org/officeDocument/2006/relationships/hyperlink" Target="pages/Andromeda.pptx" TargetMode="External"/><Relationship Id="rId52" Type="http://schemas.openxmlformats.org/officeDocument/2006/relationships/hyperlink" Target="pages/Siringa.pptx" TargetMode="External"/><Relationship Id="rId73" Type="http://schemas.openxmlformats.org/officeDocument/2006/relationships/hyperlink" Target="pages/Racconto%20di%20Diomede.pptx" TargetMode="External"/><Relationship Id="rId78" Type="http://schemas.openxmlformats.org/officeDocument/2006/relationships/hyperlink" Target="pages/Lico.pptx" TargetMode="External"/><Relationship Id="rId94" Type="http://schemas.openxmlformats.org/officeDocument/2006/relationships/hyperlink" Target="pages/Figlie%20di%20Anio.pptx" TargetMode="External"/><Relationship Id="rId99" Type="http://schemas.openxmlformats.org/officeDocument/2006/relationships/hyperlink" Target="pages/Minerva%20e%20le%20Muse.pptx" TargetMode="External"/><Relationship Id="rId101" Type="http://schemas.openxmlformats.org/officeDocument/2006/relationships/hyperlink" Target="pages/Esaco.pptx" TargetMode="External"/><Relationship Id="rId122" Type="http://schemas.openxmlformats.org/officeDocument/2006/relationships/hyperlink" Target="pages/Crisaore.pptx" TargetMode="External"/><Relationship Id="rId143" Type="http://schemas.openxmlformats.org/officeDocument/2006/relationships/hyperlink" Target="pages/Dedalo.pptx" TargetMode="External"/><Relationship Id="rId148" Type="http://schemas.openxmlformats.org/officeDocument/2006/relationships/hyperlink" Target="pages/Nereo.pptx" TargetMode="External"/><Relationship Id="rId4" Type="http://schemas.openxmlformats.org/officeDocument/2006/relationships/hyperlink" Target="pages/Teseo%20ospite%20di%20Acheloo.pptx" TargetMode="External"/><Relationship Id="rId9" Type="http://schemas.openxmlformats.org/officeDocument/2006/relationships/hyperlink" Target="pages/Irie.pptx" TargetMode="External"/><Relationship Id="rId26" Type="http://schemas.openxmlformats.org/officeDocument/2006/relationships/hyperlink" Target="pages/Cerasti.pptx" TargetMode="External"/><Relationship Id="rId47" Type="http://schemas.openxmlformats.org/officeDocument/2006/relationships/hyperlink" Target="pages/Lancia%20di%20Romolo.pptx" TargetMode="External"/><Relationship Id="rId68" Type="http://schemas.openxmlformats.org/officeDocument/2006/relationships/hyperlink" Target="pages/Acmone.pptx" TargetMode="External"/><Relationship Id="rId89" Type="http://schemas.openxmlformats.org/officeDocument/2006/relationships/hyperlink" Target="pages/Cicno%20figlio%20di%20Irie.pptx" TargetMode="External"/><Relationship Id="rId112" Type="http://schemas.openxmlformats.org/officeDocument/2006/relationships/hyperlink" Target="pages/Trittolemo%20e%20Linco.pptx" TargetMode="External"/><Relationship Id="rId133" Type="http://schemas.openxmlformats.org/officeDocument/2006/relationships/hyperlink" Target="pages/Tagete.pptx" TargetMode="External"/><Relationship Id="rId154" Type="http://schemas.openxmlformats.org/officeDocument/2006/relationships/hyperlink" Target="pages/Ifi.pptx" TargetMode="External"/><Relationship Id="rId16" Type="http://schemas.openxmlformats.org/officeDocument/2006/relationships/hyperlink" Target="pages/Corallo.pptx" TargetMode="External"/><Relationship Id="rId37" Type="http://schemas.openxmlformats.org/officeDocument/2006/relationships/hyperlink" Target="pages/Miscelo.pptx" TargetMode="External"/><Relationship Id="rId58" Type="http://schemas.openxmlformats.org/officeDocument/2006/relationships/hyperlink" Target="pages/Ratto%20di%20Proserpina.pptx" TargetMode="External"/><Relationship Id="rId79" Type="http://schemas.openxmlformats.org/officeDocument/2006/relationships/hyperlink" Target="pages/Munico.pptx" TargetMode="External"/><Relationship Id="rId102" Type="http://schemas.openxmlformats.org/officeDocument/2006/relationships/hyperlink" Target="pages/Pico%20e%20Canente.pptx" TargetMode="External"/><Relationship Id="rId123" Type="http://schemas.openxmlformats.org/officeDocument/2006/relationships/hyperlink" Target="pages/Echione.pptx" TargetMode="External"/><Relationship Id="rId144" Type="http://schemas.openxmlformats.org/officeDocument/2006/relationships/hyperlink" Target="pages/Scilla%20(mostro).pptx" TargetMode="External"/><Relationship Id="rId90" Type="http://schemas.openxmlformats.org/officeDocument/2006/relationships/hyperlink" Target="pages/Cicno.pptx" TargetMode="External"/><Relationship Id="rId27" Type="http://schemas.openxmlformats.org/officeDocument/2006/relationships/hyperlink" Target="pages/Cragaleo.pptx" TargetMode="External"/><Relationship Id="rId48" Type="http://schemas.openxmlformats.org/officeDocument/2006/relationships/hyperlink" Target="pages/Cinira%20e%20Mirra.pptx" TargetMode="External"/><Relationship Id="rId69" Type="http://schemas.openxmlformats.org/officeDocument/2006/relationships/hyperlink" Target="pages/Alcione.pptx" TargetMode="External"/><Relationship Id="rId113" Type="http://schemas.openxmlformats.org/officeDocument/2006/relationships/hyperlink" Target="pages/Licaone.pptx" TargetMode="External"/><Relationship Id="rId134" Type="http://schemas.openxmlformats.org/officeDocument/2006/relationships/hyperlink" Target="pages/Cipo.pptx" TargetMode="External"/><Relationship Id="rId80" Type="http://schemas.openxmlformats.org/officeDocument/2006/relationships/hyperlink" Target="pages/Nitteo.pptx" TargetMode="External"/><Relationship Id="rId155" Type="http://schemas.openxmlformats.org/officeDocument/2006/relationships/hyperlink" Target="pages/Tiresia.pptx" TargetMode="External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hyperlink" Target="pages/Racconto%20di%20Diomede.pptx" TargetMode="External"/><Relationship Id="rId21" Type="http://schemas.openxmlformats.org/officeDocument/2006/relationships/hyperlink" Target="pages/Giavellotto%20di%20Cefalo.pptx" TargetMode="External"/><Relationship Id="rId42" Type="http://schemas.openxmlformats.org/officeDocument/2006/relationships/hyperlink" Target="pages/Piramo%20e%20Tisbe.pptx" TargetMode="External"/><Relationship Id="rId47" Type="http://schemas.openxmlformats.org/officeDocument/2006/relationships/hyperlink" Target="pages/Ratto%20di%20Proserpina.pptx" TargetMode="External"/><Relationship Id="rId63" Type="http://schemas.openxmlformats.org/officeDocument/2006/relationships/hyperlink" Target="pages/Storia%20della%20Sibilla.pptx" TargetMode="External"/><Relationship Id="rId68" Type="http://schemas.openxmlformats.org/officeDocument/2006/relationships/hyperlink" Target="pages/Pitagora.pptx" TargetMode="External"/><Relationship Id="rId2" Type="http://schemas.openxmlformats.org/officeDocument/2006/relationships/hyperlink" Target="pages/Acete.pptx" TargetMode="External"/><Relationship Id="rId16" Type="http://schemas.openxmlformats.org/officeDocument/2006/relationships/hyperlink" Target="pages/Nestore.pptx" TargetMode="External"/><Relationship Id="rId29" Type="http://schemas.openxmlformats.org/officeDocument/2006/relationships/hyperlink" Target="pages/Fatiche%20di%20Ercole.pptx" TargetMode="External"/><Relationship Id="rId11" Type="http://schemas.openxmlformats.org/officeDocument/2006/relationships/hyperlink" Target="pages/Alcmena.pptx" TargetMode="External"/><Relationship Id="rId24" Type="http://schemas.openxmlformats.org/officeDocument/2006/relationships/hyperlink" Target="pages/Diomede%20figlio%20di%20Tideo.pptx" TargetMode="External"/><Relationship Id="rId32" Type="http://schemas.openxmlformats.org/officeDocument/2006/relationships/hyperlink" Target="pages/Lelege.pptx" TargetMode="External"/><Relationship Id="rId37" Type="http://schemas.openxmlformats.org/officeDocument/2006/relationships/hyperlink" Target="pages/Macareo.pptx" TargetMode="External"/><Relationship Id="rId40" Type="http://schemas.openxmlformats.org/officeDocument/2006/relationships/hyperlink" Target="pages/Siringa.pptx" TargetMode="External"/><Relationship Id="rId45" Type="http://schemas.openxmlformats.org/officeDocument/2006/relationships/hyperlink" Target="pages/Muse.pptx" TargetMode="External"/><Relationship Id="rId53" Type="http://schemas.openxmlformats.org/officeDocument/2006/relationships/hyperlink" Target="pages/Onetore.pptx" TargetMode="External"/><Relationship Id="rId58" Type="http://schemas.openxmlformats.org/officeDocument/2006/relationships/hyperlink" Target="pages/Pieridi.pptx" TargetMode="External"/><Relationship Id="rId66" Type="http://schemas.openxmlformats.org/officeDocument/2006/relationships/hyperlink" Target="pages/Ifi%20e%20Anassarete.pptx" TargetMode="External"/><Relationship Id="rId5" Type="http://schemas.openxmlformats.org/officeDocument/2006/relationships/hyperlink" Target="pages/Echinadi.pptx" TargetMode="External"/><Relationship Id="rId61" Type="http://schemas.openxmlformats.org/officeDocument/2006/relationships/hyperlink" Target="pages/Gigantomachia%20della%20Pieride.pptx" TargetMode="External"/><Relationship Id="rId19" Type="http://schemas.openxmlformats.org/officeDocument/2006/relationships/hyperlink" Target="pages/Cefalo.pptx" TargetMode="External"/><Relationship Id="rId14" Type="http://schemas.openxmlformats.org/officeDocument/2006/relationships/hyperlink" Target="pages/Contadini%20di%20Licia.pptx" TargetMode="External"/><Relationship Id="rId22" Type="http://schemas.openxmlformats.org/officeDocument/2006/relationships/hyperlink" Target="pages/Galatea.pptx" TargetMode="External"/><Relationship Id="rId27" Type="http://schemas.openxmlformats.org/officeDocument/2006/relationships/hyperlink" Target="pages/Ercole.pptx" TargetMode="External"/><Relationship Id="rId30" Type="http://schemas.openxmlformats.org/officeDocument/2006/relationships/hyperlink" Target="pages/Aci,%20Galatea%20e%20Polifemo.pptx" TargetMode="External"/><Relationship Id="rId35" Type="http://schemas.openxmlformats.org/officeDocument/2006/relationships/hyperlink" Target="pages/Storia%20di%20Glauco.pptx" TargetMode="External"/><Relationship Id="rId43" Type="http://schemas.openxmlformats.org/officeDocument/2006/relationships/hyperlink" Target="pages/Sole,%20Leucotoe%20e%20Clizia.pptx" TargetMode="External"/><Relationship Id="rId48" Type="http://schemas.openxmlformats.org/officeDocument/2006/relationships/hyperlink" Target="pages/Sirene.pptx" TargetMode="External"/><Relationship Id="rId56" Type="http://schemas.openxmlformats.org/officeDocument/2006/relationships/hyperlink" Target="pages/Canto%20di%20Orfeo.pptx" TargetMode="External"/><Relationship Id="rId64" Type="http://schemas.openxmlformats.org/officeDocument/2006/relationships/hyperlink" Target="pages/Atalanta%20e%20Ippomene.pptx" TargetMode="External"/><Relationship Id="rId69" Type="http://schemas.openxmlformats.org/officeDocument/2006/relationships/hyperlink" Target="pages/Discorso%20di%20Ulisse.pptx" TargetMode="External"/><Relationship Id="rId8" Type="http://schemas.openxmlformats.org/officeDocument/2006/relationships/hyperlink" Target="pages/Proteo.pptx" TargetMode="External"/><Relationship Id="rId51" Type="http://schemas.openxmlformats.org/officeDocument/2006/relationships/hyperlink" Target="pages/Ceneo%20e%20la%20centauromachia.pptx" TargetMode="External"/><Relationship Id="rId72" Type="http://schemas.openxmlformats.org/officeDocument/2006/relationships/image" Target="../media/image1.png"/><Relationship Id="rId3" Type="http://schemas.openxmlformats.org/officeDocument/2006/relationships/hyperlink" Target="pages/Teseo%20ospite%20di%20Acheloo.pptx" TargetMode="External"/><Relationship Id="rId12" Type="http://schemas.openxmlformats.org/officeDocument/2006/relationships/hyperlink" Target="pages/Galantide.pptx" TargetMode="External"/><Relationship Id="rId17" Type="http://schemas.openxmlformats.org/officeDocument/2006/relationships/hyperlink" Target="pages/Esaco.pptx" TargetMode="External"/><Relationship Id="rId25" Type="http://schemas.openxmlformats.org/officeDocument/2006/relationships/hyperlink" Target="pages/Eaco.pptx" TargetMode="External"/><Relationship Id="rId33" Type="http://schemas.openxmlformats.org/officeDocument/2006/relationships/hyperlink" Target="pages/Licaone.pptx" TargetMode="External"/><Relationship Id="rId38" Type="http://schemas.openxmlformats.org/officeDocument/2006/relationships/hyperlink" Target="pages/Storia%20di%20Macareo.pptx" TargetMode="External"/><Relationship Id="rId46" Type="http://schemas.openxmlformats.org/officeDocument/2006/relationships/hyperlink" Target="pages/Pireneo.pptx" TargetMode="External"/><Relationship Id="rId59" Type="http://schemas.openxmlformats.org/officeDocument/2006/relationships/hyperlink" Target="pages/Medusa.pptx" TargetMode="External"/><Relationship Id="rId67" Type="http://schemas.openxmlformats.org/officeDocument/2006/relationships/hyperlink" Target="pages/Discorso%20di%20Aiace.pptx" TargetMode="External"/><Relationship Id="rId20" Type="http://schemas.openxmlformats.org/officeDocument/2006/relationships/hyperlink" Target="pages/Cefalo%20e%20Procri.pptx" TargetMode="External"/><Relationship Id="rId41" Type="http://schemas.openxmlformats.org/officeDocument/2006/relationships/hyperlink" Target="pages/Minieidi.pptx" TargetMode="External"/><Relationship Id="rId54" Type="http://schemas.openxmlformats.org/officeDocument/2006/relationships/hyperlink" Target="pages/Orfeo.pptx" TargetMode="External"/><Relationship Id="rId62" Type="http://schemas.openxmlformats.org/officeDocument/2006/relationships/hyperlink" Target="pages/Venere.pptx" TargetMode="External"/><Relationship Id="rId70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ages/Erisittone%20e%20Mestra.pptx" TargetMode="External"/><Relationship Id="rId15" Type="http://schemas.openxmlformats.org/officeDocument/2006/relationships/hyperlink" Target="pages/Marsia.pptx" TargetMode="External"/><Relationship Id="rId23" Type="http://schemas.openxmlformats.org/officeDocument/2006/relationships/hyperlink" Target="pages/Cornacchia.pptx" TargetMode="External"/><Relationship Id="rId28" Type="http://schemas.openxmlformats.org/officeDocument/2006/relationships/hyperlink" Target="pages/Peste%20di%20Egina.pptx" TargetMode="External"/><Relationship Id="rId36" Type="http://schemas.openxmlformats.org/officeDocument/2006/relationships/hyperlink" Target="pages/Filemone%20e%20Bauci.pptx" TargetMode="External"/><Relationship Id="rId49" Type="http://schemas.openxmlformats.org/officeDocument/2006/relationships/hyperlink" Target="pages/Trittolemo%20e%20Linco.pptx" TargetMode="External"/><Relationship Id="rId57" Type="http://schemas.openxmlformats.org/officeDocument/2006/relationships/hyperlink" Target="pages/Perseo.pptx" TargetMode="External"/><Relationship Id="rId10" Type="http://schemas.openxmlformats.org/officeDocument/2006/relationships/hyperlink" Target="pages/Storia%20di%20Achemenide.pptx" TargetMode="External"/><Relationship Id="rId31" Type="http://schemas.openxmlformats.org/officeDocument/2006/relationships/hyperlink" Target="pages/Giove.pptx" TargetMode="External"/><Relationship Id="rId44" Type="http://schemas.openxmlformats.org/officeDocument/2006/relationships/hyperlink" Target="pages/Salmacide%20ed%20Ermafrodito.pptx" TargetMode="External"/><Relationship Id="rId52" Type="http://schemas.openxmlformats.org/officeDocument/2006/relationships/hyperlink" Target="pages/Ercole%20e%20i%20figli%20di%20Neleo.pptx" TargetMode="External"/><Relationship Id="rId60" Type="http://schemas.openxmlformats.org/officeDocument/2006/relationships/hyperlink" Target="pages/Sibilla.pptx" TargetMode="External"/><Relationship Id="rId65" Type="http://schemas.openxmlformats.org/officeDocument/2006/relationships/hyperlink" Target="pages/Vertumno.pptx" TargetMode="External"/><Relationship Id="rId73" Type="http://schemas.openxmlformats.org/officeDocument/2006/relationships/image" Target="../media/image2.svg"/><Relationship Id="rId4" Type="http://schemas.openxmlformats.org/officeDocument/2006/relationships/hyperlink" Target="pages/Acheloo%20ed%20Ercole.pptx" TargetMode="External"/><Relationship Id="rId9" Type="http://schemas.openxmlformats.org/officeDocument/2006/relationships/hyperlink" Target="pages/Achemenide.pptx" TargetMode="External"/><Relationship Id="rId13" Type="http://schemas.openxmlformats.org/officeDocument/2006/relationships/hyperlink" Target="pages/Pico%20e%20Canente.pptx" TargetMode="External"/><Relationship Id="rId18" Type="http://schemas.openxmlformats.org/officeDocument/2006/relationships/hyperlink" Target="pages/Aretusa.pptx" TargetMode="External"/><Relationship Id="rId39" Type="http://schemas.openxmlformats.org/officeDocument/2006/relationships/hyperlink" Target="pages/Ermes.pptx" TargetMode="External"/><Relationship Id="rId34" Type="http://schemas.openxmlformats.org/officeDocument/2006/relationships/hyperlink" Target="pages/Glauco.pptx" TargetMode="External"/><Relationship Id="rId50" Type="http://schemas.openxmlformats.org/officeDocument/2006/relationships/hyperlink" Target="pages/Ceneo.pptx" TargetMode="External"/><Relationship Id="rId55" Type="http://schemas.openxmlformats.org/officeDocument/2006/relationships/hyperlink" Target="pages/Lupo%20pietrificato.pptx" TargetMode="External"/><Relationship Id="rId7" Type="http://schemas.openxmlformats.org/officeDocument/2006/relationships/hyperlink" Target="pages/Perimele.pptx" TargetMode="External"/><Relationship Id="rId71" Type="http://schemas.openxmlformats.org/officeDocument/2006/relationships/hyperlink" Target="http://www.latinopratico.it/" TargetMode="Externa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hyperlink" Target="pages/Ceneo.pptx" TargetMode="External"/><Relationship Id="rId21" Type="http://schemas.openxmlformats.org/officeDocument/2006/relationships/hyperlink" Target="pages/Ceice%20e%20Alcione.pptx" TargetMode="External"/><Relationship Id="rId42" Type="http://schemas.openxmlformats.org/officeDocument/2006/relationships/hyperlink" Target="pages/Cornacchia.pptx" TargetMode="External"/><Relationship Id="rId63" Type="http://schemas.openxmlformats.org/officeDocument/2006/relationships/hyperlink" Target="pages/Cerasti.pptx" TargetMode="External"/><Relationship Id="rId84" Type="http://schemas.openxmlformats.org/officeDocument/2006/relationships/hyperlink" Target="pages/Ippocrene.pptx" TargetMode="External"/><Relationship Id="rId138" Type="http://schemas.openxmlformats.org/officeDocument/2006/relationships/hyperlink" Target="pages/Adone.pptx" TargetMode="External"/><Relationship Id="rId159" Type="http://schemas.openxmlformats.org/officeDocument/2006/relationships/hyperlink" Target="pages/Nereo.pptx" TargetMode="External"/><Relationship Id="rId107" Type="http://schemas.openxmlformats.org/officeDocument/2006/relationships/hyperlink" Target="pages/Scilla%20e%20Glauco.pptx" TargetMode="External"/><Relationship Id="rId11" Type="http://schemas.openxmlformats.org/officeDocument/2006/relationships/hyperlink" Target="pages/Acheloo%20ed%20Ercole.pptx" TargetMode="External"/><Relationship Id="rId32" Type="http://schemas.openxmlformats.org/officeDocument/2006/relationships/hyperlink" Target="pages/Combe.pptx" TargetMode="External"/><Relationship Id="rId53" Type="http://schemas.openxmlformats.org/officeDocument/2006/relationships/hyperlink" Target="pages/Nitteo.pptx" TargetMode="External"/><Relationship Id="rId74" Type="http://schemas.openxmlformats.org/officeDocument/2006/relationships/hyperlink" Target="pages/Orecchie%20di%20Mida.pptx" TargetMode="External"/><Relationship Id="rId128" Type="http://schemas.openxmlformats.org/officeDocument/2006/relationships/hyperlink" Target="pages/Sparti.pptx" TargetMode="External"/><Relationship Id="rId149" Type="http://schemas.openxmlformats.org/officeDocument/2006/relationships/hyperlink" Target="pages/Cinira%20e%20Mirra.pptx" TargetMode="External"/><Relationship Id="rId5" Type="http://schemas.openxmlformats.org/officeDocument/2006/relationships/image" Target="../media/image2.svg"/><Relationship Id="rId95" Type="http://schemas.openxmlformats.org/officeDocument/2006/relationships/hyperlink" Target="pages/Giavellotto%20di%20Cefalo.pptx" TargetMode="External"/><Relationship Id="rId160" Type="http://schemas.openxmlformats.org/officeDocument/2006/relationships/hyperlink" Target="pages/Periclimeno.pptx" TargetMode="External"/><Relationship Id="rId22" Type="http://schemas.openxmlformats.org/officeDocument/2006/relationships/hyperlink" Target="pages/Ino%20e%20Atamante.pptx" TargetMode="External"/><Relationship Id="rId43" Type="http://schemas.openxmlformats.org/officeDocument/2006/relationships/hyperlink" Target="pages/Figlie%20di%20Anio.pptx" TargetMode="External"/><Relationship Id="rId64" Type="http://schemas.openxmlformats.org/officeDocument/2006/relationships/hyperlink" Target="pages/Storia%20di%20Pitecusa.pptx" TargetMode="External"/><Relationship Id="rId118" Type="http://schemas.openxmlformats.org/officeDocument/2006/relationships/hyperlink" Target="pages/Ceni.pptx" TargetMode="External"/><Relationship Id="rId139" Type="http://schemas.openxmlformats.org/officeDocument/2006/relationships/hyperlink" Target="pages/Contesa%20per%20le%20armi%20di%20Achille.pptx" TargetMode="External"/><Relationship Id="rId85" Type="http://schemas.openxmlformats.org/officeDocument/2006/relationships/hyperlink" Target="pages/Erse%20e%20Aglauro.pptx" TargetMode="External"/><Relationship Id="rId150" Type="http://schemas.openxmlformats.org/officeDocument/2006/relationships/hyperlink" Target="pages/Narciso.pptx" TargetMode="External"/><Relationship Id="rId12" Type="http://schemas.openxmlformats.org/officeDocument/2006/relationships/hyperlink" Target="pages/Teseo%20ospite%20di%20Acheloo.pptx" TargetMode="External"/><Relationship Id="rId17" Type="http://schemas.openxmlformats.org/officeDocument/2006/relationships/hyperlink" Target="pages/Serpenti%20africani.pptx" TargetMode="External"/><Relationship Id="rId33" Type="http://schemas.openxmlformats.org/officeDocument/2006/relationships/hyperlink" Target="pages/Racconto%20di%20Diomede.pptx" TargetMode="External"/><Relationship Id="rId38" Type="http://schemas.openxmlformats.org/officeDocument/2006/relationships/hyperlink" Target="pages/Ersenore.pptx" TargetMode="External"/><Relationship Id="rId59" Type="http://schemas.openxmlformats.org/officeDocument/2006/relationships/hyperlink" Target="pages/Re%20e%20regina%20di%20Calauria.pptx" TargetMode="External"/><Relationship Id="rId103" Type="http://schemas.openxmlformats.org/officeDocument/2006/relationships/hyperlink" Target="pages/Perseo%20ad%20Argo.pptx" TargetMode="External"/><Relationship Id="rId108" Type="http://schemas.openxmlformats.org/officeDocument/2006/relationships/hyperlink" Target="pages/Profezie%20di%20Calcante%20e%20partenza%20dei%20Greci.pptx" TargetMode="External"/><Relationship Id="rId124" Type="http://schemas.openxmlformats.org/officeDocument/2006/relationships/hyperlink" Target="pages/Medea%20in%20Colchide.pptx" TargetMode="External"/><Relationship Id="rId129" Type="http://schemas.openxmlformats.org/officeDocument/2006/relationships/hyperlink" Target="pages/Pigmalione.pptx" TargetMode="External"/><Relationship Id="rId54" Type="http://schemas.openxmlformats.org/officeDocument/2006/relationships/hyperlink" Target="pages/Pavone.pptx" TargetMode="External"/><Relationship Id="rId70" Type="http://schemas.openxmlformats.org/officeDocument/2006/relationships/hyperlink" Target="pages/Licaone.pptx" TargetMode="External"/><Relationship Id="rId75" Type="http://schemas.openxmlformats.org/officeDocument/2006/relationships/hyperlink" Target="pages/Volo%20di%20Medea.pptx" TargetMode="External"/><Relationship Id="rId91" Type="http://schemas.openxmlformats.org/officeDocument/2006/relationships/hyperlink" Target="pages/Cragaleo.pptx" TargetMode="External"/><Relationship Id="rId96" Type="http://schemas.openxmlformats.org/officeDocument/2006/relationships/hyperlink" Target="pages/Morte%20di%20Lica.pptx" TargetMode="External"/><Relationship Id="rId140" Type="http://schemas.openxmlformats.org/officeDocument/2006/relationships/hyperlink" Target="pages/Teseo%20ed%20Egeo.pptx" TargetMode="External"/><Relationship Id="rId145" Type="http://schemas.openxmlformats.org/officeDocument/2006/relationships/hyperlink" Target="pages/Driope.pptx" TargetMode="External"/><Relationship Id="rId161" Type="http://schemas.openxmlformats.org/officeDocument/2006/relationships/hyperlink" Target="pages/Pro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ages/Acete.pptx" TargetMode="External"/><Relationship Id="rId23" Type="http://schemas.openxmlformats.org/officeDocument/2006/relationships/hyperlink" Target="pages/Arazzo%20di%20Minerva.pptx" TargetMode="External"/><Relationship Id="rId28" Type="http://schemas.openxmlformats.org/officeDocument/2006/relationships/hyperlink" Target="pages/Aurora,%20Memnone%20e%20le%20Memnonidi.pptx" TargetMode="External"/><Relationship Id="rId49" Type="http://schemas.openxmlformats.org/officeDocument/2006/relationships/hyperlink" Target="pages/Perifante.pptx" TargetMode="External"/><Relationship Id="rId114" Type="http://schemas.openxmlformats.org/officeDocument/2006/relationships/hyperlink" Target="pages/Divinizzazione%20di%20Romolo%20ed%20Ersilia.pptx" TargetMode="External"/><Relationship Id="rId119" Type="http://schemas.openxmlformats.org/officeDocument/2006/relationships/hyperlink" Target="pages/Cratere%20di%20Terse.pptx" TargetMode="External"/><Relationship Id="rId44" Type="http://schemas.openxmlformats.org/officeDocument/2006/relationships/hyperlink" Target="pages/Figlio%20di%20Eumelo.pptx" TargetMode="External"/><Relationship Id="rId60" Type="http://schemas.openxmlformats.org/officeDocument/2006/relationships/hyperlink" Target="pages/Scilla.pptx" TargetMode="External"/><Relationship Id="rId65" Type="http://schemas.openxmlformats.org/officeDocument/2006/relationships/hyperlink" Target="pages/Storia%20di%20Macareo.pptx" TargetMode="External"/><Relationship Id="rId81" Type="http://schemas.openxmlformats.org/officeDocument/2006/relationships/hyperlink" Target="pages/Roma.pptx" TargetMode="External"/><Relationship Id="rId86" Type="http://schemas.openxmlformats.org/officeDocument/2006/relationships/hyperlink" Target="pages/Ifi%20e%20Anassarete.pptx" TargetMode="External"/><Relationship Id="rId130" Type="http://schemas.openxmlformats.org/officeDocument/2006/relationships/hyperlink" Target="pages/Tagete.pptx" TargetMode="External"/><Relationship Id="rId135" Type="http://schemas.openxmlformats.org/officeDocument/2006/relationships/hyperlink" Target="pages/Tiresia.pptx" TargetMode="External"/><Relationship Id="rId151" Type="http://schemas.openxmlformats.org/officeDocument/2006/relationships/hyperlink" Target="pages/Pastore%20apulo.pptx" TargetMode="External"/><Relationship Id="rId156" Type="http://schemas.openxmlformats.org/officeDocument/2006/relationships/hyperlink" Target="pages/Sibilla.pptx" TargetMode="External"/><Relationship Id="rId13" Type="http://schemas.openxmlformats.org/officeDocument/2006/relationships/hyperlink" Target="pages/Cadmo%20e%20Armonia.pptx" TargetMode="External"/><Relationship Id="rId18" Type="http://schemas.openxmlformats.org/officeDocument/2006/relationships/hyperlink" Target="pages/Abante.pptx" TargetMode="External"/><Relationship Id="rId39" Type="http://schemas.openxmlformats.org/officeDocument/2006/relationships/hyperlink" Target="pages/Esaco.pptx" TargetMode="External"/><Relationship Id="rId109" Type="http://schemas.openxmlformats.org/officeDocument/2006/relationships/hyperlink" Target="pages/Lodi%20di%20Augusto.pptx" TargetMode="External"/><Relationship Id="rId34" Type="http://schemas.openxmlformats.org/officeDocument/2006/relationships/hyperlink" Target="pages/Uccelli%20loquaci.pptx" TargetMode="External"/><Relationship Id="rId50" Type="http://schemas.openxmlformats.org/officeDocument/2006/relationships/hyperlink" Target="pages/Munico.pptx" TargetMode="External"/><Relationship Id="rId55" Type="http://schemas.openxmlformats.org/officeDocument/2006/relationships/hyperlink" Target="pages/Perdice.pptx" TargetMode="External"/><Relationship Id="rId76" Type="http://schemas.openxmlformats.org/officeDocument/2006/relationships/hyperlink" Target="pages/Aracne.pptx" TargetMode="External"/><Relationship Id="rId97" Type="http://schemas.openxmlformats.org/officeDocument/2006/relationships/hyperlink" Target="pages/Lupo%20pietrificato.pptx" TargetMode="External"/><Relationship Id="rId104" Type="http://schemas.openxmlformats.org/officeDocument/2006/relationships/hyperlink" Target="pages/Propetidi.pptx" TargetMode="External"/><Relationship Id="rId120" Type="http://schemas.openxmlformats.org/officeDocument/2006/relationships/hyperlink" Target="pages/Crisaore.pptx" TargetMode="External"/><Relationship Id="rId125" Type="http://schemas.openxmlformats.org/officeDocument/2006/relationships/hyperlink" Target="pages/Ippolito.pptx" TargetMode="External"/><Relationship Id="rId141" Type="http://schemas.openxmlformats.org/officeDocument/2006/relationships/hyperlink" Target="pages/Cipresso.pptx" TargetMode="External"/><Relationship Id="rId146" Type="http://schemas.openxmlformats.org/officeDocument/2006/relationships/hyperlink" Target="pages/Filemone%20e%20Bauci.pptx" TargetMode="External"/><Relationship Id="rId7" Type="http://schemas.openxmlformats.org/officeDocument/2006/relationships/hyperlink" Target="pages/Arazzo%20di%20Aracne.pptx" TargetMode="External"/><Relationship Id="rId71" Type="http://schemas.openxmlformats.org/officeDocument/2006/relationships/hyperlink" Target="pages/Trittolemo%20e%20Linco.pptx" TargetMode="External"/><Relationship Id="rId92" Type="http://schemas.openxmlformats.org/officeDocument/2006/relationships/hyperlink" Target="pages/Echinadi.pptx" TargetMode="External"/><Relationship Id="rId162" Type="http://schemas.openxmlformats.org/officeDocument/2006/relationships/hyperlink" Target="pages/Pomona%20e%20Vertumno.pptx" TargetMode="External"/><Relationship Id="rId2" Type="http://schemas.openxmlformats.org/officeDocument/2006/relationships/hyperlink" Target="http://www.graverini.com/" TargetMode="External"/><Relationship Id="rId29" Type="http://schemas.openxmlformats.org/officeDocument/2006/relationships/hyperlink" Target="pages/Cicno%20figlio%20di%20Nettuno.pptx" TargetMode="External"/><Relationship Id="rId24" Type="http://schemas.openxmlformats.org/officeDocument/2006/relationships/hyperlink" Target="pages/Ascalafo.pptx" TargetMode="External"/><Relationship Id="rId40" Type="http://schemas.openxmlformats.org/officeDocument/2006/relationships/hyperlink" Target="pages/Melanippe%20ed%20Eurimede.pptx" TargetMode="External"/><Relationship Id="rId45" Type="http://schemas.openxmlformats.org/officeDocument/2006/relationships/hyperlink" Target="pages/Procne%20e%20Filomela.pptx" TargetMode="External"/><Relationship Id="rId66" Type="http://schemas.openxmlformats.org/officeDocument/2006/relationships/hyperlink" Target="pages/Polidoro,%20Polissena,%20Ecuba.pptx" TargetMode="External"/><Relationship Id="rId87" Type="http://schemas.openxmlformats.org/officeDocument/2006/relationships/hyperlink" Target="pages/Atlante.pptx" TargetMode="External"/><Relationship Id="rId110" Type="http://schemas.openxmlformats.org/officeDocument/2006/relationships/hyperlink" Target="pages/Divinizzazione%20di%20Enea.pptx" TargetMode="External"/><Relationship Id="rId115" Type="http://schemas.openxmlformats.org/officeDocument/2006/relationships/hyperlink" Target="pages/Divinizzazione%20di%20Cesare.pptx" TargetMode="External"/><Relationship Id="rId131" Type="http://schemas.openxmlformats.org/officeDocument/2006/relationships/hyperlink" Target="pages/Uomini%20nati%20da%20funghi.pptx" TargetMode="External"/><Relationship Id="rId136" Type="http://schemas.openxmlformats.org/officeDocument/2006/relationships/hyperlink" Target="pages/Cipo.pptx" TargetMode="External"/><Relationship Id="rId157" Type="http://schemas.openxmlformats.org/officeDocument/2006/relationships/hyperlink" Target="pages/Acheloo.pptx" TargetMode="External"/><Relationship Id="rId61" Type="http://schemas.openxmlformats.org/officeDocument/2006/relationships/hyperlink" Target="pages/Atteone.pptx" TargetMode="External"/><Relationship Id="rId82" Type="http://schemas.openxmlformats.org/officeDocument/2006/relationships/hyperlink" Target="pages/Irie.pptx" TargetMode="External"/><Relationship Id="rId152" Type="http://schemas.openxmlformats.org/officeDocument/2006/relationships/hyperlink" Target="pages/Piramo%20e%20Tisbe.pptx" TargetMode="External"/><Relationship Id="rId19" Type="http://schemas.openxmlformats.org/officeDocument/2006/relationships/hyperlink" Target="pages/Acmone.pptx" TargetMode="External"/><Relationship Id="rId14" Type="http://schemas.openxmlformats.org/officeDocument/2006/relationships/hyperlink" Target="pages/Medusa.pptx" TargetMode="External"/><Relationship Id="rId30" Type="http://schemas.openxmlformats.org/officeDocument/2006/relationships/hyperlink" Target="pages/Cicno%20figlio%20di%20Irie.pptx" TargetMode="External"/><Relationship Id="rId35" Type="http://schemas.openxmlformats.org/officeDocument/2006/relationships/hyperlink" Target="pages/Corvo.pptx" TargetMode="External"/><Relationship Id="rId56" Type="http://schemas.openxmlformats.org/officeDocument/2006/relationships/hyperlink" Target="pages/Medea%20a%20Corinto%20e%20Atene.pptx" TargetMode="External"/><Relationship Id="rId77" Type="http://schemas.openxmlformats.org/officeDocument/2006/relationships/hyperlink" Target="pages/Aci,%20Galatea%20e%20Polifemo.pptx" TargetMode="External"/><Relationship Id="rId100" Type="http://schemas.openxmlformats.org/officeDocument/2006/relationships/hyperlink" Target="pages/Niobe.pptx" TargetMode="External"/><Relationship Id="rId105" Type="http://schemas.openxmlformats.org/officeDocument/2006/relationships/hyperlink" Target="pages/Miscelo.pptx" TargetMode="External"/><Relationship Id="rId126" Type="http://schemas.openxmlformats.org/officeDocument/2006/relationships/hyperlink" Target="pages/Pelope.pptx" TargetMode="External"/><Relationship Id="rId147" Type="http://schemas.openxmlformats.org/officeDocument/2006/relationships/hyperlink" Target="pages/Giacinto.pptx" TargetMode="External"/><Relationship Id="rId8" Type="http://schemas.openxmlformats.org/officeDocument/2006/relationships/hyperlink" Target="pages/Ofelte.pptx" TargetMode="External"/><Relationship Id="rId51" Type="http://schemas.openxmlformats.org/officeDocument/2006/relationships/hyperlink" Target="pages/Nictimene.pptx" TargetMode="External"/><Relationship Id="rId72" Type="http://schemas.openxmlformats.org/officeDocument/2006/relationships/hyperlink" Target="pages/Nipote%20di%20Cefiso.pptx" TargetMode="External"/><Relationship Id="rId93" Type="http://schemas.openxmlformats.org/officeDocument/2006/relationships/hyperlink" Target="pages/Eliadi.pptx" TargetMode="External"/><Relationship Id="rId98" Type="http://schemas.openxmlformats.org/officeDocument/2006/relationships/hyperlink" Target="pages/Andromeda.pptx" TargetMode="External"/><Relationship Id="rId121" Type="http://schemas.openxmlformats.org/officeDocument/2006/relationships/hyperlink" Target="pages/Echione.pptx" TargetMode="External"/><Relationship Id="rId142" Type="http://schemas.openxmlformats.org/officeDocument/2006/relationships/hyperlink" Target="pages/Climene.pptx" TargetMode="External"/><Relationship Id="rId3" Type="http://schemas.openxmlformats.org/officeDocument/2006/relationships/hyperlink" Target="http://www.latinopratico.it/" TargetMode="External"/><Relationship Id="rId25" Type="http://schemas.openxmlformats.org/officeDocument/2006/relationships/hyperlink" Target="pages/Borea%20e%20Orizia.pptx" TargetMode="External"/><Relationship Id="rId46" Type="http://schemas.openxmlformats.org/officeDocument/2006/relationships/hyperlink" Target="pages/Ida.pptx" TargetMode="External"/><Relationship Id="rId67" Type="http://schemas.openxmlformats.org/officeDocument/2006/relationships/hyperlink" Target="pages/Galantide.pptx" TargetMode="External"/><Relationship Id="rId116" Type="http://schemas.openxmlformats.org/officeDocument/2006/relationships/hyperlink" Target="pages/Dedalo.pptx" TargetMode="External"/><Relationship Id="rId137" Type="http://schemas.openxmlformats.org/officeDocument/2006/relationships/hyperlink" Target="pages/Donne%20di%20Cos.pptx" TargetMode="External"/><Relationship Id="rId158" Type="http://schemas.openxmlformats.org/officeDocument/2006/relationships/hyperlink" Target="pages/Erisittone%20e%20Mestra.pptx" TargetMode="External"/><Relationship Id="rId20" Type="http://schemas.openxmlformats.org/officeDocument/2006/relationships/hyperlink" Target="pages/Alcione.pptx" TargetMode="External"/><Relationship Id="rId41" Type="http://schemas.openxmlformats.org/officeDocument/2006/relationships/hyperlink" Target="pages/Fene.pptx" TargetMode="External"/><Relationship Id="rId62" Type="http://schemas.openxmlformats.org/officeDocument/2006/relationships/hyperlink" Target="pages/Callisto.pptx" TargetMode="External"/><Relationship Id="rId83" Type="http://schemas.openxmlformats.org/officeDocument/2006/relationships/hyperlink" Target="pages/Marsia.pptx" TargetMode="External"/><Relationship Id="rId88" Type="http://schemas.openxmlformats.org/officeDocument/2006/relationships/hyperlink" Target="pages/Lotte%20alle%20nozze%20di%20Perseo.pptx" TargetMode="External"/><Relationship Id="rId111" Type="http://schemas.openxmlformats.org/officeDocument/2006/relationships/hyperlink" Target="pages/Morte%20e%20divinizzazione%20di%20Ercole.pptx" TargetMode="External"/><Relationship Id="rId132" Type="http://schemas.openxmlformats.org/officeDocument/2006/relationships/hyperlink" Target="pages/Scilla%20(mostro).pptx" TargetMode="External"/><Relationship Id="rId153" Type="http://schemas.openxmlformats.org/officeDocument/2006/relationships/hyperlink" Target="pages/Siringa.pptx" TargetMode="External"/><Relationship Id="rId15" Type="http://schemas.openxmlformats.org/officeDocument/2006/relationships/hyperlink" Target="pages/Contadini%20di%20Licia.pptx" TargetMode="External"/><Relationship Id="rId36" Type="http://schemas.openxmlformats.org/officeDocument/2006/relationships/hyperlink" Target="pages/Ctesilla.pptx" TargetMode="External"/><Relationship Id="rId57" Type="http://schemas.openxmlformats.org/officeDocument/2006/relationships/hyperlink" Target="pages/Pico%20e%20Canente.pptx" TargetMode="External"/><Relationship Id="rId106" Type="http://schemas.openxmlformats.org/officeDocument/2006/relationships/hyperlink" Target="pages/Corallo.pptx" TargetMode="External"/><Relationship Id="rId127" Type="http://schemas.openxmlformats.org/officeDocument/2006/relationships/hyperlink" Target="pages/Deucalione%20e%20Pirra.pptx" TargetMode="External"/><Relationship Id="rId10" Type="http://schemas.openxmlformats.org/officeDocument/2006/relationships/hyperlink" Target="pages/Gigantomachia%20della%20Pieride.pptx" TargetMode="External"/><Relationship Id="rId31" Type="http://schemas.openxmlformats.org/officeDocument/2006/relationships/hyperlink" Target="pages/Cicno.pptx" TargetMode="External"/><Relationship Id="rId52" Type="http://schemas.openxmlformats.org/officeDocument/2006/relationships/hyperlink" Target="pages/Niso.pptx" TargetMode="External"/><Relationship Id="rId73" Type="http://schemas.openxmlformats.org/officeDocument/2006/relationships/hyperlink" Target="pages/Ociroe.pptx" TargetMode="External"/><Relationship Id="rId78" Type="http://schemas.openxmlformats.org/officeDocument/2006/relationships/hyperlink" Target="pages/Aretusa.pptx" TargetMode="External"/><Relationship Id="rId94" Type="http://schemas.openxmlformats.org/officeDocument/2006/relationships/hyperlink" Target="pages/Sole,%20Leucotoe%20e%20Clizia.pptx" TargetMode="External"/><Relationship Id="rId99" Type="http://schemas.openxmlformats.org/officeDocument/2006/relationships/hyperlink" Target="pages/Navi%20troiane.pptx" TargetMode="External"/><Relationship Id="rId101" Type="http://schemas.openxmlformats.org/officeDocument/2006/relationships/hyperlink" Target="pages/Perimele.pptx" TargetMode="External"/><Relationship Id="rId122" Type="http://schemas.openxmlformats.org/officeDocument/2006/relationships/hyperlink" Target="pages/Pitagora.pptx" TargetMode="External"/><Relationship Id="rId143" Type="http://schemas.openxmlformats.org/officeDocument/2006/relationships/hyperlink" Target="pages/Dafne.pptx" TargetMode="External"/><Relationship Id="rId148" Type="http://schemas.openxmlformats.org/officeDocument/2006/relationships/hyperlink" Target="pages/Lancia%20di%20Romolo.pptx" TargetMode="External"/><Relationship Id="rId4" Type="http://schemas.openxmlformats.org/officeDocument/2006/relationships/image" Target="../media/image1.png"/><Relationship Id="rId9" Type="http://schemas.openxmlformats.org/officeDocument/2006/relationships/hyperlink" Target="pages/Ratto%20di%20Proserpina.pptx" TargetMode="External"/><Relationship Id="rId26" Type="http://schemas.openxmlformats.org/officeDocument/2006/relationships/hyperlink" Target="pages/Ceneo%20e%20la%20centauromachia.pptx" TargetMode="External"/><Relationship Id="rId47" Type="http://schemas.openxmlformats.org/officeDocument/2006/relationships/hyperlink" Target="pages/Lico.pptx" TargetMode="External"/><Relationship Id="rId68" Type="http://schemas.openxmlformats.org/officeDocument/2006/relationships/hyperlink" Target="pages/Io.pptx" TargetMode="External"/><Relationship Id="rId89" Type="http://schemas.openxmlformats.org/officeDocument/2006/relationships/hyperlink" Target="pages/Batto.pptx" TargetMode="External"/><Relationship Id="rId112" Type="http://schemas.openxmlformats.org/officeDocument/2006/relationships/hyperlink" Target="pages/Ersilia.pptx" TargetMode="External"/><Relationship Id="rId133" Type="http://schemas.openxmlformats.org/officeDocument/2006/relationships/hyperlink" Target="pages/Sirene.pptx" TargetMode="External"/><Relationship Id="rId154" Type="http://schemas.openxmlformats.org/officeDocument/2006/relationships/hyperlink" Target="pages/Esone.pptx" TargetMode="External"/><Relationship Id="rId16" Type="http://schemas.openxmlformats.org/officeDocument/2006/relationships/hyperlink" Target="pages/Culto%20di%20Esculapio.pptx" TargetMode="External"/><Relationship Id="rId37" Type="http://schemas.openxmlformats.org/officeDocument/2006/relationships/hyperlink" Target="pages/Dedalione.pptx" TargetMode="External"/><Relationship Id="rId58" Type="http://schemas.openxmlformats.org/officeDocument/2006/relationships/hyperlink" Target="pages/Minerva%20e%20le%20Muse.pptx" TargetMode="External"/><Relationship Id="rId79" Type="http://schemas.openxmlformats.org/officeDocument/2006/relationships/hyperlink" Target="pages/Biblide%20e%20Cauno.pptx" TargetMode="External"/><Relationship Id="rId102" Type="http://schemas.openxmlformats.org/officeDocument/2006/relationships/hyperlink" Target="pages/Polidette.pptx" TargetMode="External"/><Relationship Id="rId123" Type="http://schemas.openxmlformats.org/officeDocument/2006/relationships/hyperlink" Target="pages/Mirmidoni%20di%20Egina.pptx" TargetMode="External"/><Relationship Id="rId144" Type="http://schemas.openxmlformats.org/officeDocument/2006/relationships/hyperlink" Target="pages/Donne%20di%20Tracia.pptx" TargetMode="External"/><Relationship Id="rId90" Type="http://schemas.openxmlformats.org/officeDocument/2006/relationships/hyperlink" Target="pages/Salmacide%20ed%20Ermafrodito.pptx" TargetMode="External"/><Relationship Id="rId27" Type="http://schemas.openxmlformats.org/officeDocument/2006/relationships/hyperlink" Target="pages/Enea%20nel%20Lazio.pptx" TargetMode="External"/><Relationship Id="rId48" Type="http://schemas.openxmlformats.org/officeDocument/2006/relationships/hyperlink" Target="pages/Minieidi.pptx" TargetMode="External"/><Relationship Id="rId69" Type="http://schemas.openxmlformats.org/officeDocument/2006/relationships/hyperlink" Target="pages/Atalanta%20e%20Ippomene.pptx" TargetMode="External"/><Relationship Id="rId113" Type="http://schemas.openxmlformats.org/officeDocument/2006/relationships/hyperlink" Target="pages/Glauco.pptx" TargetMode="External"/><Relationship Id="rId134" Type="http://schemas.openxmlformats.org/officeDocument/2006/relationships/hyperlink" Target="pages/Ifi.pptx" TargetMode="External"/><Relationship Id="rId80" Type="http://schemas.openxmlformats.org/officeDocument/2006/relationships/hyperlink" Target="pages/Ciane.pptx" TargetMode="External"/><Relationship Id="rId155" Type="http://schemas.openxmlformats.org/officeDocument/2006/relationships/hyperlink" Target="pages/Iolao%20e%20i%20figli%20di%20Calliro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">
            <a:extLst>
              <a:ext uri="{FF2B5EF4-FFF2-40B4-BE49-F238E27FC236}">
                <a16:creationId xmlns:a16="http://schemas.microsoft.com/office/drawing/2014/main" id="{03161784-4F5B-D665-D5D9-20FBEFAC927A}"/>
              </a:ext>
            </a:extLst>
          </p:cNvPr>
          <p:cNvSpPr/>
          <p:nvPr/>
        </p:nvSpPr>
        <p:spPr>
          <a:xfrm>
            <a:off x="33175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2">
            <a:extLst>
              <a:ext uri="{FF2B5EF4-FFF2-40B4-BE49-F238E27FC236}">
                <a16:creationId xmlns:a16="http://schemas.microsoft.com/office/drawing/2014/main" id="{4332D641-C901-3971-079F-0FA23BDDB66F}"/>
              </a:ext>
            </a:extLst>
          </p:cNvPr>
          <p:cNvSpPr/>
          <p:nvPr/>
        </p:nvSpPr>
        <p:spPr>
          <a:xfrm>
            <a:off x="1111090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3">
            <a:extLst>
              <a:ext uri="{FF2B5EF4-FFF2-40B4-BE49-F238E27FC236}">
                <a16:creationId xmlns:a16="http://schemas.microsoft.com/office/drawing/2014/main" id="{C76F4223-6681-83C2-35B8-4E04D392D581}"/>
              </a:ext>
            </a:extLst>
          </p:cNvPr>
          <p:cNvSpPr/>
          <p:nvPr/>
        </p:nvSpPr>
        <p:spPr>
          <a:xfrm>
            <a:off x="188919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4">
            <a:extLst>
              <a:ext uri="{FF2B5EF4-FFF2-40B4-BE49-F238E27FC236}">
                <a16:creationId xmlns:a16="http://schemas.microsoft.com/office/drawing/2014/main" id="{B1ED697A-2430-FB0F-1A49-527F3FD298FF}"/>
              </a:ext>
            </a:extLst>
          </p:cNvPr>
          <p:cNvSpPr/>
          <p:nvPr/>
        </p:nvSpPr>
        <p:spPr>
          <a:xfrm>
            <a:off x="266729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4" name="5">
            <a:extLst>
              <a:ext uri="{FF2B5EF4-FFF2-40B4-BE49-F238E27FC236}">
                <a16:creationId xmlns:a16="http://schemas.microsoft.com/office/drawing/2014/main" id="{3B5723D5-DFE6-77D9-1856-A73023C05C2D}"/>
              </a:ext>
            </a:extLst>
          </p:cNvPr>
          <p:cNvSpPr/>
          <p:nvPr/>
        </p:nvSpPr>
        <p:spPr>
          <a:xfrm>
            <a:off x="3444171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5" name="6">
            <a:extLst>
              <a:ext uri="{FF2B5EF4-FFF2-40B4-BE49-F238E27FC236}">
                <a16:creationId xmlns:a16="http://schemas.microsoft.com/office/drawing/2014/main" id="{7FE48236-E626-1A30-E871-136844A54D07}"/>
              </a:ext>
            </a:extLst>
          </p:cNvPr>
          <p:cNvSpPr/>
          <p:nvPr/>
        </p:nvSpPr>
        <p:spPr>
          <a:xfrm>
            <a:off x="4219818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6" name="7">
            <a:extLst>
              <a:ext uri="{FF2B5EF4-FFF2-40B4-BE49-F238E27FC236}">
                <a16:creationId xmlns:a16="http://schemas.microsoft.com/office/drawing/2014/main" id="{45EDE6C8-7B77-AC8B-D034-3B8A7DBAF914}"/>
              </a:ext>
            </a:extLst>
          </p:cNvPr>
          <p:cNvSpPr/>
          <p:nvPr/>
        </p:nvSpPr>
        <p:spPr>
          <a:xfrm>
            <a:off x="499300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7" name="8">
            <a:extLst>
              <a:ext uri="{FF2B5EF4-FFF2-40B4-BE49-F238E27FC236}">
                <a16:creationId xmlns:a16="http://schemas.microsoft.com/office/drawing/2014/main" id="{D9F8D7BA-6D2E-F0BE-AA20-5CD9510F5604}"/>
              </a:ext>
            </a:extLst>
          </p:cNvPr>
          <p:cNvSpPr/>
          <p:nvPr/>
        </p:nvSpPr>
        <p:spPr>
          <a:xfrm>
            <a:off x="576865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8" name="9">
            <a:extLst>
              <a:ext uri="{FF2B5EF4-FFF2-40B4-BE49-F238E27FC236}">
                <a16:creationId xmlns:a16="http://schemas.microsoft.com/office/drawing/2014/main" id="{89CDECB8-C657-29C9-9F9D-6135BC7A350E}"/>
              </a:ext>
            </a:extLst>
          </p:cNvPr>
          <p:cNvSpPr/>
          <p:nvPr/>
        </p:nvSpPr>
        <p:spPr>
          <a:xfrm>
            <a:off x="6541847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9" name="10">
            <a:extLst>
              <a:ext uri="{FF2B5EF4-FFF2-40B4-BE49-F238E27FC236}">
                <a16:creationId xmlns:a16="http://schemas.microsoft.com/office/drawing/2014/main" id="{BC551AC5-0205-0024-859E-641CFC160D25}"/>
              </a:ext>
            </a:extLst>
          </p:cNvPr>
          <p:cNvSpPr/>
          <p:nvPr/>
        </p:nvSpPr>
        <p:spPr>
          <a:xfrm>
            <a:off x="731749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11">
            <a:extLst>
              <a:ext uri="{FF2B5EF4-FFF2-40B4-BE49-F238E27FC236}">
                <a16:creationId xmlns:a16="http://schemas.microsoft.com/office/drawing/2014/main" id="{B58C47FA-F57E-9DDE-EA3F-5CF4393403C0}"/>
              </a:ext>
            </a:extLst>
          </p:cNvPr>
          <p:cNvSpPr/>
          <p:nvPr/>
        </p:nvSpPr>
        <p:spPr>
          <a:xfrm>
            <a:off x="809068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41" name="12">
            <a:extLst>
              <a:ext uri="{FF2B5EF4-FFF2-40B4-BE49-F238E27FC236}">
                <a16:creationId xmlns:a16="http://schemas.microsoft.com/office/drawing/2014/main" id="{6DEABDBC-38A1-2DFA-8777-9EC850FD6833}"/>
              </a:ext>
            </a:extLst>
          </p:cNvPr>
          <p:cNvSpPr/>
          <p:nvPr/>
        </p:nvSpPr>
        <p:spPr>
          <a:xfrm>
            <a:off x="8860192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42" name="13">
            <a:extLst>
              <a:ext uri="{FF2B5EF4-FFF2-40B4-BE49-F238E27FC236}">
                <a16:creationId xmlns:a16="http://schemas.microsoft.com/office/drawing/2014/main" id="{2393C8CC-F7AC-09D6-C97D-E4900468436D}"/>
              </a:ext>
            </a:extLst>
          </p:cNvPr>
          <p:cNvSpPr/>
          <p:nvPr/>
        </p:nvSpPr>
        <p:spPr>
          <a:xfrm>
            <a:off x="963338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43" name="14">
            <a:extLst>
              <a:ext uri="{FF2B5EF4-FFF2-40B4-BE49-F238E27FC236}">
                <a16:creationId xmlns:a16="http://schemas.microsoft.com/office/drawing/2014/main" id="{1AF2D402-0572-85BD-C803-A921837BAA3E}"/>
              </a:ext>
            </a:extLst>
          </p:cNvPr>
          <p:cNvSpPr/>
          <p:nvPr/>
        </p:nvSpPr>
        <p:spPr>
          <a:xfrm>
            <a:off x="1041271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44" name="15">
            <a:extLst>
              <a:ext uri="{FF2B5EF4-FFF2-40B4-BE49-F238E27FC236}">
                <a16:creationId xmlns:a16="http://schemas.microsoft.com/office/drawing/2014/main" id="{E059D5C5-C4B2-0723-1F2E-F00CD33F4C79}"/>
              </a:ext>
            </a:extLst>
          </p:cNvPr>
          <p:cNvSpPr/>
          <p:nvPr/>
        </p:nvSpPr>
        <p:spPr>
          <a:xfrm>
            <a:off x="1118590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45" name="TITOLO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48B11C9F-A3C7-C272-AACA-2AD1C303D9BD}"/>
              </a:ext>
            </a:extLst>
          </p:cNvPr>
          <p:cNvCxnSpPr>
            <a:cxnSpLocks/>
          </p:cNvCxnSpPr>
          <p:nvPr/>
        </p:nvCxnSpPr>
        <p:spPr>
          <a:xfrm>
            <a:off x="2370122" y="2178050"/>
            <a:ext cx="17956" cy="3596481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3F6EBA66-20CD-0F4A-85DD-76D4C06B00F6}"/>
              </a:ext>
            </a:extLst>
          </p:cNvPr>
          <p:cNvCxnSpPr>
            <a:cxnSpLocks/>
          </p:cNvCxnSpPr>
          <p:nvPr/>
        </p:nvCxnSpPr>
        <p:spPr>
          <a:xfrm>
            <a:off x="2755696" y="3648722"/>
            <a:ext cx="0" cy="2001208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E7703EF9-131F-273B-9C01-D6A966719281}"/>
              </a:ext>
            </a:extLst>
          </p:cNvPr>
          <p:cNvCxnSpPr>
            <a:cxnSpLocks/>
          </p:cNvCxnSpPr>
          <p:nvPr/>
        </p:nvCxnSpPr>
        <p:spPr>
          <a:xfrm>
            <a:off x="3840766" y="4608083"/>
            <a:ext cx="0" cy="1041847"/>
          </a:xfrm>
          <a:prstGeom prst="straightConnector1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851C4F2B-61E5-C374-4BD2-BFB6D109B7C2}"/>
              </a:ext>
            </a:extLst>
          </p:cNvPr>
          <p:cNvCxnSpPr>
            <a:cxnSpLocks/>
          </p:cNvCxnSpPr>
          <p:nvPr/>
        </p:nvCxnSpPr>
        <p:spPr>
          <a:xfrm>
            <a:off x="4360076" y="2197100"/>
            <a:ext cx="0" cy="3580347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227E333F-24FD-EBB6-DA87-DB97A455F5A8}"/>
              </a:ext>
            </a:extLst>
          </p:cNvPr>
          <p:cNvCxnSpPr>
            <a:cxnSpLocks/>
          </p:cNvCxnSpPr>
          <p:nvPr/>
        </p:nvCxnSpPr>
        <p:spPr>
          <a:xfrm>
            <a:off x="4664410" y="1158875"/>
            <a:ext cx="0" cy="4619009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D3C4BF53-03DB-2A4A-70C1-A1E5720A06E4}"/>
              </a:ext>
            </a:extLst>
          </p:cNvPr>
          <p:cNvCxnSpPr>
            <a:cxnSpLocks/>
          </p:cNvCxnSpPr>
          <p:nvPr/>
        </p:nvCxnSpPr>
        <p:spPr>
          <a:xfrm>
            <a:off x="5054300" y="2318047"/>
            <a:ext cx="0" cy="3459837"/>
          </a:xfrm>
          <a:prstGeom prst="straightConnector1">
            <a:avLst/>
          </a:prstGeom>
          <a:ln w="952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DFACA775-1C24-85C0-8BC9-BE7F589C9B2B}"/>
              </a:ext>
            </a:extLst>
          </p:cNvPr>
          <p:cNvCxnSpPr>
            <a:cxnSpLocks/>
          </p:cNvCxnSpPr>
          <p:nvPr/>
        </p:nvCxnSpPr>
        <p:spPr>
          <a:xfrm>
            <a:off x="5911550" y="5555624"/>
            <a:ext cx="0" cy="222260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3C46E466-DD15-AF55-F49F-7BB7659D20B9}"/>
              </a:ext>
            </a:extLst>
          </p:cNvPr>
          <p:cNvCxnSpPr>
            <a:cxnSpLocks/>
          </p:cNvCxnSpPr>
          <p:nvPr/>
        </p:nvCxnSpPr>
        <p:spPr>
          <a:xfrm>
            <a:off x="6716095" y="2486577"/>
            <a:ext cx="0" cy="3291307"/>
          </a:xfrm>
          <a:prstGeom prst="straightConnector1">
            <a:avLst/>
          </a:prstGeom>
          <a:ln w="9525">
            <a:solidFill>
              <a:srgbClr val="C4C02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2 103">
            <a:extLst>
              <a:ext uri="{FF2B5EF4-FFF2-40B4-BE49-F238E27FC236}">
                <a16:creationId xmlns:a16="http://schemas.microsoft.com/office/drawing/2014/main" id="{75415FBA-BE5C-7D4C-B069-74BFB2BEB97B}"/>
              </a:ext>
            </a:extLst>
          </p:cNvPr>
          <p:cNvCxnSpPr>
            <a:cxnSpLocks/>
          </p:cNvCxnSpPr>
          <p:nvPr/>
        </p:nvCxnSpPr>
        <p:spPr>
          <a:xfrm>
            <a:off x="7211395" y="5192369"/>
            <a:ext cx="0" cy="585452"/>
          </a:xfrm>
          <a:prstGeom prst="straightConnector1">
            <a:avLst/>
          </a:prstGeom>
          <a:ln w="9525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2 111">
            <a:extLst>
              <a:ext uri="{FF2B5EF4-FFF2-40B4-BE49-F238E27FC236}">
                <a16:creationId xmlns:a16="http://schemas.microsoft.com/office/drawing/2014/main" id="{1E7B428A-80DB-CE22-625A-BB25F57927F7}"/>
              </a:ext>
            </a:extLst>
          </p:cNvPr>
          <p:cNvCxnSpPr>
            <a:cxnSpLocks/>
          </p:cNvCxnSpPr>
          <p:nvPr/>
        </p:nvCxnSpPr>
        <p:spPr>
          <a:xfrm>
            <a:off x="365794" y="2135139"/>
            <a:ext cx="6615" cy="363939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FA546B71-01C9-F233-1AA3-99C2691A6102}"/>
              </a:ext>
            </a:extLst>
          </p:cNvPr>
          <p:cNvCxnSpPr>
            <a:cxnSpLocks/>
          </p:cNvCxnSpPr>
          <p:nvPr/>
        </p:nvCxnSpPr>
        <p:spPr>
          <a:xfrm flipH="1">
            <a:off x="1556216" y="4554842"/>
            <a:ext cx="11262" cy="1221291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>
            <a:extLst>
              <a:ext uri="{FF2B5EF4-FFF2-40B4-BE49-F238E27FC236}">
                <a16:creationId xmlns:a16="http://schemas.microsoft.com/office/drawing/2014/main" id="{A7ADEAFE-ABF7-9AC3-5454-0434E439477F}"/>
              </a:ext>
            </a:extLst>
          </p:cNvPr>
          <p:cNvCxnSpPr>
            <a:cxnSpLocks/>
          </p:cNvCxnSpPr>
          <p:nvPr/>
        </p:nvCxnSpPr>
        <p:spPr>
          <a:xfrm>
            <a:off x="891816" y="4554842"/>
            <a:ext cx="0" cy="122211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F754BC35-71CA-2ADA-D1FE-56E63ACA0863}"/>
              </a:ext>
            </a:extLst>
          </p:cNvPr>
          <p:cNvCxnSpPr>
            <a:cxnSpLocks/>
          </p:cNvCxnSpPr>
          <p:nvPr/>
        </p:nvCxnSpPr>
        <p:spPr>
          <a:xfrm>
            <a:off x="7758765" y="3861480"/>
            <a:ext cx="0" cy="1913229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0D157C60-3882-76B8-C4BD-5FA24EB23722}"/>
              </a:ext>
            </a:extLst>
          </p:cNvPr>
          <p:cNvCxnSpPr>
            <a:cxnSpLocks/>
          </p:cNvCxnSpPr>
          <p:nvPr/>
        </p:nvCxnSpPr>
        <p:spPr>
          <a:xfrm>
            <a:off x="8491555" y="5192369"/>
            <a:ext cx="0" cy="58545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C201D0DF-AE5F-0C1E-F70F-68850D8158FB}"/>
              </a:ext>
            </a:extLst>
          </p:cNvPr>
          <p:cNvCxnSpPr>
            <a:cxnSpLocks/>
          </p:cNvCxnSpPr>
          <p:nvPr/>
        </p:nvCxnSpPr>
        <p:spPr>
          <a:xfrm>
            <a:off x="9074521" y="3109913"/>
            <a:ext cx="0" cy="266410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318D37F1-1372-44FB-F6D2-57DEFC899236}"/>
              </a:ext>
            </a:extLst>
          </p:cNvPr>
          <p:cNvCxnSpPr>
            <a:cxnSpLocks/>
          </p:cNvCxnSpPr>
          <p:nvPr/>
        </p:nvCxnSpPr>
        <p:spPr>
          <a:xfrm>
            <a:off x="10091762" y="3114666"/>
            <a:ext cx="0" cy="2664100"/>
          </a:xfrm>
          <a:prstGeom prst="straightConnector1">
            <a:avLst/>
          </a:prstGeom>
          <a:ln w="9525">
            <a:solidFill>
              <a:srgbClr val="DD6DC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51B60695-36C9-B8F5-DD8C-A8EE043D47A9}"/>
              </a:ext>
            </a:extLst>
          </p:cNvPr>
          <p:cNvCxnSpPr>
            <a:cxnSpLocks/>
          </p:cNvCxnSpPr>
          <p:nvPr/>
        </p:nvCxnSpPr>
        <p:spPr>
          <a:xfrm>
            <a:off x="11021395" y="5189079"/>
            <a:ext cx="0" cy="585452"/>
          </a:xfrm>
          <a:prstGeom prst="straightConnector1">
            <a:avLst/>
          </a:prstGeom>
          <a:ln w="9525">
            <a:solidFill>
              <a:srgbClr val="84E29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B3C43734-1E65-6EBB-FF74-6481F9285693}"/>
              </a:ext>
            </a:extLst>
          </p:cNvPr>
          <p:cNvCxnSpPr>
            <a:cxnSpLocks/>
          </p:cNvCxnSpPr>
          <p:nvPr/>
        </p:nvCxnSpPr>
        <p:spPr>
          <a:xfrm>
            <a:off x="11600515" y="3781887"/>
            <a:ext cx="0" cy="1994549"/>
          </a:xfrm>
          <a:prstGeom prst="straightConnector1">
            <a:avLst/>
          </a:prstGeom>
          <a:ln w="9525">
            <a:solidFill>
              <a:srgbClr val="FF99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A_Miti tebani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F28BC94A-F819-0C2C-1CAE-7500CA217E82}"/>
              </a:ext>
            </a:extLst>
          </p:cNvPr>
          <p:cNvSpPr/>
          <p:nvPr/>
        </p:nvSpPr>
        <p:spPr>
          <a:xfrm>
            <a:off x="1919821" y="5800860"/>
            <a:ext cx="2675992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A_Ciclo di Perseo">
            <a:hlinkClick r:id="rId3" action="ppaction://hlinkpres?slideindex=1&amp;slidetitle="/>
            <a:extLst>
              <a:ext uri="{FF2B5EF4-FFF2-40B4-BE49-F238E27FC236}">
                <a16:creationId xmlns:a16="http://schemas.microsoft.com/office/drawing/2014/main" id="{2E4D02BE-E785-E848-0071-2461DF54F4C8}"/>
              </a:ext>
            </a:extLst>
          </p:cNvPr>
          <p:cNvSpPr/>
          <p:nvPr/>
        </p:nvSpPr>
        <p:spPr>
          <a:xfrm>
            <a:off x="2480189" y="5674860"/>
            <a:ext cx="1121802" cy="90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T_Ciclo di Perseo">
            <a:extLst>
              <a:ext uri="{FF2B5EF4-FFF2-40B4-BE49-F238E27FC236}">
                <a16:creationId xmlns:a16="http://schemas.microsoft.com/office/drawing/2014/main" id="{29182893-0A67-B53F-152B-5605BC0410FD}"/>
              </a:ext>
            </a:extLst>
          </p:cNvPr>
          <p:cNvSpPr txBox="1"/>
          <p:nvPr/>
        </p:nvSpPr>
        <p:spPr>
          <a:xfrm>
            <a:off x="2489753" y="2286246"/>
            <a:ext cx="1118018" cy="157523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3" action="ppaction://hlinkpres?slideindex=1&amp;slidetitle="/>
              </a:rPr>
              <a:t>Perseo</a:t>
            </a:r>
            <a:r>
              <a:rPr lang="it-IT" sz="1000" b="1"/>
              <a:t>:</a:t>
            </a:r>
          </a:p>
          <a:p>
            <a:r>
              <a:rPr lang="it-IT" sz="1000"/>
              <a:t>I </a:t>
            </a:r>
            <a:r>
              <a:rPr lang="it-IT" sz="1000">
                <a:hlinkClick r:id="rId4" action="ppaction://hlinkpres?slideindex=1&amp;slidetitle="/>
              </a:rPr>
              <a:t>serpenti africani</a:t>
            </a:r>
            <a:endParaRPr lang="it-IT" sz="1000"/>
          </a:p>
          <a:p>
            <a:r>
              <a:rPr lang="it-IT" sz="1000">
                <a:hlinkClick r:id="rId5" action="ppaction://hlinkpres?slideindex=1&amp;slidetitle="/>
              </a:rPr>
              <a:t>Atlante</a:t>
            </a:r>
            <a:endParaRPr lang="it-IT" sz="1000"/>
          </a:p>
          <a:p>
            <a:r>
              <a:rPr lang="it-IT" sz="1000">
                <a:hlinkClick r:id="rId6" action="ppaction://hlinkpres?slideindex=1&amp;slidetitle="/>
              </a:rPr>
              <a:t>Andromeda</a:t>
            </a:r>
            <a:endParaRPr lang="it-IT" sz="1000"/>
          </a:p>
          <a:p>
            <a:r>
              <a:rPr lang="it-IT" sz="1000"/>
              <a:t>Il </a:t>
            </a:r>
            <a:r>
              <a:rPr lang="it-IT" sz="1000">
                <a:hlinkClick r:id="rId7" action="ppaction://hlinkpres?slideindex=1&amp;slidetitle="/>
              </a:rPr>
              <a:t>corallo</a:t>
            </a:r>
            <a:endParaRPr lang="it-IT" sz="1000"/>
          </a:p>
          <a:p>
            <a:r>
              <a:rPr lang="it-IT" sz="1000">
                <a:hlinkClick r:id="rId8" action="ppaction://hlinkpres?slideindex=1&amp;slidetitle="/>
              </a:rPr>
              <a:t>Nozze di Perseo</a:t>
            </a:r>
            <a:endParaRPr lang="it-IT" sz="1000"/>
          </a:p>
          <a:p>
            <a:r>
              <a:rPr lang="it-IT" sz="1000"/>
              <a:t>      </a:t>
            </a:r>
            <a:r>
              <a:rPr lang="it-IT" sz="1000">
                <a:hlinkClick r:id="rId9" action="ppaction://hlinkpres?slideindex=1&amp;slidetitle="/>
              </a:rPr>
              <a:t>Medusa</a:t>
            </a:r>
            <a:endParaRPr lang="it-IT" sz="1000"/>
          </a:p>
          <a:p>
            <a:r>
              <a:rPr lang="it-IT" sz="1000">
                <a:hlinkClick r:id="rId10" action="ppaction://hlinkpres?slideindex=1&amp;slidetitle="/>
              </a:rPr>
              <a:t>Lotte al banchetto</a:t>
            </a:r>
            <a:endParaRPr lang="it-IT" sz="1000"/>
          </a:p>
          <a:p>
            <a:r>
              <a:rPr lang="it-IT" sz="1000">
                <a:hlinkClick r:id="rId11" action="ppaction://hlinkpres?slideindex=1&amp;slidetitle="/>
              </a:rPr>
              <a:t>Perseo ad Argo</a:t>
            </a:r>
            <a:endParaRPr lang="it-IT" sz="1000"/>
          </a:p>
          <a:p>
            <a:r>
              <a:rPr lang="it-IT" sz="1000" err="1">
                <a:hlinkClick r:id="rId12" action="ppaction://hlinkpres?slideindex=1&amp;slidetitle="/>
              </a:rPr>
              <a:t>Polidette</a:t>
            </a:r>
            <a:endParaRPr lang="it-IT" sz="1000"/>
          </a:p>
        </p:txBody>
      </p:sp>
      <p:sp>
        <p:nvSpPr>
          <p:cNvPr id="73" name="A_Minerva e le Muse">
            <a:hlinkClick r:id="rId13" action="ppaction://hlinkpres?slideindex=1&amp;slidetitle="/>
            <a:extLst>
              <a:ext uri="{FF2B5EF4-FFF2-40B4-BE49-F238E27FC236}">
                <a16:creationId xmlns:a16="http://schemas.microsoft.com/office/drawing/2014/main" id="{5C9EE197-A617-4107-3893-8E307075B4C7}"/>
              </a:ext>
            </a:extLst>
          </p:cNvPr>
          <p:cNvSpPr/>
          <p:nvPr/>
        </p:nvSpPr>
        <p:spPr>
          <a:xfrm>
            <a:off x="3649991" y="5674860"/>
            <a:ext cx="566256" cy="9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T_Minerva e le Muse">
            <a:extLst>
              <a:ext uri="{FF2B5EF4-FFF2-40B4-BE49-F238E27FC236}">
                <a16:creationId xmlns:a16="http://schemas.microsoft.com/office/drawing/2014/main" id="{78442AD5-DF77-0D87-C388-0810F9C05C6F}"/>
              </a:ext>
            </a:extLst>
          </p:cNvPr>
          <p:cNvSpPr txBox="1"/>
          <p:nvPr/>
        </p:nvSpPr>
        <p:spPr>
          <a:xfrm>
            <a:off x="2953794" y="3929318"/>
            <a:ext cx="1148848" cy="16137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13" action="ppaction://hlinkpres?slideindex=1&amp;slidetitle="/>
              </a:rPr>
              <a:t>Minerva e le Muse</a:t>
            </a:r>
            <a:r>
              <a:rPr lang="it-IT" sz="1000" b="1"/>
              <a:t>:</a:t>
            </a:r>
            <a:r>
              <a:rPr lang="it-IT" sz="1000"/>
              <a:t>       </a:t>
            </a:r>
          </a:p>
          <a:p>
            <a:r>
              <a:rPr lang="it-IT" sz="1000" err="1">
                <a:hlinkClick r:id="rId14" action="ppaction://hlinkpres?slideindex=1&amp;slidetitle="/>
              </a:rPr>
              <a:t>Pireneo</a:t>
            </a:r>
            <a:endParaRPr lang="it-IT" sz="1000"/>
          </a:p>
          <a:p>
            <a:pPr>
              <a:spcBef>
                <a:spcPts val="300"/>
              </a:spcBef>
            </a:pPr>
            <a:r>
              <a:rPr lang="it-IT" sz="1000" b="1">
                <a:hlinkClick r:id="rId15" action="ppaction://hlinkpres?slideindex=1&amp;slidetitle="/>
              </a:rPr>
              <a:t>Muse e Pieridi </a:t>
            </a:r>
            <a:endParaRPr lang="it-IT" sz="1000" b="1"/>
          </a:p>
          <a:p>
            <a:r>
              <a:rPr lang="it-IT" sz="1000">
                <a:hlinkClick r:id="rId16" action="ppaction://hlinkpres?slideindex=1&amp;slidetitle="/>
              </a:rPr>
              <a:t>Gigantomachia</a:t>
            </a:r>
            <a:endParaRPr lang="it-IT" sz="1000"/>
          </a:p>
          <a:p>
            <a:r>
              <a:rPr lang="it-IT" sz="1000">
                <a:hlinkClick r:id="rId17" action="ppaction://hlinkpres?slideindex=1&amp;slidetitle="/>
              </a:rPr>
              <a:t>Ratto di Proserpina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18" action="ppaction://hlinkpres?slideindex=1&amp;slidetitle="/>
              </a:rPr>
              <a:t>Ciane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 err="1">
                <a:hlinkClick r:id="rId19" action="ppaction://hlinkpres?slideindex=1&amp;slidetitle="/>
              </a:rPr>
              <a:t>Ascalafo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20" action="ppaction://hlinkpres?slideindex=1&amp;slidetitle="/>
              </a:rPr>
              <a:t>Sirene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21" action="ppaction://hlinkpres?slideindex=1&amp;slidetitle="/>
              </a:rPr>
              <a:t>Aretusa</a:t>
            </a:r>
            <a:endParaRPr lang="it-IT" sz="1000"/>
          </a:p>
          <a:p>
            <a:r>
              <a:rPr lang="it-IT" sz="1000"/>
              <a:t>  </a:t>
            </a:r>
            <a:r>
              <a:rPr lang="it-IT" sz="1000">
                <a:hlinkClick r:id="rId22" action="ppaction://hlinkpres?slideindex=1&amp;slidetitle="/>
              </a:rPr>
              <a:t>Trittolemo e Linco</a:t>
            </a:r>
            <a:endParaRPr lang="it-IT" sz="1000"/>
          </a:p>
        </p:txBody>
      </p:sp>
      <p:sp>
        <p:nvSpPr>
          <p:cNvPr id="72" name="A_Storie ateniesi">
            <a:hlinkClick r:id="rId23" action="ppaction://hlinkpres?slideindex=1&amp;slidetitle="/>
            <a:extLst>
              <a:ext uri="{FF2B5EF4-FFF2-40B4-BE49-F238E27FC236}">
                <a16:creationId xmlns:a16="http://schemas.microsoft.com/office/drawing/2014/main" id="{8922657D-F208-00AE-712F-FE52A1E2558D}"/>
              </a:ext>
            </a:extLst>
          </p:cNvPr>
          <p:cNvSpPr/>
          <p:nvPr/>
        </p:nvSpPr>
        <p:spPr>
          <a:xfrm>
            <a:off x="4626441" y="5800860"/>
            <a:ext cx="386090" cy="108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T_Storie ateniesi">
            <a:extLst>
              <a:ext uri="{FF2B5EF4-FFF2-40B4-BE49-F238E27FC236}">
                <a16:creationId xmlns:a16="http://schemas.microsoft.com/office/drawing/2014/main" id="{EA70F4DF-A4E4-6B3D-2E4A-ECAA94CE41BD}"/>
              </a:ext>
            </a:extLst>
          </p:cNvPr>
          <p:cNvSpPr txBox="1"/>
          <p:nvPr/>
        </p:nvSpPr>
        <p:spPr>
          <a:xfrm>
            <a:off x="3584974" y="867856"/>
            <a:ext cx="1081938" cy="4980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23" action="ppaction://hlinkpres?slideindex=1&amp;slidetitle="/>
              </a:rPr>
              <a:t>Storie ateniesi</a:t>
            </a:r>
            <a:r>
              <a:rPr lang="it-IT" sz="1000" b="1"/>
              <a:t>:</a:t>
            </a:r>
          </a:p>
          <a:p>
            <a:r>
              <a:rPr lang="it-IT" sz="1000">
                <a:hlinkClick r:id="rId24" action="ppaction://hlinkpres?slideindex=1&amp;slidetitle="/>
              </a:rPr>
              <a:t>Procne e Filomela</a:t>
            </a:r>
            <a:endParaRPr lang="it-IT" sz="1000"/>
          </a:p>
          <a:p>
            <a:r>
              <a:rPr lang="it-IT" sz="1000">
                <a:hlinkClick r:id="rId25" action="ppaction://hlinkpres?slideindex=1&amp;slidetitle="/>
              </a:rPr>
              <a:t>Borea e </a:t>
            </a:r>
            <a:r>
              <a:rPr lang="it-IT" sz="1000" err="1">
                <a:hlinkClick r:id="rId25" action="ppaction://hlinkpres?slideindex=1&amp;slidetitle="/>
              </a:rPr>
              <a:t>Orizia</a:t>
            </a:r>
            <a:endParaRPr lang="it-IT" sz="1000"/>
          </a:p>
        </p:txBody>
      </p:sp>
      <p:sp>
        <p:nvSpPr>
          <p:cNvPr id="80" name="T_Argonauti e Medea">
            <a:extLst>
              <a:ext uri="{FF2B5EF4-FFF2-40B4-BE49-F238E27FC236}">
                <a16:creationId xmlns:a16="http://schemas.microsoft.com/office/drawing/2014/main" id="{79DE29D4-75FB-D390-450C-5FA118070A08}"/>
              </a:ext>
            </a:extLst>
          </p:cNvPr>
          <p:cNvSpPr txBox="1"/>
          <p:nvPr/>
        </p:nvSpPr>
        <p:spPr>
          <a:xfrm>
            <a:off x="4734264" y="1274000"/>
            <a:ext cx="1624590" cy="1113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26" action="ppaction://hlinkpres?slideindex=1&amp;slidetitle="/>
              </a:rPr>
              <a:t>Gli Argonauti e Medea</a:t>
            </a:r>
            <a:r>
              <a:rPr lang="it-IT" sz="1000" b="1"/>
              <a:t>:</a:t>
            </a:r>
          </a:p>
          <a:p>
            <a:r>
              <a:rPr lang="it-IT" sz="1000">
                <a:hlinkClick r:id="rId27" action="ppaction://hlinkpres?slideindex=1&amp;slidetitle="/>
              </a:rPr>
              <a:t>Storia di Medea</a:t>
            </a:r>
            <a:endParaRPr lang="it-IT" sz="1000"/>
          </a:p>
          <a:p>
            <a:pPr marL="108000"/>
            <a:r>
              <a:rPr lang="it-IT" sz="1000">
                <a:hlinkClick r:id="rId28" action="ppaction://hlinkpres?slideindex=1&amp;slidetitle="/>
              </a:rPr>
              <a:t>Medea in Colchide</a:t>
            </a:r>
            <a:endParaRPr lang="it-IT" sz="1000">
              <a:hlinkClick r:id="rId29" action="ppaction://hlinkpres?slideindex=1&amp;slidetitle="/>
            </a:endParaRPr>
          </a:p>
          <a:p>
            <a:pPr marL="108000"/>
            <a:r>
              <a:rPr lang="it-IT" sz="1000">
                <a:hlinkClick r:id="rId29" action="ppaction://hlinkpres?slideindex=1&amp;slidetitle="/>
              </a:rPr>
              <a:t>Ringiovanimento di Esone</a:t>
            </a:r>
            <a:endParaRPr lang="it-IT" sz="1000"/>
          </a:p>
          <a:p>
            <a:pPr marL="108000"/>
            <a:r>
              <a:rPr lang="it-IT" sz="1000">
                <a:hlinkClick r:id="rId30" action="ppaction://hlinkpres?slideindex=1&amp;slidetitle="/>
              </a:rPr>
              <a:t>Assassinio di </a:t>
            </a:r>
            <a:r>
              <a:rPr lang="it-IT" sz="1000" err="1">
                <a:hlinkClick r:id="rId30" action="ppaction://hlinkpres?slideindex=1&amp;slidetitle="/>
              </a:rPr>
              <a:t>Pelia</a:t>
            </a:r>
            <a:endParaRPr lang="it-IT" sz="1000"/>
          </a:p>
          <a:p>
            <a:pPr marL="108000"/>
            <a:r>
              <a:rPr lang="it-IT" sz="1000">
                <a:hlinkClick r:id="rId31" action="ppaction://hlinkpres?slideindex=1&amp;slidetitle="/>
              </a:rPr>
              <a:t>Volo di Medea</a:t>
            </a:r>
            <a:endParaRPr lang="it-IT" sz="1000"/>
          </a:p>
          <a:p>
            <a:pPr marL="108000"/>
            <a:r>
              <a:rPr lang="it-IT" sz="1000">
                <a:hlinkClick r:id="rId32" action="ppaction://hlinkpres?slideindex=1&amp;slidetitle="/>
              </a:rPr>
              <a:t>Medea a Corinto e Atene</a:t>
            </a:r>
            <a:endParaRPr lang="it-IT" sz="1000"/>
          </a:p>
        </p:txBody>
      </p:sp>
      <p:sp>
        <p:nvSpPr>
          <p:cNvPr id="81" name="T_Ciclo di Teseo">
            <a:extLst>
              <a:ext uri="{FF2B5EF4-FFF2-40B4-BE49-F238E27FC236}">
                <a16:creationId xmlns:a16="http://schemas.microsoft.com/office/drawing/2014/main" id="{EA13D563-49D2-2C5F-EDCB-F115328F98BF}"/>
              </a:ext>
            </a:extLst>
          </p:cNvPr>
          <p:cNvSpPr txBox="1"/>
          <p:nvPr/>
        </p:nvSpPr>
        <p:spPr>
          <a:xfrm>
            <a:off x="5104751" y="2465883"/>
            <a:ext cx="1289629" cy="3114117"/>
          </a:xfrm>
          <a:prstGeom prst="rect">
            <a:avLst/>
          </a:prstGeom>
          <a:solidFill>
            <a:srgbClr val="9CC4E8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33" action="ppaction://hlinkpres?slideindex=1&amp;slidetitle="/>
              </a:rPr>
              <a:t>Ciclo </a:t>
            </a:r>
            <a:r>
              <a:rPr lang="it-IT" sz="1000" b="1">
                <a:hlinkClick r:id="rId33" action="ppaction://hlinkpres?slideindex=1&amp;slidetitle="/>
              </a:rPr>
              <a:t>di </a:t>
            </a:r>
            <a:r>
              <a:rPr lang="it-IT" sz="1000" b="1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hlinkClick r:id="rId34" action="ppaction://hlinkpres?slideindex=1&amp;slidetitle="/>
              </a:rPr>
              <a:t>Teseo ed Egeo</a:t>
            </a:r>
            <a:endParaRPr lang="it-IT" sz="1000"/>
          </a:p>
          <a:p>
            <a:r>
              <a:rPr lang="it-IT" sz="1000">
                <a:hlinkClick r:id="rId35" action="ppaction://hlinkpres?slideindex=1&amp;slidetitle="/>
              </a:rPr>
              <a:t>Minosse in guerra</a:t>
            </a:r>
            <a:endParaRPr lang="it-IT" sz="1000"/>
          </a:p>
          <a:p>
            <a:r>
              <a:rPr lang="it-IT" sz="1000">
                <a:hlinkClick r:id="rId36" action="ppaction://hlinkpres?slideindex=1&amp;slidetitle="/>
              </a:rPr>
              <a:t>Cefalo cerca aiuti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37" action="ppaction://hlinkpres?slideindex=1&amp;slidetitle="/>
              </a:rPr>
              <a:t>La peste di Egina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38" action="ppaction://hlinkpres?slideindex=1&amp;slidetitle="/>
              </a:rPr>
              <a:t>Cefalo e Procri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39" action="ppaction://hlinkpres?slideindex=1&amp;slidetitle="/>
              </a:rPr>
              <a:t>Giavellotto di Cefalo</a:t>
            </a:r>
            <a:endParaRPr lang="it-IT" sz="1000"/>
          </a:p>
          <a:p>
            <a:r>
              <a:rPr lang="it-IT" sz="1000">
                <a:hlinkClick r:id="rId36" action="ppaction://hlinkpres?slideindex=1&amp;slidetitle="/>
              </a:rPr>
              <a:t>Arrivo dei rinforzi</a:t>
            </a:r>
            <a:endParaRPr lang="it-IT" sz="1000"/>
          </a:p>
          <a:p>
            <a:r>
              <a:rPr lang="it-IT" sz="1000"/>
              <a:t>Cefalo torna ad Atene</a:t>
            </a:r>
          </a:p>
          <a:p>
            <a:r>
              <a:rPr lang="it-IT" sz="1000">
                <a:hlinkClick r:id="rId40" action="ppaction://hlinkpres?slideindex=1&amp;slidetitle="/>
              </a:rPr>
              <a:t>Minosse e Scilla</a:t>
            </a:r>
            <a:endParaRPr lang="it-IT" sz="1000"/>
          </a:p>
          <a:p>
            <a:r>
              <a:rPr lang="it-IT" sz="1000">
                <a:hlinkClick r:id="rId41" action="ppaction://hlinkpres?slideindex=1&amp;slidetitle="/>
              </a:rPr>
              <a:t>Dedalo</a:t>
            </a:r>
            <a:r>
              <a:rPr lang="it-IT" sz="1000"/>
              <a:t> e il </a:t>
            </a:r>
            <a:r>
              <a:rPr lang="it-IT" sz="1000">
                <a:hlinkClick r:id="rId42" action="ppaction://hlinkpres?slideindex=1&amp;slidetitle="/>
              </a:rPr>
              <a:t>Minotauro</a:t>
            </a:r>
            <a:endParaRPr lang="it-IT" sz="1000"/>
          </a:p>
          <a:p>
            <a:r>
              <a:rPr lang="it-IT" sz="1000" err="1">
                <a:hlinkClick r:id="rId43" action="ppaction://hlinkpres?slideindex=1&amp;slidetitle="/>
              </a:rPr>
              <a:t>Meleagro</a:t>
            </a:r>
            <a:r>
              <a:rPr lang="it-IT" sz="1000">
                <a:hlinkClick r:id="rId43" action="ppaction://hlinkpres?slideindex=1&amp;slidetitle="/>
              </a:rPr>
              <a:t> e il cinghiale</a:t>
            </a:r>
            <a:endParaRPr lang="it-IT" sz="1000"/>
          </a:p>
          <a:p>
            <a:r>
              <a:rPr lang="it-IT" sz="1000">
                <a:hlinkClick r:id="rId44" action="ppaction://hlinkpres?slideindex=1&amp;slidetitle="/>
              </a:rPr>
              <a:t>Altea e Meleagro</a:t>
            </a:r>
            <a:endParaRPr lang="it-IT" sz="1000"/>
          </a:p>
          <a:p>
            <a:r>
              <a:rPr lang="it-IT" sz="1000">
                <a:hlinkClick r:id="rId45" action="ppaction://hlinkpres?slideindex=1&amp;slidetitle="/>
              </a:rPr>
              <a:t>Teseo e Acheloo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6" action="ppaction://hlinkpres?slideindex=1&amp;slidetitle="/>
              </a:rPr>
              <a:t>Le </a:t>
            </a:r>
            <a:r>
              <a:rPr lang="it-IT" sz="1000" err="1">
                <a:hlinkClick r:id="rId46" action="ppaction://hlinkpres?slideindex=1&amp;slidetitle="/>
              </a:rPr>
              <a:t>Echinadi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7" action="ppaction://hlinkpres?slideindex=1&amp;slidetitle="/>
              </a:rPr>
              <a:t>Perimele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8" action="ppaction://hlinkpres?slideindex=1&amp;slidetitle="/>
              </a:rPr>
              <a:t>Filemone e Bauci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49" action="ppaction://hlinkpres?slideindex=1&amp;slidetitle="/>
              </a:rPr>
              <a:t>Proteo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50" action="ppaction://hlinkpres?slideindex=1&amp;slidetitle="/>
              </a:rPr>
              <a:t>Erisittone e </a:t>
            </a:r>
            <a:r>
              <a:rPr lang="it-IT" sz="1000" err="1">
                <a:hlinkClick r:id="rId50" action="ppaction://hlinkpres?slideindex=1&amp;slidetitle="/>
              </a:rPr>
              <a:t>Mestra</a:t>
            </a:r>
            <a:endParaRPr lang="it-IT" sz="1000"/>
          </a:p>
          <a:p>
            <a:r>
              <a:rPr lang="it-IT" sz="1000"/>
              <a:t>   </a:t>
            </a:r>
            <a:r>
              <a:rPr lang="it-IT" sz="1000">
                <a:hlinkClick r:id="rId51" action="ppaction://hlinkpres?slideindex=1&amp;slidetitle="/>
              </a:rPr>
              <a:t>Acheloo ed Ercole</a:t>
            </a:r>
            <a:endParaRPr lang="it-IT" sz="1000"/>
          </a:p>
        </p:txBody>
      </p:sp>
      <p:sp>
        <p:nvSpPr>
          <p:cNvPr id="84" name="A_Argonauti e Medea">
            <a:hlinkClick r:id="rId26" action="ppaction://hlinkpres?slideindex=1&amp;slidetitle="/>
            <a:extLst>
              <a:ext uri="{FF2B5EF4-FFF2-40B4-BE49-F238E27FC236}">
                <a16:creationId xmlns:a16="http://schemas.microsoft.com/office/drawing/2014/main" id="{52AED7F7-9709-C84B-DDE1-E9918D29120D}"/>
              </a:ext>
            </a:extLst>
          </p:cNvPr>
          <p:cNvSpPr/>
          <p:nvPr/>
        </p:nvSpPr>
        <p:spPr>
          <a:xfrm>
            <a:off x="5029666" y="5800860"/>
            <a:ext cx="386090" cy="108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_Ciclo di Teseo">
            <a:hlinkClick r:id="rId33" action="ppaction://hlinkpres?slideindex=1&amp;slidetitle="/>
            <a:extLst>
              <a:ext uri="{FF2B5EF4-FFF2-40B4-BE49-F238E27FC236}">
                <a16:creationId xmlns:a16="http://schemas.microsoft.com/office/drawing/2014/main" id="{9703800A-F9AE-CBA0-A7FF-5082F7EFFCA4}"/>
              </a:ext>
            </a:extLst>
          </p:cNvPr>
          <p:cNvSpPr/>
          <p:nvPr/>
        </p:nvSpPr>
        <p:spPr>
          <a:xfrm>
            <a:off x="5432823" y="5800860"/>
            <a:ext cx="1194196" cy="108000"/>
          </a:xfrm>
          <a:prstGeom prst="roundRect">
            <a:avLst/>
          </a:prstGeom>
          <a:solidFill>
            <a:srgbClr val="9CC4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A_Ciclo di Ercole">
            <a:hlinkClick r:id="rId52" action="ppaction://hlinkpres?slideindex=1&amp;slidetitle="/>
            <a:extLst>
              <a:ext uri="{FF2B5EF4-FFF2-40B4-BE49-F238E27FC236}">
                <a16:creationId xmlns:a16="http://schemas.microsoft.com/office/drawing/2014/main" id="{83EE06F3-4307-F4D2-7D49-56DE7E98ACCC}"/>
              </a:ext>
            </a:extLst>
          </p:cNvPr>
          <p:cNvSpPr/>
          <p:nvPr/>
        </p:nvSpPr>
        <p:spPr>
          <a:xfrm>
            <a:off x="6644880" y="5800860"/>
            <a:ext cx="398858" cy="108000"/>
          </a:xfrm>
          <a:prstGeom prst="roundRect">
            <a:avLst/>
          </a:prstGeom>
          <a:solidFill>
            <a:srgbClr val="C4C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T_Ciclo di Ercole">
            <a:extLst>
              <a:ext uri="{FF2B5EF4-FFF2-40B4-BE49-F238E27FC236}">
                <a16:creationId xmlns:a16="http://schemas.microsoft.com/office/drawing/2014/main" id="{E03D26CA-37E7-3CDA-1E47-B3E3D8253BC1}"/>
              </a:ext>
            </a:extLst>
          </p:cNvPr>
          <p:cNvSpPr txBox="1"/>
          <p:nvPr/>
        </p:nvSpPr>
        <p:spPr>
          <a:xfrm>
            <a:off x="6439827" y="1080024"/>
            <a:ext cx="1039519" cy="1729123"/>
          </a:xfrm>
          <a:prstGeom prst="rect">
            <a:avLst/>
          </a:prstGeom>
          <a:solidFill>
            <a:srgbClr val="DFDD77"/>
          </a:solidFill>
          <a:ln>
            <a:solidFill>
              <a:srgbClr val="7D7B1D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52" action="ppaction://hlinkpres?slideindex=1&amp;slidetitle="/>
              </a:rPr>
              <a:t>Ciclo di Ercole</a:t>
            </a:r>
            <a:endParaRPr lang="it-IT" sz="1000" b="1">
              <a:hlinkClick r:id="rId53" action="ppaction://hlinkpres?slideindex=1&amp;slidetitle="/>
            </a:endParaRPr>
          </a:p>
          <a:p>
            <a:r>
              <a:rPr lang="it-IT" sz="1000">
                <a:hlinkClick r:id="rId51" action="ppaction://hlinkpres?slideindex=1&amp;slidetitle="/>
              </a:rPr>
              <a:t>Acheloo e Ercole</a:t>
            </a:r>
            <a:endParaRPr lang="it-IT" sz="1000">
              <a:solidFill>
                <a:schemeClr val="tx1"/>
              </a:solidFill>
              <a:hlinkClick r:id="rId54" action="ppaction://hlinkpres?slideindex=1&amp;slidetitle="/>
            </a:endParaRPr>
          </a:p>
          <a:p>
            <a:r>
              <a:rPr lang="it-IT" sz="1000">
                <a:solidFill>
                  <a:schemeClr val="tx1"/>
                </a:solidFill>
                <a:hlinkClick r:id="rId54" action="ppaction://hlinkpres?slideindex=1&amp;slidetitle="/>
              </a:rPr>
              <a:t>Ercole e Nesso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55" action="ppaction://hlinkpres?slideindex=1&amp;slidetitle="/>
              </a:rPr>
              <a:t>Morte di Ercole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56" action="ppaction://hlinkpres?slideindex=1&amp;slidetitle="/>
              </a:rPr>
              <a:t>Le fatiche di E.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57" action="ppaction://hlinkpres?slideindex=1&amp;slidetitle="/>
              </a:rPr>
              <a:t>Morte di Lica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58" action="ppaction://hlinkpres?slideindex=1&amp;slidetitle="/>
              </a:rPr>
              <a:t>Alcmena e Iole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hlinkClick r:id="rId59" action="ppaction://hlinkpres?slideindex=1&amp;slidetitle="/>
              </a:rPr>
              <a:t>Galantide</a:t>
            </a:r>
            <a:endParaRPr lang="it-IT" sz="1000"/>
          </a:p>
          <a:p>
            <a:pPr marL="108000"/>
            <a:r>
              <a:rPr lang="it-IT" sz="1000">
                <a:solidFill>
                  <a:schemeClr val="tx1"/>
                </a:solidFill>
                <a:hlinkClick r:id="rId60" action="ppaction://hlinkpres?slideindex=1&amp;slidetitle="/>
              </a:rPr>
              <a:t>Driope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hlinkClick r:id="rId61" action="ppaction://hlinkpres?slideindex=1&amp;slidetitle="/>
              </a:rPr>
              <a:t>Iolao e Calliroe</a:t>
            </a:r>
            <a:endParaRPr lang="it-IT" sz="1000"/>
          </a:p>
          <a:p>
            <a:pPr marL="108000"/>
            <a:r>
              <a:rPr lang="it-IT" sz="1000">
                <a:solidFill>
                  <a:schemeClr val="tx1"/>
                </a:solidFill>
                <a:hlinkClick r:id="rId62" action="ppaction://hlinkpres?slideindex=1&amp;slidetitle="/>
              </a:rPr>
              <a:t>Mileto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100" name="A_Amori difficili">
            <a:hlinkClick r:id="rId63" action="ppaction://hlinkpres?slideindex=1&amp;slidetitle="/>
            <a:extLst>
              <a:ext uri="{FF2B5EF4-FFF2-40B4-BE49-F238E27FC236}">
                <a16:creationId xmlns:a16="http://schemas.microsoft.com/office/drawing/2014/main" id="{2283AA45-9D06-6055-D231-29AB2C0774D0}"/>
              </a:ext>
            </a:extLst>
          </p:cNvPr>
          <p:cNvSpPr/>
          <p:nvPr/>
        </p:nvSpPr>
        <p:spPr>
          <a:xfrm>
            <a:off x="7056840" y="5800860"/>
            <a:ext cx="260654" cy="108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T_Amori difficili">
            <a:extLst>
              <a:ext uri="{FF2B5EF4-FFF2-40B4-BE49-F238E27FC236}">
                <a16:creationId xmlns:a16="http://schemas.microsoft.com/office/drawing/2014/main" id="{02D4F1F3-9288-072D-6983-A8F9855ECF55}"/>
              </a:ext>
            </a:extLst>
          </p:cNvPr>
          <p:cNvSpPr txBox="1"/>
          <p:nvPr/>
        </p:nvSpPr>
        <p:spPr>
          <a:xfrm>
            <a:off x="6763238" y="5000435"/>
            <a:ext cx="952823" cy="498016"/>
          </a:xfrm>
          <a:prstGeom prst="rect">
            <a:avLst/>
          </a:prstGeom>
          <a:solidFill>
            <a:srgbClr val="E4F6DE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63" action="ppaction://hlinkpres?slideindex=1&amp;slidetitle="/>
              </a:rPr>
              <a:t>Amori difficili</a:t>
            </a:r>
            <a:r>
              <a:rPr lang="it-IT" sz="1000" b="1"/>
              <a:t>:</a:t>
            </a:r>
          </a:p>
          <a:p>
            <a:r>
              <a:rPr lang="it-IT" sz="1000">
                <a:hlinkClick r:id="rId64" action="ppaction://hlinkpres?slideindex=1&amp;slidetitle="/>
              </a:rPr>
              <a:t>Biblide e Cauno</a:t>
            </a:r>
            <a:endParaRPr lang="it-IT" sz="1000"/>
          </a:p>
          <a:p>
            <a:r>
              <a:rPr lang="it-IT" sz="1000" err="1">
                <a:hlinkClick r:id="rId65" action="ppaction://hlinkpres?slideindex=1&amp;slidetitle="/>
              </a:rPr>
              <a:t>Ifi</a:t>
            </a:r>
            <a:r>
              <a:rPr lang="it-IT" sz="1000">
                <a:hlinkClick r:id="rId65" action="ppaction://hlinkpres?slideindex=1&amp;slidetitle="/>
              </a:rPr>
              <a:t> e Iante</a:t>
            </a:r>
            <a:endParaRPr lang="it-IT" sz="1000"/>
          </a:p>
        </p:txBody>
      </p:sp>
      <p:sp>
        <p:nvSpPr>
          <p:cNvPr id="113" name="A_Origini">
            <a:hlinkClick r:id="rId66" action="ppaction://hlinkpres?slideindex=1&amp;slidetitle="/>
            <a:extLst>
              <a:ext uri="{FF2B5EF4-FFF2-40B4-BE49-F238E27FC236}">
                <a16:creationId xmlns:a16="http://schemas.microsoft.com/office/drawing/2014/main" id="{886543A2-E228-5FDF-E3FD-10CAFAA99783}"/>
              </a:ext>
            </a:extLst>
          </p:cNvPr>
          <p:cNvSpPr/>
          <p:nvPr/>
        </p:nvSpPr>
        <p:spPr>
          <a:xfrm>
            <a:off x="352961" y="5800860"/>
            <a:ext cx="386090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T_Origini">
            <a:extLst>
              <a:ext uri="{FF2B5EF4-FFF2-40B4-BE49-F238E27FC236}">
                <a16:creationId xmlns:a16="http://schemas.microsoft.com/office/drawing/2014/main" id="{BD87AE1F-268D-AD69-E812-4718412F0926}"/>
              </a:ext>
            </a:extLst>
          </p:cNvPr>
          <p:cNvSpPr txBox="1"/>
          <p:nvPr/>
        </p:nvSpPr>
        <p:spPr>
          <a:xfrm>
            <a:off x="114633" y="847898"/>
            <a:ext cx="1137372" cy="159831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 b="1">
                <a:hlinkClick r:id="rId67" action="ppaction://hlinkpres?slideindex=1&amp;slidetitle="/>
              </a:rPr>
              <a:t>Proemio</a:t>
            </a:r>
            <a:endParaRPr lang="it-IT" sz="1100" b="1"/>
          </a:p>
          <a:p>
            <a:pPr>
              <a:spcBef>
                <a:spcPts val="300"/>
              </a:spcBef>
            </a:pPr>
            <a:r>
              <a:rPr lang="it-IT" sz="1100" b="1">
                <a:hlinkClick r:id="rId66" action="ppaction://hlinkpres?slideindex=1&amp;slidetitle="/>
              </a:rPr>
              <a:t>Miti delle Origini</a:t>
            </a:r>
            <a:endParaRPr lang="it-IT" sz="1100" b="1"/>
          </a:p>
          <a:p>
            <a:r>
              <a:rPr lang="it-IT" sz="1100">
                <a:hlinkClick r:id="rId68" action="ppaction://hlinkpres?slideindex=1&amp;slidetitle="/>
              </a:rPr>
              <a:t>Cosmogonia</a:t>
            </a:r>
            <a:endParaRPr lang="it-IT" sz="1100"/>
          </a:p>
          <a:p>
            <a:r>
              <a:rPr lang="it-IT" sz="1100">
                <a:hlinkClick r:id="rId69" action="ppaction://hlinkpres?slideindex=1&amp;slidetitle="/>
              </a:rPr>
              <a:t>Mito delle età</a:t>
            </a:r>
            <a:endParaRPr lang="it-IT" sz="1100"/>
          </a:p>
          <a:p>
            <a:r>
              <a:rPr lang="it-IT" sz="1100">
                <a:hlinkClick r:id="rId70" action="ppaction://hlinkpres?slideindex=1&amp;slidetitle="/>
              </a:rPr>
              <a:t>Gigantomachia</a:t>
            </a:r>
            <a:endParaRPr lang="it-IT" sz="1100"/>
          </a:p>
          <a:p>
            <a:r>
              <a:rPr lang="it-IT" sz="1100">
                <a:hlinkClick r:id="rId71" action="ppaction://hlinkpres?slideindex=1&amp;slidetitle="/>
              </a:rPr>
              <a:t>Concilio degli dei</a:t>
            </a:r>
            <a:endParaRPr lang="it-IT" sz="1100"/>
          </a:p>
          <a:p>
            <a:r>
              <a:rPr lang="it-IT" sz="1100">
                <a:hlinkClick r:id="rId72" action="ppaction://hlinkpres?slideindex=1&amp;slidetitle="/>
              </a:rPr>
              <a:t>Licaone</a:t>
            </a:r>
            <a:endParaRPr lang="it-IT" sz="1100"/>
          </a:p>
          <a:p>
            <a:r>
              <a:rPr lang="it-IT" sz="1100">
                <a:hlinkClick r:id="rId73" action="ppaction://hlinkpres?slideindex=1&amp;slidetitle="/>
              </a:rPr>
              <a:t>Diluvio</a:t>
            </a:r>
            <a:endParaRPr lang="it-IT" sz="1100"/>
          </a:p>
          <a:p>
            <a:r>
              <a:rPr lang="it-IT" sz="1100">
                <a:hlinkClick r:id="rId74" action="ppaction://hlinkpres?slideindex=1&amp;slidetitle="/>
              </a:rPr>
              <a:t>Deucalione e P.</a:t>
            </a:r>
            <a:endParaRPr lang="it-IT" sz="1100"/>
          </a:p>
        </p:txBody>
      </p:sp>
      <p:sp>
        <p:nvSpPr>
          <p:cNvPr id="114" name="A_Apollo e Io">
            <a:hlinkClick r:id="rId75" action="ppaction://hlinkpres?slideindex=1&amp;slidetitle="/>
            <a:extLst>
              <a:ext uri="{FF2B5EF4-FFF2-40B4-BE49-F238E27FC236}">
                <a16:creationId xmlns:a16="http://schemas.microsoft.com/office/drawing/2014/main" id="{4BFF04E1-BEED-0A5C-F880-069F40A4C1E2}"/>
              </a:ext>
            </a:extLst>
          </p:cNvPr>
          <p:cNvSpPr/>
          <p:nvPr/>
        </p:nvSpPr>
        <p:spPr>
          <a:xfrm>
            <a:off x="755528" y="5800860"/>
            <a:ext cx="321889" cy="108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T_Apollo e Io">
            <a:extLst>
              <a:ext uri="{FF2B5EF4-FFF2-40B4-BE49-F238E27FC236}">
                <a16:creationId xmlns:a16="http://schemas.microsoft.com/office/drawing/2014/main" id="{62FA6C2F-CA74-F221-28AF-2501E55DF69A}"/>
              </a:ext>
            </a:extLst>
          </p:cNvPr>
          <p:cNvSpPr txBox="1"/>
          <p:nvPr/>
        </p:nvSpPr>
        <p:spPr>
          <a:xfrm>
            <a:off x="448048" y="4398228"/>
            <a:ext cx="583220" cy="12597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 b="1"/>
              <a:t>Apollo</a:t>
            </a:r>
          </a:p>
          <a:p>
            <a:r>
              <a:rPr lang="it-IT" sz="1100">
                <a:hlinkClick r:id="rId76" action="ppaction://hlinkpres?slideindex=1&amp;slidetitle="/>
              </a:rPr>
              <a:t>Pitone</a:t>
            </a:r>
            <a:endParaRPr lang="it-IT" sz="1100"/>
          </a:p>
          <a:p>
            <a:r>
              <a:rPr lang="it-IT" sz="1100">
                <a:hlinkClick r:id="rId77" action="ppaction://hlinkpres?slideindex=1&amp;slidetitle="/>
              </a:rPr>
              <a:t>Dafne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 b="1">
                <a:hlinkClick r:id="rId78" action="ppaction://hlinkpres?slideindex=1&amp;slidetitle="/>
              </a:rPr>
              <a:t>Io</a:t>
            </a:r>
            <a:endParaRPr lang="it-IT" sz="1100" b="1"/>
          </a:p>
          <a:p>
            <a:r>
              <a:rPr lang="it-IT" sz="1100">
                <a:hlinkClick r:id="rId79" action="ppaction://hlinkpres?slideindex=1&amp;slidetitle="/>
              </a:rPr>
              <a:t>Argo</a:t>
            </a:r>
            <a:endParaRPr lang="it-IT" sz="1100"/>
          </a:p>
          <a:p>
            <a:r>
              <a:rPr lang="it-IT" sz="1100">
                <a:hlinkClick r:id="rId80" action="ppaction://hlinkpres?slideindex=1&amp;slidetitle="/>
              </a:rPr>
              <a:t>Siringa</a:t>
            </a:r>
            <a:r>
              <a:rPr lang="it-IT" sz="1100"/>
              <a:t> </a:t>
            </a:r>
          </a:p>
          <a:p>
            <a:r>
              <a:rPr lang="it-IT" sz="1100">
                <a:hlinkClick r:id="rId81" action="ppaction://hlinkpres?slideindex=1&amp;slidetitle="/>
              </a:rPr>
              <a:t>Pavone</a:t>
            </a:r>
            <a:endParaRPr lang="it-IT" sz="1100"/>
          </a:p>
        </p:txBody>
      </p:sp>
      <p:sp>
        <p:nvSpPr>
          <p:cNvPr id="115" name="A_Libro 2">
            <a:hlinkClick r:id="rId82" action="ppaction://hlinkpres?slideindex=1&amp;slidetitle="/>
            <a:extLst>
              <a:ext uri="{FF2B5EF4-FFF2-40B4-BE49-F238E27FC236}">
                <a16:creationId xmlns:a16="http://schemas.microsoft.com/office/drawing/2014/main" id="{F6561C1D-6240-1D1A-6FE4-714ECBD1A557}"/>
              </a:ext>
            </a:extLst>
          </p:cNvPr>
          <p:cNvSpPr/>
          <p:nvPr/>
        </p:nvSpPr>
        <p:spPr>
          <a:xfrm>
            <a:off x="1094042" y="5800860"/>
            <a:ext cx="795151" cy="10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T_Libro 2">
            <a:extLst>
              <a:ext uri="{FF2B5EF4-FFF2-40B4-BE49-F238E27FC236}">
                <a16:creationId xmlns:a16="http://schemas.microsoft.com/office/drawing/2014/main" id="{7997576A-9628-4F67-E88C-5BE2D859420C}"/>
              </a:ext>
            </a:extLst>
          </p:cNvPr>
          <p:cNvSpPr txBox="1"/>
          <p:nvPr/>
        </p:nvSpPr>
        <p:spPr>
          <a:xfrm>
            <a:off x="1097479" y="2486577"/>
            <a:ext cx="1177565" cy="21830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 b="1">
                <a:hlinkClick r:id="rId83" action="ppaction://hlinkpres?slideindex=1&amp;slidetitle="/>
              </a:rPr>
              <a:t>Fetonte</a:t>
            </a:r>
            <a:endParaRPr lang="it-IT" sz="1100" b="1"/>
          </a:p>
          <a:p>
            <a:r>
              <a:rPr lang="it-IT" sz="1100">
                <a:hlinkClick r:id="rId84" action="ppaction://hlinkpres?slideindex=1&amp;slidetitle="/>
              </a:rPr>
              <a:t>Eliadi</a:t>
            </a:r>
            <a:endParaRPr lang="it-IT" sz="1100"/>
          </a:p>
          <a:p>
            <a:r>
              <a:rPr lang="it-IT" sz="1100">
                <a:hlinkClick r:id="rId85" action="ppaction://hlinkpres?slideindex=1&amp;slidetitle="/>
              </a:rPr>
              <a:t>Cicno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 b="1">
                <a:hlinkClick r:id="rId86" action="ppaction://hlinkpres?slideindex=1&amp;slidetitle="/>
              </a:rPr>
              <a:t>Callisto</a:t>
            </a:r>
            <a:endParaRPr lang="it-IT" sz="1100" b="1"/>
          </a:p>
          <a:p>
            <a:pPr>
              <a:spcBef>
                <a:spcPts val="300"/>
              </a:spcBef>
            </a:pPr>
            <a:r>
              <a:rPr lang="it-IT" sz="1100" b="1">
                <a:hlinkClick r:id="rId87" action="ppaction://hlinkpres?slideindex=1&amp;slidetitle="/>
              </a:rPr>
              <a:t>Loquacità punita</a:t>
            </a:r>
            <a:endParaRPr lang="it-IT" sz="1100" b="1"/>
          </a:p>
          <a:p>
            <a:r>
              <a:rPr lang="it-IT" sz="1100">
                <a:hlinkClick r:id="rId88" action="ppaction://hlinkpres?slideindex=1&amp;slidetitle="/>
              </a:rPr>
              <a:t>Corvo</a:t>
            </a:r>
            <a:endParaRPr lang="it-IT" sz="1100"/>
          </a:p>
          <a:p>
            <a:pPr marL="144000" indent="-144000"/>
            <a:r>
              <a:rPr lang="it-IT" sz="1100">
                <a:hlinkClick r:id="rId89" action="ppaction://hlinkpres?slideindex=1&amp;slidetitle="/>
              </a:rPr>
              <a:t>Cornacchia e Civetta</a:t>
            </a:r>
            <a:endParaRPr lang="it-IT" sz="1100"/>
          </a:p>
          <a:p>
            <a:r>
              <a:rPr lang="it-IT" sz="1100">
                <a:hlinkClick r:id="rId90" action="ppaction://hlinkpres?slideindex=1&amp;slidetitle="/>
              </a:rPr>
              <a:t>Ociroe</a:t>
            </a:r>
            <a:endParaRPr lang="it-IT" sz="1100"/>
          </a:p>
          <a:p>
            <a:r>
              <a:rPr lang="it-IT" sz="1100">
                <a:hlinkClick r:id="rId91" action="ppaction://hlinkpres?slideindex=1&amp;slidetitle="/>
              </a:rPr>
              <a:t>Batto</a:t>
            </a:r>
            <a:endParaRPr lang="it-IT" sz="1100"/>
          </a:p>
          <a:p>
            <a:r>
              <a:rPr lang="it-IT" sz="1100">
                <a:hlinkClick r:id="rId92" action="ppaction://hlinkpres?slideindex=1&amp;slidetitle="/>
              </a:rPr>
              <a:t>Erse, Aglauro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 b="1">
                <a:hlinkClick r:id="rId93" action="ppaction://hlinkpres?slideindex=1&amp;slidetitle="/>
              </a:rPr>
              <a:t>Europa</a:t>
            </a:r>
            <a:endParaRPr lang="it-IT" sz="1100" b="1"/>
          </a:p>
        </p:txBody>
      </p:sp>
      <p:sp>
        <p:nvSpPr>
          <p:cNvPr id="2" name="T_Orfeo">
            <a:extLst>
              <a:ext uri="{FF2B5EF4-FFF2-40B4-BE49-F238E27FC236}">
                <a16:creationId xmlns:a16="http://schemas.microsoft.com/office/drawing/2014/main" id="{27DD71DA-E895-C0A4-13E6-246702333241}"/>
              </a:ext>
            </a:extLst>
          </p:cNvPr>
          <p:cNvSpPr txBox="1"/>
          <p:nvPr/>
        </p:nvSpPr>
        <p:spPr>
          <a:xfrm>
            <a:off x="6833713" y="3292543"/>
            <a:ext cx="925366" cy="15752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94" action="ppaction://hlinkpres?slideindex=1&amp;slidetitle="/>
              </a:rPr>
              <a:t>Orfeo</a:t>
            </a:r>
            <a:endParaRPr lang="it-IT" sz="1000" b="1"/>
          </a:p>
          <a:p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Ganimede</a:t>
            </a:r>
            <a:endParaRPr lang="it-IT" sz="1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Giacinto</a:t>
            </a:r>
            <a:endParaRPr lang="it-IT" sz="1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Cerasti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Propetidi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9" action="ppaction://hlinkpres?slideindex=1&amp;slidetitle="/>
              </a:rPr>
              <a:t>Pigmalione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0" action="ppaction://hlinkpres?slideindex=1&amp;slidetitle="/>
              </a:rPr>
              <a:t>Cinira e Mirra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Adone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2" action="ppaction://hlinkpres?slideindex=1&amp;slidetitle="/>
              </a:rPr>
              <a:t>Atalanta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hlinkClick r:id="rId103" action="ppaction://hlinkpres?slideindex=1&amp;slidetitle="/>
              </a:rPr>
              <a:t>Morte di Orfeo</a:t>
            </a:r>
            <a:endParaRPr lang="it-IT" sz="1000"/>
          </a:p>
        </p:txBody>
      </p:sp>
      <p:sp>
        <p:nvSpPr>
          <p:cNvPr id="4" name="A_Orfeo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7A9EB949-DFAC-1356-6725-DCF831920E15}"/>
              </a:ext>
            </a:extLst>
          </p:cNvPr>
          <p:cNvSpPr/>
          <p:nvPr/>
        </p:nvSpPr>
        <p:spPr>
          <a:xfrm>
            <a:off x="7336239" y="5800860"/>
            <a:ext cx="821923" cy="108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_Asia e Tracia">
            <a:extLst>
              <a:ext uri="{FF2B5EF4-FFF2-40B4-BE49-F238E27FC236}">
                <a16:creationId xmlns:a16="http://schemas.microsoft.com/office/drawing/2014/main" id="{71A99034-2C6F-C408-2995-11491D57F3D3}"/>
              </a:ext>
            </a:extLst>
          </p:cNvPr>
          <p:cNvSpPr txBox="1"/>
          <p:nvPr/>
        </p:nvSpPr>
        <p:spPr>
          <a:xfrm>
            <a:off x="7833716" y="3964109"/>
            <a:ext cx="1173319" cy="142134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104" action="ppaction://hlinkpres?slideindex=1&amp;slidetitle="/>
              </a:rPr>
              <a:t>Asia Minore, Tracia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5" action="ppaction://hlinkpres?slideindex=1&amp;slidetitle="/>
              </a:rPr>
              <a:t>Mida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6" action="ppaction://hlinkpres?slideindex=1&amp;slidetitle="/>
              </a:rPr>
              <a:t>Orecchie di Mida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7" action="ppaction://hlinkpres?slideindex=1&amp;slidetitle="/>
              </a:rPr>
              <a:t>Mura di Troia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08" action="ppaction://hlinkpres?slideindex=1&amp;slidetitle="/>
              </a:rPr>
              <a:t>Peleo e Teti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 err="1">
                <a:solidFill>
                  <a:schemeClr val="tx1"/>
                </a:solidFill>
                <a:hlinkClick r:id="rId109" action="ppaction://hlinkpres?slideindex=1&amp;slidetitle="/>
              </a:rPr>
              <a:t>Dedalione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10" action="ppaction://hlinkpres?slideindex=1&amp;slidetitle="/>
              </a:rPr>
              <a:t>Lupo di pietra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 err="1">
                <a:solidFill>
                  <a:schemeClr val="tx1"/>
                </a:solidFill>
                <a:hlinkClick r:id="rId111" action="ppaction://hlinkpres?slideindex=1&amp;slidetitle="/>
              </a:rPr>
              <a:t>Ceice</a:t>
            </a:r>
            <a:r>
              <a:rPr lang="it-IT" sz="1000">
                <a:solidFill>
                  <a:schemeClr val="tx1"/>
                </a:solidFill>
                <a:hlinkClick r:id="rId111" action="ppaction://hlinkpres?slideindex=1&amp;slidetitle="/>
              </a:rPr>
              <a:t> e Alcione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12" action="ppaction://hlinkpres?slideindex=1&amp;slidetitle="/>
              </a:rPr>
              <a:t>Esaco</a:t>
            </a:r>
            <a:endParaRPr lang="it-IT" sz="1000" b="1"/>
          </a:p>
        </p:txBody>
      </p:sp>
      <p:sp>
        <p:nvSpPr>
          <p:cNvPr id="18" name="A_Asia e Tracia">
            <a:hlinkClick r:id="rId104" action="ppaction://hlinkpres?slideindex=1&amp;slidetitle="/>
            <a:extLst>
              <a:ext uri="{FF2B5EF4-FFF2-40B4-BE49-F238E27FC236}">
                <a16:creationId xmlns:a16="http://schemas.microsoft.com/office/drawing/2014/main" id="{8CF8074A-9B61-C4EB-FBEB-E3D0F09949AF}"/>
              </a:ext>
            </a:extLst>
          </p:cNvPr>
          <p:cNvSpPr/>
          <p:nvPr/>
        </p:nvSpPr>
        <p:spPr>
          <a:xfrm>
            <a:off x="8183963" y="5800860"/>
            <a:ext cx="676229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_Miti tebani">
            <a:extLst>
              <a:ext uri="{FF2B5EF4-FFF2-40B4-BE49-F238E27FC236}">
                <a16:creationId xmlns:a16="http://schemas.microsoft.com/office/drawing/2014/main" id="{898A136A-6540-D4E3-ACB7-31C635B8E71E}"/>
              </a:ext>
            </a:extLst>
          </p:cNvPr>
          <p:cNvSpPr txBox="1"/>
          <p:nvPr/>
        </p:nvSpPr>
        <p:spPr>
          <a:xfrm>
            <a:off x="1568056" y="195993"/>
            <a:ext cx="1624655" cy="20368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hlinkClick r:id="rId2" action="ppaction://hlinkpres?slideindex=1&amp;slidetitle="/>
              </a:rPr>
              <a:t>Ciclo Tebano</a:t>
            </a:r>
            <a:endParaRPr lang="it-IT" sz="1000" b="1">
              <a:hlinkClick r:id="rId53" action="ppaction://hlinkpres?slideindex=1&amp;slidetitle="/>
            </a:endParaRPr>
          </a:p>
          <a:p>
            <a:r>
              <a:rPr lang="it-IT" sz="1000">
                <a:hlinkClick r:id="rId53" action="ppaction://hlinkpres?slideindex=1&amp;slidetitle="/>
              </a:rPr>
              <a:t>Cadmo</a:t>
            </a:r>
            <a:endParaRPr lang="it-IT" sz="1000"/>
          </a:p>
          <a:p>
            <a:r>
              <a:rPr lang="it-IT" sz="1000">
                <a:hlinkClick r:id="rId113" action="ppaction://hlinkpres?slideindex=1&amp;slidetitle="/>
              </a:rPr>
              <a:t>Atteone</a:t>
            </a:r>
            <a:r>
              <a:rPr lang="it-IT" sz="1000"/>
              <a:t> </a:t>
            </a:r>
          </a:p>
          <a:p>
            <a:r>
              <a:rPr lang="it-IT" sz="1000">
                <a:hlinkClick r:id="rId114" action="ppaction://hlinkpres?slideindex=1&amp;slidetitle="/>
              </a:rPr>
              <a:t>Semele</a:t>
            </a:r>
            <a:r>
              <a:rPr lang="it-IT" sz="1000"/>
              <a:t> e </a:t>
            </a:r>
            <a:r>
              <a:rPr lang="it-IT" sz="1000">
                <a:hlinkClick r:id="rId115" action="ppaction://hlinkpres?slideindex=1&amp;slidetitle="/>
              </a:rPr>
              <a:t>Bacco</a:t>
            </a:r>
            <a:endParaRPr lang="it-IT" sz="1000"/>
          </a:p>
          <a:p>
            <a:r>
              <a:rPr lang="it-IT" sz="1000">
                <a:hlinkClick r:id="rId116" action="ppaction://hlinkpres?slideindex=1&amp;slidetitle="/>
              </a:rPr>
              <a:t>Tiresia</a:t>
            </a:r>
            <a:endParaRPr lang="it-IT" sz="1000"/>
          </a:p>
          <a:p>
            <a:r>
              <a:rPr lang="it-IT" sz="1000">
                <a:hlinkClick r:id="rId117" action="ppaction://hlinkpres?slideindex=1&amp;slidetitle="/>
              </a:rPr>
              <a:t>Narciso ed Eco</a:t>
            </a:r>
            <a:endParaRPr lang="it-IT" sz="1000"/>
          </a:p>
          <a:p>
            <a:r>
              <a:rPr lang="it-IT" sz="1000">
                <a:hlinkClick r:id="rId118" action="ppaction://hlinkpres?slideindex=1&amp;slidetitle="/>
              </a:rPr>
              <a:t>Penteo</a:t>
            </a:r>
            <a:endParaRPr lang="it-IT" sz="1000"/>
          </a:p>
          <a:p>
            <a:r>
              <a:rPr lang="it-IT" sz="1000">
                <a:hlinkClick r:id="rId119" action="ppaction://hlinkpres?slideindex=1&amp;slidetitle="/>
              </a:rPr>
              <a:t>Le </a:t>
            </a:r>
            <a:r>
              <a:rPr lang="it-IT" sz="1000" err="1">
                <a:hlinkClick r:id="rId119" action="ppaction://hlinkpres?slideindex=1&amp;slidetitle="/>
              </a:rPr>
              <a:t>Minieidi</a:t>
            </a:r>
            <a:endParaRPr lang="it-IT" sz="1000"/>
          </a:p>
          <a:p>
            <a:pPr marL="108000"/>
            <a:r>
              <a:rPr lang="it-IT" sz="1000">
                <a:hlinkClick r:id="rId120" action="ppaction://hlinkpres?slideindex=1&amp;slidetitle="/>
              </a:rPr>
              <a:t>Piramo e Tisbe</a:t>
            </a:r>
            <a:endParaRPr lang="it-IT" sz="1000"/>
          </a:p>
          <a:p>
            <a:pPr marL="108000"/>
            <a:r>
              <a:rPr lang="it-IT" sz="1000">
                <a:hlinkClick r:id="rId121" action="ppaction://hlinkpres?slideindex=1&amp;slidetitle="/>
              </a:rPr>
              <a:t>Sole, Leucotoe e Clizia</a:t>
            </a:r>
            <a:endParaRPr lang="it-IT" sz="1000"/>
          </a:p>
          <a:p>
            <a:pPr marL="108000"/>
            <a:r>
              <a:rPr lang="it-IT" sz="1000" err="1">
                <a:hlinkClick r:id="rId122" action="ppaction://hlinkpres?slideindex=1&amp;slidetitle="/>
              </a:rPr>
              <a:t>Salmacide</a:t>
            </a:r>
            <a:r>
              <a:rPr lang="it-IT" sz="1000">
                <a:hlinkClick r:id="rId122" action="ppaction://hlinkpres?slideindex=1&amp;slidetitle="/>
              </a:rPr>
              <a:t> e Ermafrodito</a:t>
            </a:r>
            <a:endParaRPr lang="it-IT" sz="1000"/>
          </a:p>
          <a:p>
            <a:r>
              <a:rPr lang="it-IT" sz="1000">
                <a:hlinkClick r:id="rId123" action="ppaction://hlinkpres?slideindex=1&amp;slidetitle="/>
              </a:rPr>
              <a:t>Ino ed </a:t>
            </a:r>
            <a:r>
              <a:rPr lang="it-IT" sz="1000" err="1">
                <a:hlinkClick r:id="rId123" action="ppaction://hlinkpres?slideindex=1&amp;slidetitle="/>
              </a:rPr>
              <a:t>Atamante</a:t>
            </a:r>
            <a:endParaRPr lang="it-IT" sz="1000"/>
          </a:p>
          <a:p>
            <a:r>
              <a:rPr lang="it-IT" sz="1000">
                <a:hlinkClick r:id="rId124" action="ppaction://hlinkpres?slideindex=1&amp;slidetitle="/>
              </a:rPr>
              <a:t>Cadmo e Armonia</a:t>
            </a:r>
            <a:endParaRPr lang="it-IT" sz="1000"/>
          </a:p>
        </p:txBody>
      </p:sp>
      <p:sp>
        <p:nvSpPr>
          <p:cNvPr id="74" name="T_Altri miti tebani">
            <a:extLst>
              <a:ext uri="{FF2B5EF4-FFF2-40B4-BE49-F238E27FC236}">
                <a16:creationId xmlns:a16="http://schemas.microsoft.com/office/drawing/2014/main" id="{BCE59682-1F08-29AE-C064-8614219AC181}"/>
              </a:ext>
            </a:extLst>
          </p:cNvPr>
          <p:cNvSpPr txBox="1"/>
          <p:nvPr/>
        </p:nvSpPr>
        <p:spPr>
          <a:xfrm>
            <a:off x="3192711" y="1428716"/>
            <a:ext cx="1343659" cy="8057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125" action="ppaction://hlinkpres?slideindex=1&amp;slidetitle="/>
              </a:rPr>
              <a:t>Aracne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26" action="ppaction://hlinkpres?slideindex=1&amp;slidetitle="/>
              </a:rPr>
              <a:t>Niobe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27" action="ppaction://hlinkpres?slideindex=1&amp;slidetitle="/>
              </a:rPr>
              <a:t>I contadini </a:t>
            </a:r>
            <a:r>
              <a:rPr lang="it-IT" sz="1000" err="1">
                <a:solidFill>
                  <a:schemeClr val="tx1"/>
                </a:solidFill>
                <a:hlinkClick r:id="rId127" action="ppaction://hlinkpres?slideindex=1&amp;slidetitle="/>
              </a:rPr>
              <a:t>Licii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28" action="ppaction://hlinkpres?slideindex=1&amp;slidetitle="/>
              </a:rPr>
              <a:t>Marsia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29" action="ppaction://hlinkpres?slideindex=1&amp;slidetitle="/>
              </a:rPr>
              <a:t>Pelope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6" name="T_Guerra di Troia">
            <a:extLst>
              <a:ext uri="{FF2B5EF4-FFF2-40B4-BE49-F238E27FC236}">
                <a16:creationId xmlns:a16="http://schemas.microsoft.com/office/drawing/2014/main" id="{E4CDCA51-22DA-5019-FFF0-D0398C9BE577}"/>
              </a:ext>
            </a:extLst>
          </p:cNvPr>
          <p:cNvSpPr txBox="1"/>
          <p:nvPr/>
        </p:nvSpPr>
        <p:spPr>
          <a:xfrm>
            <a:off x="7528078" y="875476"/>
            <a:ext cx="1548969" cy="2344676"/>
          </a:xfrm>
          <a:prstGeom prst="rect">
            <a:avLst/>
          </a:prstGeom>
          <a:solidFill>
            <a:srgbClr val="ED8855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130" action="ppaction://hlinkpres?slideindex=1&amp;slidetitle="/>
              </a:rPr>
              <a:t>La guerra di Troia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1" action="ppaction://hlinkpres?slideindex=1&amp;slidetitle="/>
              </a:rPr>
              <a:t>Aulide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2" action="ppaction://hlinkpres?slideindex=1&amp;slidetitle="/>
              </a:rPr>
              <a:t>Primi scontri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3" action="ppaction://hlinkpres?slideindex=1&amp;slidetitle="/>
              </a:rPr>
              <a:t>Achille e Cicno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4" action="ppaction://hlinkpres?slideindex=1&amp;slidetitle="/>
              </a:rPr>
              <a:t>Tregua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 err="1">
                <a:solidFill>
                  <a:schemeClr val="tx1"/>
                </a:solidFill>
                <a:hlinkClick r:id="rId135" action="ppaction://hlinkpres?slideindex=1&amp;slidetitle="/>
              </a:rPr>
              <a:t>Ceneo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36" action="ppaction://hlinkpres?slideindex=1&amp;slidetitle="/>
              </a:rPr>
              <a:t>Centauromachia</a:t>
            </a:r>
            <a:endParaRPr lang="it-IT" sz="1000">
              <a:solidFill>
                <a:schemeClr val="tx1"/>
              </a:solidFill>
            </a:endParaRPr>
          </a:p>
          <a:p>
            <a:pPr marL="360000" indent="-252000"/>
            <a:r>
              <a:rPr lang="it-IT" sz="1000">
                <a:solidFill>
                  <a:schemeClr val="tx1"/>
                </a:solidFill>
                <a:hlinkClick r:id="rId137" action="ppaction://hlinkpres?slideindex=1&amp;slidetitle="/>
              </a:rPr>
              <a:t>Ercole e figli di </a:t>
            </a:r>
            <a:r>
              <a:rPr lang="it-IT" sz="1000" err="1">
                <a:solidFill>
                  <a:schemeClr val="tx1"/>
                </a:solidFill>
                <a:hlinkClick r:id="rId137" action="ppaction://hlinkpres?slideindex=1&amp;slidetitle="/>
              </a:rPr>
              <a:t>Neleo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8" action="ppaction://hlinkpres?slideindex=1&amp;slidetitle="/>
              </a:rPr>
              <a:t>Morte di Achille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39" action="ppaction://hlinkpres?slideindex=1&amp;slidetitle="/>
              </a:rPr>
              <a:t>Le armi di Achille</a:t>
            </a:r>
            <a:r>
              <a:rPr lang="it-IT" sz="10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0" action="ppaction://hlinkpres?slideindex=1&amp;slidetitle="/>
              </a:rPr>
              <a:t>Discorso di Aiace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1" action="ppaction://hlinkpres?slideindex=1&amp;slidetitle="/>
              </a:rPr>
              <a:t>Discorso di Ulisse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000">
                <a:solidFill>
                  <a:schemeClr val="tx1"/>
                </a:solidFill>
                <a:hlinkClick r:id="rId142" action="ppaction://hlinkpres?slideindex=1&amp;slidetitle="/>
              </a:rPr>
              <a:t>Presa di Troia, partenza</a:t>
            </a:r>
            <a:endParaRPr lang="it-IT" sz="1000" b="1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43" action="ppaction://hlinkpres?slideindex=1&amp;slidetitle="/>
              </a:rPr>
              <a:t>Polidoro, Polissena, Ecuba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44" action="ppaction://hlinkpres?slideindex=1&amp;slidetitle="/>
              </a:rPr>
              <a:t>Aurora e Memnone</a:t>
            </a:r>
            <a:endParaRPr lang="it-IT" sz="1000" b="1"/>
          </a:p>
        </p:txBody>
      </p:sp>
      <p:sp>
        <p:nvSpPr>
          <p:cNvPr id="11" name="A_Guerra di Troia">
            <a:hlinkClick r:id="rId130" action="ppaction://hlinkpres?slideindex=1&amp;slidetitle="/>
            <a:extLst>
              <a:ext uri="{FF2B5EF4-FFF2-40B4-BE49-F238E27FC236}">
                <a16:creationId xmlns:a16="http://schemas.microsoft.com/office/drawing/2014/main" id="{9E9AB29D-41B4-3357-F1BA-96FA4B663638}"/>
              </a:ext>
            </a:extLst>
          </p:cNvPr>
          <p:cNvSpPr/>
          <p:nvPr/>
        </p:nvSpPr>
        <p:spPr>
          <a:xfrm>
            <a:off x="8887813" y="5800860"/>
            <a:ext cx="1153321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A_Viaggio di Enea">
            <a:hlinkClick r:id="rId145" action="ppaction://hlinkpres?slideindex=1&amp;slidetitle="/>
            <a:extLst>
              <a:ext uri="{FF2B5EF4-FFF2-40B4-BE49-F238E27FC236}">
                <a16:creationId xmlns:a16="http://schemas.microsoft.com/office/drawing/2014/main" id="{A02672CA-6B8A-43A7-DA58-62C3E3DCF939}"/>
              </a:ext>
            </a:extLst>
          </p:cNvPr>
          <p:cNvSpPr/>
          <p:nvPr/>
        </p:nvSpPr>
        <p:spPr>
          <a:xfrm>
            <a:off x="10061729" y="5800860"/>
            <a:ext cx="736660" cy="108000"/>
          </a:xfrm>
          <a:prstGeom prst="roundRect">
            <a:avLst/>
          </a:prstGeom>
          <a:solidFill>
            <a:srgbClr val="DD6D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_Viaggio di Enea">
            <a:extLst>
              <a:ext uri="{FF2B5EF4-FFF2-40B4-BE49-F238E27FC236}">
                <a16:creationId xmlns:a16="http://schemas.microsoft.com/office/drawing/2014/main" id="{F78FFF21-1EFB-7F70-A69E-59C0B4150C51}"/>
              </a:ext>
            </a:extLst>
          </p:cNvPr>
          <p:cNvSpPr txBox="1"/>
          <p:nvPr/>
        </p:nvSpPr>
        <p:spPr>
          <a:xfrm>
            <a:off x="9138567" y="546357"/>
            <a:ext cx="1500900" cy="3498838"/>
          </a:xfrm>
          <a:prstGeom prst="rect">
            <a:avLst/>
          </a:prstGeom>
          <a:solidFill>
            <a:srgbClr val="F7DDF1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 b="1">
                <a:solidFill>
                  <a:schemeClr val="tx1"/>
                </a:solidFill>
                <a:hlinkClick r:id="rId145" action="ppaction://hlinkpres?slideindex=1&amp;slidetitle="/>
              </a:rPr>
              <a:t>Ciclo di Enea</a:t>
            </a:r>
            <a:endParaRPr lang="it-IT" sz="1000" b="1">
              <a:solidFill>
                <a:schemeClr val="tx1"/>
              </a:solidFill>
              <a:hlinkClick r:id="rId14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000" b="1">
                <a:solidFill>
                  <a:schemeClr val="tx1"/>
                </a:solidFill>
                <a:hlinkClick r:id="rId146" action="ppaction://hlinkpres?slideindex=1&amp;slidetitle="/>
              </a:rPr>
              <a:t>Il viaggio di Enea</a:t>
            </a:r>
            <a:r>
              <a:rPr lang="it-IT" sz="1000">
                <a:solidFill>
                  <a:schemeClr val="tx1"/>
                </a:solidFill>
              </a:rPr>
              <a:t> </a:t>
            </a:r>
          </a:p>
          <a:p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Le figlie di </a:t>
            </a:r>
            <a:r>
              <a:rPr lang="it-IT" sz="100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Anio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Il cratere di Terse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da Delo a </a:t>
            </a:r>
            <a:r>
              <a:rPr lang="it-IT" sz="100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Zancle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Scilla e Glauco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Aci, Galatea, </a:t>
            </a:r>
            <a:r>
              <a:rPr lang="it-IT" sz="100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Polif</a:t>
            </a:r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.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1"/>
            <a:r>
              <a:rPr lang="it-IT" sz="100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Storia di Glauco</a:t>
            </a:r>
            <a:endParaRPr lang="it-IT" sz="100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Fino a </a:t>
            </a:r>
            <a:r>
              <a:rPr lang="it-IT" sz="100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Pitecusa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Storia di </a:t>
            </a:r>
            <a:r>
              <a:rPr lang="it-IT" sz="1000" kern="100" err="1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Pitecusa</a:t>
            </a:r>
            <a:endParaRPr lang="it-IT" sz="10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Fino a Gaeta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hlinkClick r:id="rId156" action="ppaction://hlinkpres?slideindex=1&amp;slidetitle="/>
              </a:rPr>
              <a:t>Enea e la Sibilla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</a:rPr>
              <a:t> </a:t>
            </a:r>
          </a:p>
          <a:p>
            <a:pPr marL="216000" lvl="2"/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Storia dell</a:t>
            </a:r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a Sibilla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Macareo e Achemenide</a:t>
            </a:r>
            <a:endParaRPr lang="it-IT" sz="1000" kern="1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9" action="ppaction://hlinkpres?slideindex=1&amp;slidetitle="/>
              </a:rPr>
              <a:t>Achemenide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Macareo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24000" lvl="3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Pico e Canente</a:t>
            </a:r>
            <a:endParaRPr lang="it-IT" sz="1000" b="1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300"/>
              </a:spcBef>
            </a:pPr>
            <a:r>
              <a:rPr lang="it-IT" sz="1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Enea nel Lazio</a:t>
            </a:r>
            <a:endParaRPr lang="it-IT" sz="10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Storia di Diomede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Il pastore apulo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5" action="ppaction://hlinkpres?slideindex=1&amp;slidetitle="/>
              </a:rPr>
              <a:t>Le navi troiane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6" action="ppaction://hlinkpres?slideindex=1&amp;slidetitle="/>
              </a:rPr>
              <a:t>Divinizzazione di Enea</a:t>
            </a:r>
            <a:endParaRPr lang="it-IT" sz="10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T_Re albani e fondazione">
            <a:extLst>
              <a:ext uri="{FF2B5EF4-FFF2-40B4-BE49-F238E27FC236}">
                <a16:creationId xmlns:a16="http://schemas.microsoft.com/office/drawing/2014/main" id="{77D52DF6-072C-88F5-330E-D94F3DB8D928}"/>
              </a:ext>
            </a:extLst>
          </p:cNvPr>
          <p:cNvSpPr txBox="1"/>
          <p:nvPr/>
        </p:nvSpPr>
        <p:spPr>
          <a:xfrm>
            <a:off x="10171404" y="4196990"/>
            <a:ext cx="1366566" cy="14213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0" lvl="2">
              <a:spcBef>
                <a:spcPts val="600"/>
              </a:spcBef>
            </a:pPr>
            <a:r>
              <a:rPr lang="it-IT" sz="1000" b="1" kern="100">
                <a:solidFill>
                  <a:schemeClr val="tx1"/>
                </a:solidFill>
                <a:latin typeface="Aptos" panose="020B0004020202020204" pitchFamily="34" charset="0"/>
                <a:hlinkClick r:id="rId167" action="ppaction://hlinkpres?slideindex=1&amp;slidetitle="/>
              </a:rPr>
              <a:t>I re albani e la fondazione</a:t>
            </a:r>
            <a:endParaRPr lang="it-IT" sz="1000" b="1" kern="100">
              <a:solidFill>
                <a:schemeClr val="tx1"/>
              </a:solidFill>
              <a:latin typeface="Aptos" panose="020B0004020202020204" pitchFamily="34" charset="0"/>
              <a:hlinkClick r:id="rId168" action="ppaction://hlinkpres?slideindex=1&amp;slidetitle="/>
            </a:endParaRPr>
          </a:p>
          <a:p>
            <a:pPr marL="0" lvl="2">
              <a:spcBef>
                <a:spcPts val="600"/>
              </a:spcBef>
            </a:pPr>
            <a:r>
              <a:rPr lang="it-IT" sz="1000" b="1" kern="100">
                <a:solidFill>
                  <a:schemeClr val="tx1"/>
                </a:solidFill>
                <a:latin typeface="Aptos" panose="020B0004020202020204" pitchFamily="34" charset="0"/>
                <a:hlinkClick r:id="rId168" action="ppaction://hlinkpres?slideindex=1&amp;slidetitle="/>
              </a:rPr>
              <a:t>I Re albani</a:t>
            </a:r>
            <a:endParaRPr lang="it-IT" sz="1000" b="1">
              <a:solidFill>
                <a:schemeClr val="tx1"/>
              </a:solidFill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hlinkClick r:id="rId169" action="ppaction://hlinkpres?slideindex=1&amp;slidetitle="/>
              </a:rPr>
              <a:t>Pomona e Vertumno</a:t>
            </a:r>
            <a:endParaRPr lang="it-IT" sz="1000">
              <a:solidFill>
                <a:schemeClr val="tx1"/>
              </a:solidFill>
            </a:endParaRPr>
          </a:p>
          <a:p>
            <a:pPr marL="108000" lvl="2"/>
            <a:r>
              <a:rPr lang="it-IT" sz="1000">
                <a:solidFill>
                  <a:schemeClr val="tx1"/>
                </a:solidFill>
                <a:hlinkClick r:id="rId170" action="ppaction://hlinkpres?slideindex=1&amp;slidetitle="/>
              </a:rPr>
              <a:t>Ifi e </a:t>
            </a:r>
            <a:r>
              <a:rPr lang="it-IT" sz="1000" err="1">
                <a:solidFill>
                  <a:schemeClr val="tx1"/>
                </a:solidFill>
                <a:hlinkClick r:id="rId170" action="ppaction://hlinkpres?slideindex=1&amp;slidetitle="/>
              </a:rPr>
              <a:t>Anassarete</a:t>
            </a:r>
            <a:endParaRPr lang="it-IT" sz="1000">
              <a:solidFill>
                <a:schemeClr val="tx1"/>
              </a:solidFill>
            </a:endParaRPr>
          </a:p>
          <a:p>
            <a:pPr marL="0" lvl="2">
              <a:spcBef>
                <a:spcPts val="600"/>
              </a:spcBef>
            </a:pPr>
            <a:r>
              <a:rPr lang="it-IT" sz="1000" b="1">
                <a:solidFill>
                  <a:schemeClr val="tx1"/>
                </a:solidFill>
              </a:rPr>
              <a:t>Fondazione di Roma</a:t>
            </a:r>
            <a:endParaRPr lang="it-IT" sz="1000" b="1">
              <a:solidFill>
                <a:schemeClr val="tx1"/>
              </a:solidFill>
              <a:hlinkClick r:id="rId171" action="ppaction://hlinkpres?slideindex=1&amp;slidetitle="/>
            </a:endParaRPr>
          </a:p>
          <a:p>
            <a:pPr marL="0" lvl="2"/>
            <a:r>
              <a:rPr lang="it-IT" sz="1000">
                <a:solidFill>
                  <a:schemeClr val="tx1"/>
                </a:solidFill>
                <a:hlinkClick r:id="rId171" action="ppaction://hlinkpres?slideindex=1&amp;slidetitle="/>
              </a:rPr>
              <a:t>Romolo</a:t>
            </a:r>
            <a:endParaRPr lang="it-IT" sz="1000">
              <a:solidFill>
                <a:schemeClr val="tx1"/>
              </a:solidFill>
            </a:endParaRPr>
          </a:p>
          <a:p>
            <a:pPr marL="0" lvl="2"/>
            <a:r>
              <a:rPr lang="it-IT" sz="1000" err="1"/>
              <a:t>Divinizz</a:t>
            </a:r>
            <a:r>
              <a:rPr lang="it-IT" sz="1000"/>
              <a:t>. Rom. ed </a:t>
            </a:r>
            <a:r>
              <a:rPr lang="it-IT" sz="1000" err="1"/>
              <a:t>Ers</a:t>
            </a:r>
            <a:r>
              <a:rPr lang="it-IT" sz="1000"/>
              <a:t>.</a:t>
            </a:r>
            <a:endParaRPr lang="it-IT" sz="1000" b="1"/>
          </a:p>
        </p:txBody>
      </p:sp>
      <p:sp>
        <p:nvSpPr>
          <p:cNvPr id="94" name="A_Re albani e fondazione">
            <a:hlinkClick r:id="rId167" action="ppaction://hlinkpres?slideindex=1&amp;slidetitle="/>
            <a:extLst>
              <a:ext uri="{FF2B5EF4-FFF2-40B4-BE49-F238E27FC236}">
                <a16:creationId xmlns:a16="http://schemas.microsoft.com/office/drawing/2014/main" id="{BAFF7659-FF1B-D636-3047-B08F1A3C8D6D}"/>
              </a:ext>
            </a:extLst>
          </p:cNvPr>
          <p:cNvSpPr/>
          <p:nvPr/>
        </p:nvSpPr>
        <p:spPr>
          <a:xfrm>
            <a:off x="10816936" y="5800860"/>
            <a:ext cx="371343" cy="108000"/>
          </a:xfrm>
          <a:prstGeom prst="roundRect">
            <a:avLst/>
          </a:prstGeom>
          <a:solidFill>
            <a:srgbClr val="84E2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T_Roma">
            <a:extLst>
              <a:ext uri="{FF2B5EF4-FFF2-40B4-BE49-F238E27FC236}">
                <a16:creationId xmlns:a16="http://schemas.microsoft.com/office/drawing/2014/main" id="{6B9C98C5-7C87-0389-1593-2E23A5D2A622}"/>
              </a:ext>
            </a:extLst>
          </p:cNvPr>
          <p:cNvSpPr txBox="1"/>
          <p:nvPr/>
        </p:nvSpPr>
        <p:spPr>
          <a:xfrm>
            <a:off x="10695844" y="1877684"/>
            <a:ext cx="1460653" cy="2075371"/>
          </a:xfrm>
          <a:prstGeom prst="rect">
            <a:avLst/>
          </a:prstGeom>
          <a:solidFill>
            <a:srgbClr val="FF9933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216000" indent="-216000"/>
            <a:r>
              <a:rPr lang="it-IT" sz="1000" b="1">
                <a:solidFill>
                  <a:schemeClr val="tx1"/>
                </a:solidFill>
                <a:hlinkClick r:id="rId172" action="ppaction://hlinkpres?slideindex=1&amp;slidetitle="/>
              </a:rPr>
              <a:t>Roma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3" action="ppaction://hlinkpres?slideindex=1&amp;slidetitle="/>
              </a:rPr>
              <a:t>Numa Pompilio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74" action="ppaction://hlinkpres?slideindex=1&amp;slidetitle="/>
              </a:rPr>
              <a:t>Miscelo e Crotone</a:t>
            </a:r>
            <a:endParaRPr lang="it-IT" sz="1000">
              <a:solidFill>
                <a:schemeClr val="tx1"/>
              </a:solidFill>
            </a:endParaRPr>
          </a:p>
          <a:p>
            <a:pPr marL="108000"/>
            <a:r>
              <a:rPr lang="it-IT" sz="1000">
                <a:solidFill>
                  <a:schemeClr val="tx1"/>
                </a:solidFill>
                <a:hlinkClick r:id="rId175" action="ppaction://hlinkpres?slideindex=1&amp;slidetitle="/>
              </a:rPr>
              <a:t>Pitagora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6" action="ppaction://hlinkpres?slideindex=1&amp;slidetitle="/>
              </a:rPr>
              <a:t>Lutto di Egeria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 err="1">
                <a:solidFill>
                  <a:schemeClr val="tx1"/>
                </a:solidFill>
                <a:hlinkClick r:id="rId177" action="ppaction://hlinkpres?slideindex=1&amp;slidetitle="/>
              </a:rPr>
              <a:t>Virbio</a:t>
            </a:r>
            <a:r>
              <a:rPr lang="it-IT" sz="1000">
                <a:solidFill>
                  <a:schemeClr val="tx1"/>
                </a:solidFill>
                <a:hlinkClick r:id="rId177" action="ppaction://hlinkpres?slideindex=1&amp;slidetitle="/>
              </a:rPr>
              <a:t>-Ippolito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78" action="ppaction://hlinkpres?slideindex=1&amp;slidetitle="/>
              </a:rPr>
              <a:t>Tagete</a:t>
            </a:r>
            <a:r>
              <a:rPr lang="it-IT" sz="1000">
                <a:solidFill>
                  <a:schemeClr val="tx1"/>
                </a:solidFill>
              </a:rPr>
              <a:t>; </a:t>
            </a:r>
            <a:r>
              <a:rPr lang="it-IT" sz="1000">
                <a:solidFill>
                  <a:schemeClr val="tx1"/>
                </a:solidFill>
                <a:hlinkClick r:id="rId179" action="ppaction://hlinkpres?slideindex=1&amp;slidetitle="/>
              </a:rPr>
              <a:t>lancia di Romolo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0" action="ppaction://hlinkpres?slideindex=1&amp;slidetitle="/>
              </a:rPr>
              <a:t>Cipo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1" action="ppaction://hlinkpres?slideindex=1&amp;slidetitle="/>
              </a:rPr>
              <a:t>Il culto di Esculapio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2" action="ppaction://hlinkpres?slideindex=1&amp;slidetitle="/>
              </a:rPr>
              <a:t>Divinizzazione di Cesare</a:t>
            </a:r>
            <a:endParaRPr lang="it-IT" sz="1000">
              <a:solidFill>
                <a:schemeClr val="tx1"/>
              </a:solidFill>
            </a:endParaRPr>
          </a:p>
          <a:p>
            <a:r>
              <a:rPr lang="it-IT" sz="1000">
                <a:solidFill>
                  <a:schemeClr val="tx1"/>
                </a:solidFill>
                <a:hlinkClick r:id="rId183" action="ppaction://hlinkpres?slideindex=1&amp;slidetitle="/>
              </a:rPr>
              <a:t>Lodi di Augusto e preghiera</a:t>
            </a:r>
            <a:endParaRPr lang="it-IT" sz="10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000" b="1">
                <a:solidFill>
                  <a:schemeClr val="tx1"/>
                </a:solidFill>
                <a:hlinkClick r:id="rId184" action="ppaction://hlinkpres?slideindex=1&amp;slidetitle="/>
              </a:rPr>
              <a:t>Epilogo</a:t>
            </a:r>
            <a:endParaRPr lang="it-IT" sz="1000" b="1">
              <a:solidFill>
                <a:schemeClr val="tx1"/>
              </a:solidFill>
            </a:endParaRPr>
          </a:p>
        </p:txBody>
      </p:sp>
      <p:sp>
        <p:nvSpPr>
          <p:cNvPr id="90" name="A_Roma">
            <a:hlinkClick r:id="rId172" action="ppaction://hlinkpres?slideindex=1&amp;slidetitle="/>
            <a:extLst>
              <a:ext uri="{FF2B5EF4-FFF2-40B4-BE49-F238E27FC236}">
                <a16:creationId xmlns:a16="http://schemas.microsoft.com/office/drawing/2014/main" id="{0E002144-52D8-3A62-6FC4-DD16D02FA92B}"/>
              </a:ext>
            </a:extLst>
          </p:cNvPr>
          <p:cNvSpPr/>
          <p:nvPr/>
        </p:nvSpPr>
        <p:spPr>
          <a:xfrm>
            <a:off x="11208950" y="5800860"/>
            <a:ext cx="740271" cy="108000"/>
          </a:xfrm>
          <a:prstGeom prst="round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Sfumatura">
            <a:extLst>
              <a:ext uri="{FF2B5EF4-FFF2-40B4-BE49-F238E27FC236}">
                <a16:creationId xmlns:a16="http://schemas.microsoft.com/office/drawing/2014/main" id="{41BE25B5-8B55-3FF5-22AC-1A520792289A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60478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L1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360000" rtlCol="0" anchor="ctr"/>
          <a:lstStyle/>
          <a:p>
            <a:r>
              <a:rPr lang="it-IT" sz="2400" b="1">
                <a:solidFill>
                  <a:schemeClr val="tx1"/>
                </a:solidFill>
              </a:rPr>
              <a:t>Libro 1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7" action="ppaction://hlinkpres?slideindex=1&amp;slidetitle="/>
              </a:rPr>
              <a:t>Proemio</a:t>
            </a:r>
            <a:r>
              <a:rPr lang="it-IT" sz="1800">
                <a:solidFill>
                  <a:schemeClr val="tx1"/>
                </a:solidFill>
              </a:rPr>
              <a:t> (1-4)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8" action="ppaction://hlinkpres?slideindex=1&amp;slidetitle="/>
              </a:rPr>
              <a:t>Cosmogonia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5-88)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Creazione dell’uomo</a:t>
            </a:r>
            <a:r>
              <a:rPr lang="it-IT">
                <a:solidFill>
                  <a:schemeClr val="tx1"/>
                </a:solidFill>
              </a:rPr>
              <a:t> (76-88</a:t>
            </a:r>
            <a:r>
              <a:rPr lang="it-IT" sz="1800">
                <a:solidFill>
                  <a:schemeClr val="tx1"/>
                </a:solidFill>
              </a:rPr>
              <a:t>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69" action="ppaction://hlinkpres?slideindex=1&amp;slidetitle="/>
              </a:rPr>
              <a:t>Mito delle età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89-150)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Età dell’oro</a:t>
            </a:r>
            <a:r>
              <a:rPr lang="it-IT">
                <a:solidFill>
                  <a:schemeClr val="tx1"/>
                </a:solidFill>
              </a:rPr>
              <a:t> (89-112)</a:t>
            </a:r>
            <a:r>
              <a:rPr lang="it-IT" sz="1800">
                <a:solidFill>
                  <a:schemeClr val="tx1"/>
                </a:solidFill>
              </a:rPr>
              <a:t>; età dell’argento</a:t>
            </a:r>
            <a:r>
              <a:rPr lang="it-IT">
                <a:solidFill>
                  <a:schemeClr val="tx1"/>
                </a:solidFill>
              </a:rPr>
              <a:t> (113-124)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bronzo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(125-127)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ferro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(127-150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0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 (151-162)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71" action="ppaction://hlinkpres?slideindex=1&amp;slidetitle="/>
              </a:rPr>
              <a:t>Concilio degli dei</a:t>
            </a:r>
            <a:r>
              <a:rPr lang="it-IT">
                <a:solidFill>
                  <a:schemeClr val="tx1"/>
                </a:solidFill>
              </a:rPr>
              <a:t> (163-261)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72" action="ppaction://hlinkpres?slideindex=1&amp;slidetitle="/>
              </a:rPr>
              <a:t>Licaone</a:t>
            </a:r>
            <a:r>
              <a:rPr lang="it-IT">
                <a:solidFill>
                  <a:schemeClr val="tx1"/>
                </a:solidFill>
              </a:rPr>
              <a:t> (165-239)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3" action="ppaction://hlinkpres?slideindex=1&amp;slidetitle="/>
              </a:rPr>
              <a:t>Diluvio</a:t>
            </a:r>
            <a:r>
              <a:rPr lang="it-IT">
                <a:solidFill>
                  <a:schemeClr val="tx1"/>
                </a:solidFill>
              </a:rPr>
              <a:t> (260-312)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74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74" action="ppaction://hlinkpres?slideindex=1&amp;slidetitle="/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74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74" action="ppaction://hlinkpres?slideindex=1&amp;slidetitle="/>
            </a:endParaRPr>
          </a:p>
          <a:p>
            <a:pPr marL="180000" indent="-180000">
              <a:spcBef>
                <a:spcPts val="800"/>
              </a:spcBef>
            </a:pPr>
            <a:r>
              <a:rPr lang="it-IT" sz="1800" err="1">
                <a:solidFill>
                  <a:schemeClr val="tx1"/>
                </a:solidFill>
                <a:hlinkClick r:id="rId74" action="ppaction://hlinkpres?slideindex=1&amp;slidetitle="/>
              </a:rPr>
              <a:t>Deucalione</a:t>
            </a:r>
            <a:r>
              <a:rPr lang="it-IT" sz="1800">
                <a:solidFill>
                  <a:schemeClr val="tx1"/>
                </a:solidFill>
                <a:hlinkClick r:id="rId74" action="ppaction://hlinkpres?slideindex=1&amp;slidetitle="/>
              </a:rPr>
              <a:t> e </a:t>
            </a:r>
            <a:r>
              <a:rPr lang="it-IT" sz="1800" err="1">
                <a:solidFill>
                  <a:schemeClr val="tx1"/>
                </a:solidFill>
                <a:hlinkClick r:id="rId74" action="ppaction://hlinkpres?slideindex=1&amp;slidetitle="/>
              </a:rPr>
              <a:t>Pirra</a:t>
            </a:r>
            <a:r>
              <a:rPr lang="it-IT">
                <a:solidFill>
                  <a:schemeClr val="tx1"/>
                </a:solidFill>
              </a:rPr>
              <a:t> (313-415)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Generazione spontanea degli altri uomini (416-437)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6" action="ppaction://hlinkpres?slideindex=1&amp;slidetitle="/>
              </a:rPr>
              <a:t>Pitone e Apollo</a:t>
            </a:r>
            <a:r>
              <a:rPr lang="it-IT">
                <a:solidFill>
                  <a:schemeClr val="tx1"/>
                </a:solidFill>
              </a:rPr>
              <a:t> (416-451)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7" action="ppaction://hlinkpres?slideindex=1&amp;slidetitle="/>
              </a:rPr>
              <a:t>Apollo e Dafne</a:t>
            </a:r>
            <a:r>
              <a:rPr lang="it-IT">
                <a:solidFill>
                  <a:schemeClr val="tx1"/>
                </a:solidFill>
              </a:rPr>
              <a:t> (452-567)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78" action="ppaction://hlinkpres?slideindex=1&amp;slidetitle="/>
              </a:rPr>
              <a:t>Io</a:t>
            </a:r>
            <a:r>
              <a:rPr lang="it-IT">
                <a:solidFill>
                  <a:schemeClr val="tx1"/>
                </a:solidFill>
              </a:rPr>
              <a:t> (568-746)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79" action="ppaction://hlinkpres?slideindex=1&amp;slidetitle="/>
              </a:rPr>
              <a:t>Argo</a:t>
            </a:r>
            <a:r>
              <a:rPr lang="it-IT">
                <a:solidFill>
                  <a:schemeClr val="tx1"/>
                </a:solidFill>
              </a:rPr>
              <a:t> (625-723)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80" action="ppaction://hlinkpres?slideindex=1&amp;slidetitle="/>
              </a:rPr>
              <a:t>Siringa</a:t>
            </a:r>
            <a:r>
              <a:rPr lang="it-IT">
                <a:solidFill>
                  <a:schemeClr val="tx1"/>
                </a:solidFill>
              </a:rPr>
              <a:t> (689-712)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81" action="ppaction://hlinkpres?slideindex=1&amp;slidetitle="/>
              </a:rPr>
              <a:t>Pavone</a:t>
            </a:r>
            <a:r>
              <a:rPr lang="it-IT">
                <a:solidFill>
                  <a:schemeClr val="tx1"/>
                </a:solidFill>
              </a:rPr>
              <a:t> (720-723)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</a:rPr>
              <a:t>Lite tra </a:t>
            </a:r>
            <a:r>
              <a:rPr lang="it-IT" sz="1800">
                <a:solidFill>
                  <a:schemeClr val="tx1"/>
                </a:solidFill>
                <a:hlinkClick r:id="rId185" action="ppaction://hlinkpres?slideindex=1&amp;slidetitle="/>
              </a:rPr>
              <a:t>Epafo</a:t>
            </a:r>
            <a:r>
              <a:rPr lang="it-IT" sz="1800">
                <a:solidFill>
                  <a:schemeClr val="tx1"/>
                </a:solidFill>
              </a:rPr>
              <a:t>, figlio di </a:t>
            </a:r>
            <a:r>
              <a:rPr lang="it-IT" sz="1800">
                <a:solidFill>
                  <a:schemeClr val="tx1"/>
                </a:solidFill>
                <a:hlinkClick r:id="rId78" action="ppaction://hlinkpres?slideindex=1&amp;slidetitle="/>
              </a:rPr>
              <a:t>Io</a:t>
            </a:r>
            <a:r>
              <a:rPr lang="it-IT" sz="1800">
                <a:solidFill>
                  <a:schemeClr val="tx1"/>
                </a:solidFill>
              </a:rPr>
              <a:t>, e </a:t>
            </a:r>
            <a:r>
              <a:rPr lang="it-IT" sz="1800">
                <a:solidFill>
                  <a:schemeClr val="tx1"/>
                </a:solidFill>
                <a:hlinkClick r:id="rId83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(747-779)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5" name="L2">
            <a:extLst>
              <a:ext uri="{FF2B5EF4-FFF2-40B4-BE49-F238E27FC236}">
                <a16:creationId xmlns:a16="http://schemas.microsoft.com/office/drawing/2014/main" id="{F7371F11-BF2E-0E3D-C20A-2BDDE92A0759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2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  <a:hlinkClick r:id="rId83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(1-400; prosegue dal libro 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84" action="ppaction://hlinkpres?slideindex=1&amp;slidetitle="/>
              </a:rPr>
              <a:t>Eliadi</a:t>
            </a:r>
            <a:r>
              <a:rPr lang="it-IT">
                <a:solidFill>
                  <a:schemeClr val="tx1"/>
                </a:solidFill>
              </a:rPr>
              <a:t>, sorelle di Fetonte (340-366)</a:t>
            </a:r>
          </a:p>
          <a:p>
            <a:pPr marL="216000"/>
            <a:r>
              <a:rPr lang="it-IT" sz="1800">
                <a:solidFill>
                  <a:schemeClr val="tx1"/>
                </a:solidFill>
                <a:hlinkClick r:id="rId85" action="ppaction://hlinkpres?slideindex=1&amp;slidetitle="/>
              </a:rPr>
              <a:t>Cigno</a:t>
            </a:r>
            <a:r>
              <a:rPr lang="it-IT" sz="1800">
                <a:solidFill>
                  <a:schemeClr val="tx1"/>
                </a:solidFill>
              </a:rPr>
              <a:t>, amico di Fetonte</a:t>
            </a:r>
            <a:r>
              <a:rPr lang="it-IT">
                <a:solidFill>
                  <a:schemeClr val="tx1"/>
                </a:solidFill>
              </a:rPr>
              <a:t> (367-380)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Giove e </a:t>
            </a:r>
            <a:r>
              <a:rPr lang="it-IT">
                <a:solidFill>
                  <a:schemeClr val="tx1"/>
                </a:solidFill>
                <a:hlinkClick r:id="rId86" action="ppaction://hlinkpres?slideindex=1&amp;slidetitle="/>
              </a:rPr>
              <a:t>Callisto</a:t>
            </a:r>
            <a:r>
              <a:rPr lang="it-IT">
                <a:solidFill>
                  <a:schemeClr val="tx1"/>
                </a:solidFill>
              </a:rPr>
              <a:t>; il figlio </a:t>
            </a:r>
            <a:r>
              <a:rPr lang="it-IT">
                <a:solidFill>
                  <a:schemeClr val="tx1"/>
                </a:solidFill>
                <a:hlinkClick r:id="rId186" action="ppaction://hlinkpres?slideindex=1&amp;slidetitle="/>
              </a:rPr>
              <a:t>Arcade</a:t>
            </a:r>
            <a:r>
              <a:rPr lang="it-IT">
                <a:solidFill>
                  <a:schemeClr val="tx1"/>
                </a:solidFill>
              </a:rPr>
              <a:t> (401-530)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</a:rPr>
              <a:t>Storie di loquacità punita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88" action="ppaction://hlinkpres?slideindex=1&amp;slidetitle="/>
              </a:rPr>
              <a:t>Corvo</a:t>
            </a:r>
            <a:r>
              <a:rPr lang="it-IT">
                <a:solidFill>
                  <a:schemeClr val="tx1"/>
                </a:solidFill>
              </a:rPr>
              <a:t>, </a:t>
            </a:r>
            <a:r>
              <a:rPr lang="it-IT">
                <a:solidFill>
                  <a:schemeClr val="tx1"/>
                </a:solidFill>
                <a:hlinkClick r:id="rId89" action="ppaction://hlinkpres?slideindex=1&amp;slidetitle="/>
              </a:rPr>
              <a:t>Coronide e </a:t>
            </a:r>
            <a:r>
              <a:rPr lang="it-IT" err="1">
                <a:solidFill>
                  <a:schemeClr val="tx1"/>
                </a:solidFill>
                <a:hlinkClick r:id="rId89" action="ppaction://hlinkpres?slideindex=1&amp;slidetitle="/>
              </a:rPr>
              <a:t>Nictimene</a:t>
            </a:r>
            <a:r>
              <a:rPr lang="it-IT">
                <a:solidFill>
                  <a:schemeClr val="tx1"/>
                </a:solidFill>
              </a:rPr>
              <a:t> (534-632)</a:t>
            </a:r>
          </a:p>
          <a:p>
            <a:pPr marL="673200" lvl="1" indent="-216000"/>
            <a:r>
              <a:rPr lang="it-IT" err="1">
                <a:solidFill>
                  <a:schemeClr val="tx1"/>
                </a:solidFill>
                <a:hlinkClick r:id="rId90" action="ppaction://hlinkpres?slideindex=1&amp;slidetitle="/>
              </a:rPr>
              <a:t>Ociroe</a:t>
            </a:r>
            <a:r>
              <a:rPr lang="it-IT">
                <a:solidFill>
                  <a:schemeClr val="tx1"/>
                </a:solidFill>
              </a:rPr>
              <a:t> (635-675)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91" action="ppaction://hlinkpres?slideindex=1&amp;slidetitle="/>
              </a:rPr>
              <a:t>Batto</a:t>
            </a:r>
            <a:r>
              <a:rPr lang="it-IT">
                <a:solidFill>
                  <a:schemeClr val="tx1"/>
                </a:solidFill>
              </a:rPr>
              <a:t> (683-707)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92" action="ppaction://hlinkpres?slideindex=1&amp;slidetitle="/>
              </a:rPr>
              <a:t>Erse e Aglauro</a:t>
            </a:r>
            <a:r>
              <a:rPr lang="it-IT">
                <a:solidFill>
                  <a:schemeClr val="tx1"/>
                </a:solidFill>
              </a:rPr>
              <a:t> (708-832)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93" action="ppaction://hlinkpres?slideindex=1&amp;slidetitle="/>
              </a:rPr>
              <a:t>Europa</a:t>
            </a:r>
            <a:r>
              <a:rPr lang="it-IT">
                <a:solidFill>
                  <a:schemeClr val="tx1"/>
                </a:solidFill>
              </a:rPr>
              <a:t> (836-3.2)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6" name="L3">
            <a:extLst>
              <a:ext uri="{FF2B5EF4-FFF2-40B4-BE49-F238E27FC236}">
                <a16:creationId xmlns:a16="http://schemas.microsoft.com/office/drawing/2014/main" id="{C68AADAE-2F89-D885-6B6E-DB0F67DDF7B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3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  <a:hlinkClick r:id="rId2" action="ppaction://hlinkpres?slideindex=1&amp;slidetitle="/>
              </a:rPr>
              <a:t>Ciclo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Tebano</a:t>
            </a:r>
            <a:r>
              <a:rPr lang="it-IT" b="1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(Inizio)</a:t>
            </a:r>
            <a:r>
              <a:rPr lang="it-IT" sz="1800" b="1">
                <a:solidFill>
                  <a:schemeClr val="tx1"/>
                </a:solidFill>
              </a:rPr>
              <a:t>: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3" action="ppaction://hlinkpres?slideindex=1&amp;slidetitle="/>
              </a:rPr>
              <a:t>Cadmo</a:t>
            </a:r>
            <a:r>
              <a:rPr lang="it-IT">
                <a:solidFill>
                  <a:schemeClr val="tx1"/>
                </a:solidFill>
              </a:rPr>
              <a:t> e la fondazione di Tebe (1-137)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3" action="ppaction://hlinkpres?slideindex=1&amp;slidetitle="/>
              </a:rPr>
              <a:t>Atteone</a:t>
            </a:r>
            <a:r>
              <a:rPr lang="it-IT">
                <a:solidFill>
                  <a:schemeClr val="tx1"/>
                </a:solidFill>
              </a:rPr>
              <a:t>, nipote di Cadmo (138-252)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4" action="ppaction://hlinkpres?slideindex=1&amp;slidetitle="/>
              </a:rPr>
              <a:t>Semele</a:t>
            </a:r>
            <a:r>
              <a:rPr lang="it-IT">
                <a:solidFill>
                  <a:schemeClr val="tx1"/>
                </a:solidFill>
              </a:rPr>
              <a:t> e il figlio </a:t>
            </a:r>
            <a:r>
              <a:rPr lang="it-IT">
                <a:solidFill>
                  <a:schemeClr val="tx1"/>
                </a:solidFill>
                <a:hlinkClick r:id="rId115" action="ppaction://hlinkpres?slideindex=1&amp;slidetitle="/>
              </a:rPr>
              <a:t>Bacco</a:t>
            </a:r>
            <a:r>
              <a:rPr lang="it-IT">
                <a:solidFill>
                  <a:schemeClr val="tx1"/>
                </a:solidFill>
              </a:rPr>
              <a:t> (253-315)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6" action="ppaction://hlinkpres?slideindex=1&amp;slidetitle="/>
              </a:rPr>
              <a:t>Tiresia</a:t>
            </a:r>
            <a:r>
              <a:rPr lang="it-IT">
                <a:solidFill>
                  <a:schemeClr val="tx1"/>
                </a:solidFill>
              </a:rPr>
              <a:t> (316-340)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7" action="ppaction://hlinkpres?slideindex=1&amp;slidetitle="/>
              </a:rPr>
              <a:t>Narciso ed Eco</a:t>
            </a:r>
            <a:r>
              <a:rPr lang="it-IT">
                <a:solidFill>
                  <a:schemeClr val="tx1"/>
                </a:solidFill>
              </a:rPr>
              <a:t> (339-510)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18" action="ppaction://hlinkpres?slideindex=1&amp;slidetitle="/>
              </a:rPr>
              <a:t>Penteo</a:t>
            </a:r>
            <a:r>
              <a:rPr lang="it-IT">
                <a:solidFill>
                  <a:schemeClr val="tx1"/>
                </a:solidFill>
              </a:rPr>
              <a:t> e le </a:t>
            </a:r>
            <a:r>
              <a:rPr lang="it-IT">
                <a:solidFill>
                  <a:schemeClr val="tx1"/>
                </a:solidFill>
                <a:hlinkClick r:id="rId187" action="ppaction://hlinkpres?slideindex=1&amp;slidetitle="/>
              </a:rPr>
              <a:t>Baccanti</a:t>
            </a:r>
            <a:r>
              <a:rPr lang="it-IT">
                <a:solidFill>
                  <a:schemeClr val="tx1"/>
                </a:solidFill>
              </a:rPr>
              <a:t> (511-733)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7" name="L4">
            <a:extLst>
              <a:ext uri="{FF2B5EF4-FFF2-40B4-BE49-F238E27FC236}">
                <a16:creationId xmlns:a16="http://schemas.microsoft.com/office/drawing/2014/main" id="{30C1C3F3-517F-9453-4974-AB185E255B5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4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  <a:endParaRPr lang="it-IT" sz="1800" b="1">
              <a:solidFill>
                <a:schemeClr val="tx1"/>
              </a:solidFill>
            </a:endParaRPr>
          </a:p>
          <a:p>
            <a:pPr marL="360000" lvl="1" indent="-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119" action="ppaction://hlinkpres?slideindex=1&amp;slidetitle="/>
              </a:rPr>
              <a:t>Minieidi</a:t>
            </a:r>
            <a:r>
              <a:rPr lang="it-IT">
                <a:solidFill>
                  <a:schemeClr val="tx1"/>
                </a:solidFill>
              </a:rPr>
              <a:t> (1-415) non partecipano ai riti bacchici, ma lavorano la lana e raccontano storie:</a:t>
            </a: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120" action="ppaction://hlinkpres?slideindex=1&amp;slidetitle="/>
              </a:rPr>
              <a:t>Piramo e Tisbe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121" action="ppaction://hlinkpres?slideindex=1&amp;slidetitle="/>
              </a:rPr>
              <a:t>Sole, Leucotoe e Clizia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 err="1">
                <a:solidFill>
                  <a:schemeClr val="tx1"/>
                </a:solidFill>
                <a:hlinkClick r:id="rId122" action="ppaction://hlinkpres?slideindex=1&amp;slidetitle="/>
              </a:rPr>
              <a:t>Salmacide</a:t>
            </a:r>
            <a:r>
              <a:rPr lang="it-IT">
                <a:solidFill>
                  <a:schemeClr val="tx1"/>
                </a:solidFill>
                <a:hlinkClick r:id="rId122" action="ppaction://hlinkpres?slideindex=1&amp;slidetitle="/>
              </a:rPr>
              <a:t> ed Ermafrodito</a:t>
            </a:r>
            <a:r>
              <a:rPr lang="it-IT">
                <a:solidFill>
                  <a:schemeClr val="tx1"/>
                </a:solidFill>
              </a:rPr>
              <a:t>)</a:t>
            </a:r>
          </a:p>
          <a:p>
            <a:pPr marL="673200" lvl="1" indent="-216000"/>
            <a:endParaRPr lang="it-IT">
              <a:solidFill>
                <a:schemeClr val="tx1"/>
              </a:solidFill>
            </a:endParaRP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123" action="ppaction://hlinkpres?slideindex=1&amp;slidetitle="/>
              </a:rPr>
              <a:t>Ino ed </a:t>
            </a:r>
            <a:r>
              <a:rPr lang="it-IT" err="1">
                <a:solidFill>
                  <a:schemeClr val="tx1"/>
                </a:solidFill>
                <a:hlinkClick r:id="rId123" action="ppaction://hlinkpres?slideindex=1&amp;slidetitle="/>
              </a:rPr>
              <a:t>Atamante</a:t>
            </a:r>
            <a:r>
              <a:rPr lang="it-IT">
                <a:solidFill>
                  <a:schemeClr val="tx1"/>
                </a:solidFill>
              </a:rPr>
              <a:t> (416-562)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124" action="ppaction://hlinkpres?slideindex=1&amp;slidetitle="/>
              </a:rPr>
              <a:t>Cadmo e Armonia</a:t>
            </a:r>
            <a:r>
              <a:rPr lang="it-IT">
                <a:solidFill>
                  <a:schemeClr val="tx1"/>
                </a:solidFill>
              </a:rPr>
              <a:t> (563-603)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(inizio: 604-803)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8" name="L5">
            <a:extLst>
              <a:ext uri="{FF2B5EF4-FFF2-40B4-BE49-F238E27FC236}">
                <a16:creationId xmlns:a16="http://schemas.microsoft.com/office/drawing/2014/main" id="{21EED4C6-9729-9ADC-E53B-40B52247C0AC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8000" rIns="28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5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</a:pPr>
            <a:r>
              <a:rPr lang="it-IT" sz="1800">
                <a:solidFill>
                  <a:schemeClr val="tx1"/>
                </a:solidFill>
              </a:rPr>
              <a:t>	avventure di </a:t>
            </a:r>
            <a:r>
              <a:rPr lang="it-IT" sz="1800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(segue: 1-249)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13" action="ppaction://hlinkpres?slideindex=1&amp;slidetitle="/>
            </a:endParaRPr>
          </a:p>
          <a:p>
            <a:r>
              <a:rPr lang="it-IT">
                <a:solidFill>
                  <a:schemeClr val="tx1"/>
                </a:solidFill>
                <a:hlinkClick r:id="rId13" action="ppaction://hlinkpres?slideindex=1&amp;slidetitle="/>
              </a:rPr>
              <a:t>Minerva e i racconti delle Muse</a:t>
            </a:r>
            <a:r>
              <a:rPr lang="it-IT">
                <a:solidFill>
                  <a:schemeClr val="tx1"/>
                </a:solidFill>
              </a:rPr>
              <a:t> (250-678)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4" action="ppaction://hlinkpres?slideindex=1&amp;slidetitle="/>
              </a:rPr>
              <a:t>Pireneo</a:t>
            </a:r>
            <a:r>
              <a:rPr lang="it-IT">
                <a:solidFill>
                  <a:schemeClr val="tx1"/>
                </a:solidFill>
              </a:rPr>
              <a:t> (269-293)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5" action="ppaction://hlinkpres?slideindex=1&amp;slidetitle="/>
              </a:rPr>
              <a:t>Contesa tra Muse e Pieridi</a:t>
            </a:r>
            <a:r>
              <a:rPr lang="it-IT">
                <a:solidFill>
                  <a:schemeClr val="tx1"/>
                </a:solidFill>
              </a:rPr>
              <a:t> (294-678)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16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, cantata da una Pieride (319-331)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17" action="ppaction://hlinkpres?slideindex=1&amp;slidetitle="/>
              </a:rPr>
              <a:t>Ratto di Proserpina</a:t>
            </a:r>
            <a:r>
              <a:rPr lang="it-IT">
                <a:solidFill>
                  <a:schemeClr val="tx1"/>
                </a:solidFill>
              </a:rPr>
              <a:t>, cantato da Calliope (341-661)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18" action="ppaction://hlinkpres?slideindex=1&amp;slidetitle="/>
              </a:rPr>
              <a:t>Ciane</a:t>
            </a:r>
            <a:r>
              <a:rPr lang="it-IT">
                <a:solidFill>
                  <a:schemeClr val="tx1"/>
                </a:solidFill>
              </a:rPr>
              <a:t> (409-419)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19" action="ppaction://hlinkpres?slideindex=1&amp;slidetitle="/>
              </a:rPr>
              <a:t>Ascalafo</a:t>
            </a:r>
            <a:r>
              <a:rPr lang="it-IT">
                <a:solidFill>
                  <a:schemeClr val="tx1"/>
                </a:solidFill>
              </a:rPr>
              <a:t> (533-550)</a:t>
            </a:r>
          </a:p>
          <a:p>
            <a:pPr marL="57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20" action="ppaction://hlinkpres?slideindex=1&amp;slidetitle="/>
              </a:rPr>
              <a:t>Sirene</a:t>
            </a:r>
            <a:r>
              <a:rPr lang="it-IT">
                <a:solidFill>
                  <a:schemeClr val="tx1"/>
                </a:solidFill>
              </a:rPr>
              <a:t> (551-563)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21" action="ppaction://hlinkpres?slideindex=1&amp;slidetitle="/>
              </a:rPr>
              <a:t>Aretusa</a:t>
            </a:r>
            <a:r>
              <a:rPr lang="it-IT">
                <a:solidFill>
                  <a:schemeClr val="tx1"/>
                </a:solidFill>
              </a:rPr>
              <a:t> (572-641)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22" action="ppaction://hlinkpres?slideindex=1&amp;slidetitle="/>
              </a:rPr>
              <a:t>Trittolemo e </a:t>
            </a:r>
            <a:r>
              <a:rPr lang="it-IT" err="1">
                <a:solidFill>
                  <a:schemeClr val="tx1"/>
                </a:solidFill>
                <a:hlinkClick r:id="rId22" action="ppaction://hlinkpres?slideindex=1&amp;slidetitle="/>
              </a:rPr>
              <a:t>Linco</a:t>
            </a:r>
            <a:r>
              <a:rPr lang="it-IT">
                <a:solidFill>
                  <a:schemeClr val="tx1"/>
                </a:solidFill>
              </a:rPr>
              <a:t> (642-661)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Vittoria delle </a:t>
            </a:r>
            <a:r>
              <a:rPr lang="it-IT">
                <a:solidFill>
                  <a:schemeClr val="tx1"/>
                </a:solidFill>
                <a:hlinkClick r:id="rId188" action="ppaction://hlinkpres?slideindex=1&amp;slidetitle="/>
              </a:rPr>
              <a:t>Muse</a:t>
            </a:r>
            <a:r>
              <a:rPr lang="it-IT">
                <a:solidFill>
                  <a:schemeClr val="tx1"/>
                </a:solidFill>
              </a:rPr>
              <a:t> (662-678)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9" name="L6">
            <a:extLst>
              <a:ext uri="{FF2B5EF4-FFF2-40B4-BE49-F238E27FC236}">
                <a16:creationId xmlns:a16="http://schemas.microsoft.com/office/drawing/2014/main" id="{85DF9F4F-5BF3-D624-FAA7-B386AE5A6DF2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6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</a:rPr>
              <a:t>Continua il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: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125" action="ppaction://hlinkpres?slideindex=1&amp;slidetitle="/>
              </a:rPr>
              <a:t>Aracne</a:t>
            </a:r>
            <a:r>
              <a:rPr lang="it-IT">
                <a:solidFill>
                  <a:schemeClr val="tx1"/>
                </a:solidFill>
              </a:rPr>
              <a:t> (1-145)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126" action="ppaction://hlinkpres?slideindex=1&amp;slidetitle="/>
              </a:rPr>
              <a:t>Niobe</a:t>
            </a:r>
            <a:r>
              <a:rPr lang="it-IT">
                <a:solidFill>
                  <a:schemeClr val="tx1"/>
                </a:solidFill>
              </a:rPr>
              <a:t> (146-312)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I </a:t>
            </a:r>
            <a:r>
              <a:rPr lang="it-IT">
                <a:solidFill>
                  <a:schemeClr val="tx1"/>
                </a:solidFill>
                <a:hlinkClick r:id="rId127" action="ppaction://hlinkpres?slideindex=1&amp;slidetitle="/>
              </a:rPr>
              <a:t>contadini di Licia</a:t>
            </a:r>
            <a:r>
              <a:rPr lang="it-IT">
                <a:solidFill>
                  <a:schemeClr val="tx1"/>
                </a:solidFill>
              </a:rPr>
              <a:t> (313-381)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28" action="ppaction://hlinkpres?slideindex=1&amp;slidetitle="/>
              </a:rPr>
              <a:t>Marsia</a:t>
            </a:r>
            <a:r>
              <a:rPr lang="it-IT">
                <a:solidFill>
                  <a:schemeClr val="tx1"/>
                </a:solidFill>
              </a:rPr>
              <a:t> (382-400)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129" action="ppaction://hlinkpres?slideindex=1&amp;slidetitle="/>
              </a:rPr>
              <a:t>Pelope</a:t>
            </a:r>
            <a:r>
              <a:rPr lang="it-IT">
                <a:solidFill>
                  <a:schemeClr val="tx1"/>
                </a:solidFill>
              </a:rPr>
              <a:t> (401-420)</a:t>
            </a:r>
          </a:p>
          <a:p>
            <a:pPr marL="216000">
              <a:spcBef>
                <a:spcPts val="600"/>
              </a:spcBef>
            </a:pPr>
            <a:r>
              <a:rPr lang="it-IT">
                <a:solidFill>
                  <a:schemeClr val="tx1"/>
                </a:solidFill>
              </a:rPr>
              <a:t>Tutte le altre città greche mandano a Tebe i loro re per le condoglianze per la tragedia di Pelope. Solo Atene non lo fa, impegnata in una guerra (412-423)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Storie ateniesi: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24" action="ppaction://hlinkpres?slideindex=1&amp;slidetitle="/>
              </a:rPr>
              <a:t>Procne e Filomela</a:t>
            </a:r>
            <a:r>
              <a:rPr lang="it-IT">
                <a:solidFill>
                  <a:schemeClr val="tx1"/>
                </a:solidFill>
              </a:rPr>
              <a:t> (421-674)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25" action="ppaction://hlinkpres?slideindex=1&amp;slidetitle="/>
              </a:rPr>
              <a:t>Borea e </a:t>
            </a:r>
            <a:r>
              <a:rPr lang="it-IT" err="1">
                <a:solidFill>
                  <a:schemeClr val="tx1"/>
                </a:solidFill>
                <a:hlinkClick r:id="rId25" action="ppaction://hlinkpres?slideindex=1&amp;slidetitle="/>
              </a:rPr>
              <a:t>Orizia</a:t>
            </a:r>
            <a:r>
              <a:rPr lang="it-IT">
                <a:solidFill>
                  <a:schemeClr val="tx1"/>
                </a:solidFill>
              </a:rPr>
              <a:t> (675-721)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0" name="L7">
            <a:extLst>
              <a:ext uri="{FF2B5EF4-FFF2-40B4-BE49-F238E27FC236}">
                <a16:creationId xmlns:a16="http://schemas.microsoft.com/office/drawing/2014/main" id="{B0BB5321-8EB9-9EB2-495F-9801C908796A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7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6" action="ppaction://hlinkpres?slideindex=1&amp;slidetitle="/>
              </a:rPr>
              <a:t>Gli Argonauti e Medea</a:t>
            </a:r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Partenza degli </a:t>
            </a:r>
            <a:r>
              <a:rPr lang="it-IT" sz="1800">
                <a:solidFill>
                  <a:schemeClr val="tx1"/>
                </a:solidFill>
                <a:hlinkClick r:id="rId189" action="ppaction://hlinkpres?slideindex=1&amp;slidetitle="/>
              </a:rPr>
              <a:t>Argonauti</a:t>
            </a:r>
            <a:r>
              <a:rPr lang="it-IT">
                <a:solidFill>
                  <a:schemeClr val="tx1"/>
                </a:solidFill>
              </a:rPr>
              <a:t> (1-6)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Medea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>
                <a:solidFill>
                  <a:schemeClr val="tx1"/>
                </a:solidFill>
              </a:rPr>
              <a:t>7-424)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28" action="ppaction://hlinkpres?slideindex=1&amp;slidetitle="/>
              </a:rPr>
              <a:t>Medea in Colchide</a:t>
            </a:r>
            <a:r>
              <a:rPr lang="it-IT">
                <a:solidFill>
                  <a:schemeClr val="tx1"/>
                </a:solidFill>
              </a:rPr>
              <a:t> (7-155)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Ringiovanimento di </a:t>
            </a:r>
            <a:r>
              <a:rPr lang="it-IT" sz="1800">
                <a:solidFill>
                  <a:schemeClr val="tx1"/>
                </a:solidFill>
                <a:hlinkClick r:id="rId29" action="ppaction://hlinkpres?slideindex=1&amp;slidetitle="/>
              </a:rPr>
              <a:t>Esone</a:t>
            </a:r>
            <a:r>
              <a:rPr lang="it-IT">
                <a:solidFill>
                  <a:schemeClr val="tx1"/>
                </a:solidFill>
              </a:rPr>
              <a:t> (162-296)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Assassinio di </a:t>
            </a:r>
            <a:r>
              <a:rPr lang="it-IT" err="1">
                <a:solidFill>
                  <a:schemeClr val="tx1"/>
                </a:solidFill>
                <a:hlinkClick r:id="rId30" action="ppaction://hlinkpres?slideindex=1&amp;slidetitle="/>
              </a:rPr>
              <a:t>Pelia</a:t>
            </a:r>
            <a:r>
              <a:rPr lang="it-IT">
                <a:solidFill>
                  <a:schemeClr val="tx1"/>
                </a:solidFill>
              </a:rPr>
              <a:t> (297-349)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Fuga di </a:t>
            </a:r>
            <a:r>
              <a:rPr lang="it-IT" sz="1800">
                <a:solidFill>
                  <a:schemeClr val="tx1"/>
                </a:solidFill>
                <a:hlinkClick r:id="rId31" action="ppaction://hlinkpres?slideindex=1&amp;slidetitle="/>
              </a:rPr>
              <a:t>Medea in volo</a:t>
            </a:r>
            <a:r>
              <a:rPr lang="it-IT">
                <a:solidFill>
                  <a:schemeClr val="tx1"/>
                </a:solidFill>
              </a:rPr>
              <a:t> (350-393)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2" action="ppaction://hlinkpres?slideindex=1&amp;slidetitle="/>
              </a:rPr>
              <a:t>Medea a Corinto e fuga ad Atene</a:t>
            </a:r>
            <a:r>
              <a:rPr lang="it-IT">
                <a:solidFill>
                  <a:schemeClr val="tx1"/>
                </a:solidFill>
              </a:rPr>
              <a:t> (394-403)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4" action="ppaction://hlinkpres?slideindex=1&amp;slidetitle="/>
              </a:rPr>
              <a:t>Riunione di Teseo ed Egeo</a:t>
            </a:r>
            <a:r>
              <a:rPr lang="it-IT">
                <a:solidFill>
                  <a:schemeClr val="tx1"/>
                </a:solidFill>
              </a:rPr>
              <a:t> (404-452)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5" action="ppaction://hlinkpres?slideindex=1&amp;slidetitle="/>
              </a:rPr>
              <a:t>Minosse prepara la guerra contro Atene</a:t>
            </a:r>
            <a:r>
              <a:rPr lang="it-IT">
                <a:solidFill>
                  <a:schemeClr val="tx1"/>
                </a:solidFill>
              </a:rPr>
              <a:t> (456-489)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36" action="ppaction://hlinkpres?slideindex=1&amp;slidetitle="/>
              </a:rPr>
              <a:t>Cefalo cerca aiuti a Egina contro Minosse</a:t>
            </a:r>
            <a:r>
              <a:rPr lang="it-IT">
                <a:solidFill>
                  <a:schemeClr val="tx1"/>
                </a:solidFill>
              </a:rPr>
              <a:t> (490-865)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La </a:t>
            </a:r>
            <a:r>
              <a:rPr lang="it-IT">
                <a:solidFill>
                  <a:schemeClr val="tx1"/>
                </a:solidFill>
                <a:hlinkClick r:id="rId37" action="ppaction://hlinkpres?slideindex=1&amp;slidetitle="/>
              </a:rPr>
              <a:t>peste di Egina</a:t>
            </a:r>
            <a:r>
              <a:rPr lang="it-IT">
                <a:solidFill>
                  <a:schemeClr val="tx1"/>
                </a:solidFill>
              </a:rPr>
              <a:t> (523-657)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</a:t>
            </a:r>
            <a:r>
              <a:rPr lang="it-IT">
                <a:solidFill>
                  <a:schemeClr val="tx1"/>
                </a:solidFill>
                <a:hlinkClick r:id="rId38" action="ppaction://hlinkpres?slideindex=1&amp;slidetitle="/>
              </a:rPr>
              <a:t>Cefalo e Procri</a:t>
            </a:r>
            <a:r>
              <a:rPr lang="it-IT">
                <a:solidFill>
                  <a:schemeClr val="tx1"/>
                </a:solidFill>
              </a:rPr>
              <a:t> (672-862)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         </a:t>
            </a:r>
            <a:r>
              <a:rPr lang="it-IT">
                <a:solidFill>
                  <a:schemeClr val="tx1"/>
                </a:solidFill>
                <a:hlinkClick r:id="rId39" action="ppaction://hlinkpres?slideindex=1&amp;slidetitle="/>
              </a:rPr>
              <a:t>Il giavellotto di Cefalo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759-793)</a:t>
            </a:r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arriva con le truppe per Cefalo (863-865)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1" name="L8">
            <a:extLst>
              <a:ext uri="{FF2B5EF4-FFF2-40B4-BE49-F238E27FC236}">
                <a16:creationId xmlns:a16="http://schemas.microsoft.com/office/drawing/2014/main" id="{D8702A98-DA8A-4331-CB73-2EE5D5288C91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8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(7.404-9.96; segue)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Cefalo torna ad Atene con i figli di 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e gli </a:t>
            </a:r>
            <a:r>
              <a:rPr lang="it-IT">
                <a:solidFill>
                  <a:schemeClr val="tx1"/>
                </a:solidFill>
                <a:hlinkClick r:id="rId36" action="ppaction://hlinkpres?slideindex=1&amp;slidetitle="/>
              </a:rPr>
              <a:t>aiuti militari richiesti</a:t>
            </a:r>
            <a:r>
              <a:rPr lang="it-IT">
                <a:solidFill>
                  <a:schemeClr val="tx1"/>
                </a:solidFill>
              </a:rPr>
              <a:t> (1-5)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assedia Megara, e </a:t>
            </a:r>
            <a:r>
              <a:rPr lang="it-IT">
                <a:solidFill>
                  <a:schemeClr val="tx1"/>
                </a:solidFill>
                <a:hlinkClick r:id="rId190" action="ppaction://hlinkpres?slideindex=1&amp;slidetitle="/>
              </a:rPr>
              <a:t>Scilla</a:t>
            </a:r>
            <a:r>
              <a:rPr lang="it-IT">
                <a:solidFill>
                  <a:schemeClr val="tx1"/>
                </a:solidFill>
              </a:rPr>
              <a:t> gli consegna la città a tradimento (6-151)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torna a Creta. Storia di </a:t>
            </a:r>
            <a:r>
              <a:rPr lang="it-IT">
                <a:solidFill>
                  <a:schemeClr val="tx1"/>
                </a:solidFill>
                <a:hlinkClick r:id="rId41" action="ppaction://hlinkpres?slideindex=1&amp;slidetitle="/>
              </a:rPr>
              <a:t>Dedalo</a:t>
            </a:r>
            <a:r>
              <a:rPr lang="it-IT">
                <a:solidFill>
                  <a:schemeClr val="tx1"/>
                </a:solidFill>
              </a:rPr>
              <a:t> e del </a:t>
            </a:r>
            <a:r>
              <a:rPr lang="it-IT">
                <a:solidFill>
                  <a:schemeClr val="tx1"/>
                </a:solidFill>
                <a:hlinkClick r:id="rId42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 (152-263)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Atene è in festa per la vittoria di </a:t>
            </a:r>
            <a:r>
              <a:rPr lang="it-IT">
                <a:solidFill>
                  <a:schemeClr val="tx1"/>
                </a:solidFill>
                <a:hlinkClick r:id="rId33" action="ppaction://hlinkpres?slideindex=1&amp;slidetitle="/>
              </a:rPr>
              <a:t>Teseo</a:t>
            </a:r>
            <a:r>
              <a:rPr lang="it-IT">
                <a:solidFill>
                  <a:schemeClr val="tx1"/>
                </a:solidFill>
              </a:rPr>
              <a:t> sul </a:t>
            </a:r>
            <a:r>
              <a:rPr lang="it-IT">
                <a:solidFill>
                  <a:schemeClr val="tx1"/>
                </a:solidFill>
                <a:hlinkClick r:id="rId42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. Calidone invoca il suo aiuto contro il cinghiale che ne devastava le terre (263-266).</a:t>
            </a:r>
          </a:p>
          <a:p>
            <a:pPr marL="432000" indent="-216000"/>
            <a:endParaRPr lang="it-IT">
              <a:solidFill>
                <a:schemeClr val="tx1"/>
              </a:solidFill>
              <a:hlinkClick r:id="rId43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3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3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3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43" action="ppaction://hlinkpres?slideindex=1&amp;slidetitle="/>
            </a:endParaRPr>
          </a:p>
          <a:p>
            <a:pPr marL="432000" indent="-216000"/>
            <a:r>
              <a:rPr lang="it-IT" err="1">
                <a:solidFill>
                  <a:schemeClr val="tx1"/>
                </a:solidFill>
                <a:hlinkClick r:id="rId43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  <a:hlinkClick r:id="rId43" action="ppaction://hlinkpres?slideindex=1&amp;slidetitle="/>
              </a:rPr>
              <a:t> e la caccia al cinghiale </a:t>
            </a:r>
            <a:r>
              <a:rPr lang="it-IT" err="1">
                <a:solidFill>
                  <a:schemeClr val="tx1"/>
                </a:solidFill>
                <a:hlinkClick r:id="rId43" action="ppaction://hlinkpres?slideindex=1&amp;slidetitle="/>
              </a:rPr>
              <a:t>Calidonio</a:t>
            </a:r>
            <a:r>
              <a:rPr lang="it-IT">
                <a:solidFill>
                  <a:schemeClr val="tx1"/>
                </a:solidFill>
              </a:rPr>
              <a:t> (267-444)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44" action="ppaction://hlinkpres?slideindex=1&amp;slidetitle="/>
              </a:rPr>
              <a:t>Altea e </a:t>
            </a:r>
            <a:r>
              <a:rPr lang="it-IT" err="1">
                <a:solidFill>
                  <a:schemeClr val="tx1"/>
                </a:solidFill>
                <a:hlinkClick r:id="rId44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</a:rPr>
              <a:t> (445-546)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45" action="ppaction://hlinkpres?slideindex=1&amp;slidetitle="/>
              </a:rPr>
              <a:t>Teseo ospite di Acheloo</a:t>
            </a:r>
            <a:r>
              <a:rPr lang="it-IT">
                <a:solidFill>
                  <a:schemeClr val="tx1"/>
                </a:solidFill>
              </a:rPr>
              <a:t> (547-9.97; inizio)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6" action="ppaction://hlinkpres?slideindex=1&amp;slidetitle="/>
              </a:rPr>
              <a:t>Le Echinadi </a:t>
            </a:r>
            <a:r>
              <a:rPr lang="it-IT">
                <a:solidFill>
                  <a:schemeClr val="tx1"/>
                </a:solidFill>
              </a:rPr>
              <a:t>(577-589)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7" action="ppaction://hlinkpres?slideindex=1&amp;slidetitle="/>
              </a:rPr>
              <a:t>Perimele</a:t>
            </a:r>
            <a:r>
              <a:rPr lang="it-IT">
                <a:solidFill>
                  <a:schemeClr val="tx1"/>
                </a:solidFill>
              </a:rPr>
              <a:t> (590-610)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8" action="ppaction://hlinkpres?slideindex=1&amp;slidetitle="/>
              </a:rPr>
              <a:t>Filemone e Bauci</a:t>
            </a:r>
            <a:r>
              <a:rPr lang="it-IT">
                <a:solidFill>
                  <a:schemeClr val="tx1"/>
                </a:solidFill>
              </a:rPr>
              <a:t> (620-724)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49" action="ppaction://hlinkpres?slideindex=1&amp;slidetitle="/>
              </a:rPr>
              <a:t>Proteo</a:t>
            </a:r>
            <a:r>
              <a:rPr lang="it-IT">
                <a:solidFill>
                  <a:schemeClr val="tx1"/>
                </a:solidFill>
              </a:rPr>
              <a:t> (731-737)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50" action="ppaction://hlinkpres?slideindex=1&amp;slidetitle="/>
              </a:rPr>
              <a:t>Erisittone e </a:t>
            </a:r>
            <a:r>
              <a:rPr lang="it-IT" err="1">
                <a:solidFill>
                  <a:schemeClr val="tx1"/>
                </a:solidFill>
                <a:hlinkClick r:id="rId50" action="ppaction://hlinkpres?slideindex=1&amp;slidetitle="/>
              </a:rPr>
              <a:t>Mestra</a:t>
            </a:r>
            <a:r>
              <a:rPr lang="it-IT">
                <a:solidFill>
                  <a:schemeClr val="tx1"/>
                </a:solidFill>
              </a:rPr>
              <a:t> (738-878)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</p:txBody>
      </p:sp>
      <p:sp>
        <p:nvSpPr>
          <p:cNvPr id="62" name="L9">
            <a:extLst>
              <a:ext uri="{FF2B5EF4-FFF2-40B4-BE49-F238E27FC236}">
                <a16:creationId xmlns:a16="http://schemas.microsoft.com/office/drawing/2014/main" id="{086F1B34-DCB8-50EC-6AF4-CD9B1E2C53A8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9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33" action="ppaction://hlinkpres?slideindex=1&amp;slidetitle="/>
              </a:rPr>
              <a:t>Ciclo di Teseo </a:t>
            </a:r>
            <a:r>
              <a:rPr lang="it-IT" sz="2000" b="1">
                <a:solidFill>
                  <a:schemeClr val="tx1"/>
                </a:solidFill>
              </a:rPr>
              <a:t>(7.404-9.96; segue)</a:t>
            </a:r>
          </a:p>
          <a:p>
            <a:pPr marL="432000" indent="-216000"/>
            <a:r>
              <a:rPr lang="it-IT" sz="2000">
                <a:solidFill>
                  <a:schemeClr val="tx1"/>
                </a:solidFill>
                <a:hlinkClick r:id="rId45" action="ppaction://hlinkpres?slideindex=1&amp;slidetitle="/>
              </a:rPr>
              <a:t>Teseo ospite di Acheloo</a:t>
            </a:r>
            <a:r>
              <a:rPr lang="it-IT" sz="2000">
                <a:solidFill>
                  <a:schemeClr val="tx1"/>
                </a:solidFill>
              </a:rPr>
              <a:t> (547-9.97; segue)</a:t>
            </a:r>
          </a:p>
          <a:p>
            <a:pPr marL="720000"/>
            <a:r>
              <a:rPr lang="it-IT" sz="2000">
                <a:solidFill>
                  <a:schemeClr val="tx1"/>
                </a:solidFill>
                <a:hlinkClick r:id="rId51" action="ppaction://hlinkpres?slideindex=1&amp;slidetitle="/>
              </a:rPr>
              <a:t>Acheloo ed Ercole</a:t>
            </a:r>
            <a:r>
              <a:rPr lang="it-IT" sz="2000">
                <a:solidFill>
                  <a:schemeClr val="tx1"/>
                </a:solidFill>
              </a:rPr>
              <a:t> (8-86)</a:t>
            </a: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52" action="ppaction://hlinkpres?slideindex=1&amp;slidetitle="/>
              </a:rPr>
              <a:t>Ciclo di Ercole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54" action="ppaction://hlinkpres?slideindex=1&amp;slidetitle="/>
              </a:rPr>
              <a:t>Ercole e Nesso</a:t>
            </a:r>
            <a:r>
              <a:rPr lang="it-IT">
                <a:solidFill>
                  <a:schemeClr val="tx1"/>
                </a:solidFill>
              </a:rPr>
              <a:t> (101-133)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55" action="ppaction://hlinkpres?slideindex=1&amp;slidetitle="/>
              </a:rPr>
              <a:t>Morte e divinizzazione di Ercole</a:t>
            </a:r>
            <a:r>
              <a:rPr lang="it-IT">
                <a:solidFill>
                  <a:schemeClr val="tx1"/>
                </a:solidFill>
              </a:rPr>
              <a:t> (134-272)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56" action="ppaction://hlinkpres?slideindex=1&amp;slidetitle="/>
              </a:rPr>
              <a:t>Le fatiche di Ercole</a:t>
            </a:r>
            <a:r>
              <a:rPr lang="it-IT">
                <a:solidFill>
                  <a:schemeClr val="tx1"/>
                </a:solidFill>
              </a:rPr>
              <a:t> (182-198)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57" action="ppaction://hlinkpres?slideindex=1&amp;slidetitle="/>
              </a:rPr>
              <a:t>Morte di Lica</a:t>
            </a:r>
            <a:r>
              <a:rPr lang="it-IT">
                <a:solidFill>
                  <a:schemeClr val="tx1"/>
                </a:solidFill>
              </a:rPr>
              <a:t> (211-229)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58" action="ppaction://hlinkpres?slideindex=1&amp;slidetitle="/>
              </a:rPr>
              <a:t>Dialogo tra Alcmena e Iole</a:t>
            </a:r>
            <a:r>
              <a:rPr lang="it-IT">
                <a:solidFill>
                  <a:schemeClr val="tx1"/>
                </a:solidFill>
              </a:rPr>
              <a:t> (273-449)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59" action="ppaction://hlinkpres?slideindex=1&amp;slidetitle="/>
              </a:rPr>
              <a:t>Galantide</a:t>
            </a:r>
            <a:r>
              <a:rPr lang="it-IT">
                <a:solidFill>
                  <a:schemeClr val="tx1"/>
                </a:solidFill>
              </a:rPr>
              <a:t> (281-323)</a:t>
            </a: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60" action="ppaction://hlinkpres?slideindex=1&amp;slidetitle="/>
              </a:rPr>
              <a:t>Driope</a:t>
            </a:r>
            <a:r>
              <a:rPr lang="it-IT">
                <a:solidFill>
                  <a:schemeClr val="tx1"/>
                </a:solidFill>
              </a:rPr>
              <a:t> (329-393)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61" action="ppaction://hlinkpres?slideindex=1&amp;slidetitle="/>
              </a:rPr>
              <a:t>Iolao e i figli di Calliroe</a:t>
            </a:r>
            <a:r>
              <a:rPr lang="it-IT">
                <a:solidFill>
                  <a:schemeClr val="tx1"/>
                </a:solidFill>
              </a:rPr>
              <a:t> (397-417)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62" action="ppaction://hlinkpres?slideindex=1&amp;slidetitle="/>
              </a:rPr>
              <a:t>Mileto </a:t>
            </a:r>
            <a:r>
              <a:rPr lang="it-IT">
                <a:solidFill>
                  <a:schemeClr val="tx1"/>
                </a:solidFill>
              </a:rPr>
              <a:t>(444-449)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  <a:hlinkClick r:id="rId63" action="ppaction://hlinkpres?slideindex=1&amp;slidetitle="/>
              </a:rPr>
              <a:t>Amori difficili</a:t>
            </a:r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64" action="ppaction://hlinkpres?slideindex=1&amp;slidetitle="/>
              </a:rPr>
              <a:t>Biblide e Cauno</a:t>
            </a:r>
            <a:r>
              <a:rPr lang="it-IT">
                <a:solidFill>
                  <a:schemeClr val="tx1"/>
                </a:solidFill>
              </a:rPr>
              <a:t> (450-665)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65" action="ppaction://hlinkpres?slideindex=1&amp;slidetitle="/>
              </a:rPr>
              <a:t>Ifi e </a:t>
            </a:r>
            <a:r>
              <a:rPr lang="it-IT" err="1">
                <a:solidFill>
                  <a:schemeClr val="tx1"/>
                </a:solidFill>
                <a:hlinkClick r:id="rId65" action="ppaction://hlinkpres?slideindex=1&amp;slidetitle="/>
              </a:rPr>
              <a:t>Iante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 sz="2000">
                <a:solidFill>
                  <a:schemeClr val="tx1"/>
                </a:solidFill>
              </a:rPr>
              <a:t>666-797)</a:t>
            </a:r>
          </a:p>
        </p:txBody>
      </p:sp>
      <p:sp>
        <p:nvSpPr>
          <p:cNvPr id="63" name="L10">
            <a:extLst>
              <a:ext uri="{FF2B5EF4-FFF2-40B4-BE49-F238E27FC236}">
                <a16:creationId xmlns:a16="http://schemas.microsoft.com/office/drawing/2014/main" id="{552E9BA2-C1B1-39BF-CDF7-3D31EB6EEA5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10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Dramma di </a:t>
            </a:r>
            <a:r>
              <a:rPr lang="it-IT" sz="2000">
                <a:solidFill>
                  <a:schemeClr val="tx1"/>
                </a:solidFill>
                <a:hlinkClick r:id="rId94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ed Euridice (1-77) </a:t>
            </a: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	in Tracia, </a:t>
            </a:r>
            <a:r>
              <a:rPr lang="it-IT" sz="2000">
                <a:solidFill>
                  <a:schemeClr val="tx1"/>
                </a:solidFill>
                <a:hlinkClick r:id="rId94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comincia il suo canto e richiama molti alberi, tra i quali il </a:t>
            </a:r>
            <a:r>
              <a:rPr lang="it-IT" sz="2000">
                <a:solidFill>
                  <a:schemeClr val="tx1"/>
                </a:solidFill>
                <a:hlinkClick r:id="rId191" action="ppaction://hlinkpres?slideindex=1&amp;slidetitle="/>
              </a:rPr>
              <a:t>Cipresso</a:t>
            </a:r>
            <a:r>
              <a:rPr lang="it-IT" sz="2000">
                <a:solidFill>
                  <a:schemeClr val="tx1"/>
                </a:solidFill>
              </a:rPr>
              <a:t> (106-142)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92" action="ppaction://hlinkpres?slideindex=1&amp;slidetitle="/>
              </a:rPr>
              <a:t>Il canto di Orfeo</a:t>
            </a:r>
            <a:r>
              <a:rPr lang="it-IT" sz="2000">
                <a:solidFill>
                  <a:schemeClr val="tx1"/>
                </a:solidFill>
              </a:rPr>
              <a:t> (148-739) 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Ganimede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(155-161)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Giacinto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(162-219)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Cerasti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Propetidi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(220-242)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9" action="ppaction://hlinkpres?slideindex=1&amp;slidetitle="/>
              </a:rPr>
              <a:t>Pigmalione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(243-297)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0" action="ppaction://hlinkpres?slideindex=1&amp;slidetitle="/>
              </a:rPr>
              <a:t>Cinira e Mirra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(298-502)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Adone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(504-739)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2" action="ppaction://hlinkpres?slideindex=1&amp;slidetitle="/>
              </a:rPr>
              <a:t>Atalanta e Ippomene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(560-704)</a:t>
            </a:r>
          </a:p>
        </p:txBody>
      </p:sp>
      <p:sp>
        <p:nvSpPr>
          <p:cNvPr id="64" name="L11">
            <a:extLst>
              <a:ext uri="{FF2B5EF4-FFF2-40B4-BE49-F238E27FC236}">
                <a16:creationId xmlns:a16="http://schemas.microsoft.com/office/drawing/2014/main" id="{7B6D31B1-DF7D-69DD-C2C3-D6CE4BE7BD28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11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  <a:hlinkClick r:id="rId103" action="ppaction://hlinkpres?slideindex=1&amp;slidetitle="/>
              </a:rPr>
              <a:t>La morte di Orfeo </a:t>
            </a:r>
            <a:r>
              <a:rPr lang="it-IT" sz="2000">
                <a:solidFill>
                  <a:schemeClr val="tx1"/>
                </a:solidFill>
              </a:rPr>
              <a:t>(1-84)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</a:rPr>
              <a:t>Miti in Asia Minore e Tracia</a:t>
            </a:r>
            <a:r>
              <a:rPr lang="it-IT" sz="2000">
                <a:solidFill>
                  <a:schemeClr val="tx1"/>
                </a:solidFill>
              </a:rPr>
              <a:t> (85-795):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5" action="ppaction://hlinkpres?slideindex=1&amp;slidetitle="/>
              </a:rPr>
              <a:t>Mida e il dono di Bacco</a:t>
            </a:r>
            <a:r>
              <a:rPr lang="it-IT" sz="2000">
                <a:solidFill>
                  <a:schemeClr val="tx1"/>
                </a:solidFill>
              </a:rPr>
              <a:t> (85-145)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6" action="ppaction://hlinkpres?slideindex=1&amp;slidetitle="/>
              </a:rPr>
              <a:t>Le orecchie di Mida</a:t>
            </a:r>
            <a:r>
              <a:rPr lang="it-IT" sz="2000">
                <a:solidFill>
                  <a:schemeClr val="tx1"/>
                </a:solidFill>
              </a:rPr>
              <a:t> (146-193)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7" action="ppaction://hlinkpres?slideindex=1&amp;slidetitle="/>
              </a:rPr>
              <a:t>Le mura di Troia</a:t>
            </a:r>
            <a:r>
              <a:rPr lang="it-IT" sz="2000">
                <a:solidFill>
                  <a:schemeClr val="tx1"/>
                </a:solidFill>
              </a:rPr>
              <a:t> (194-217)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08" action="ppaction://hlinkpres?slideindex=1&amp;slidetitle="/>
              </a:rPr>
              <a:t>Peleo e Teti</a:t>
            </a:r>
            <a:r>
              <a:rPr lang="it-IT" sz="2000">
                <a:solidFill>
                  <a:schemeClr val="tx1"/>
                </a:solidFill>
              </a:rPr>
              <a:t> (217-409)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09" action="ppaction://hlinkpres?slideindex=1&amp;slidetitle="/>
              </a:rPr>
              <a:t>Dedalione</a:t>
            </a:r>
            <a:r>
              <a:rPr lang="it-IT" sz="2000">
                <a:solidFill>
                  <a:schemeClr val="tx1"/>
                </a:solidFill>
              </a:rPr>
              <a:t> (291-345): 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10" action="ppaction://hlinkpres?slideindex=1&amp;slidetitle="/>
              </a:rPr>
              <a:t>Il lupo pietrificato</a:t>
            </a:r>
            <a:r>
              <a:rPr lang="it-IT" sz="2000">
                <a:solidFill>
                  <a:schemeClr val="tx1"/>
                </a:solidFill>
              </a:rPr>
              <a:t> (352-409): 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11" action="ppaction://hlinkpres?slideindex=1&amp;slidetitle="/>
              </a:rPr>
              <a:t>Ceice e Alcione</a:t>
            </a:r>
            <a:r>
              <a:rPr lang="it-IT" sz="2000">
                <a:solidFill>
                  <a:schemeClr val="tx1"/>
                </a:solidFill>
              </a:rPr>
              <a:t> (410-748)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12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(749-795)</a:t>
            </a:r>
          </a:p>
        </p:txBody>
      </p:sp>
      <p:sp>
        <p:nvSpPr>
          <p:cNvPr id="65" name="L12">
            <a:extLst>
              <a:ext uri="{FF2B5EF4-FFF2-40B4-BE49-F238E27FC236}">
                <a16:creationId xmlns:a16="http://schemas.microsoft.com/office/drawing/2014/main" id="{7FAE9BE3-4B9A-1298-AE7A-FA2A2694BE06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12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Funerali di </a:t>
            </a:r>
            <a:r>
              <a:rPr lang="it-IT" sz="2000">
                <a:solidFill>
                  <a:schemeClr val="tx1"/>
                </a:solidFill>
                <a:hlinkClick r:id="rId112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(1-3)</a:t>
            </a:r>
          </a:p>
          <a:p>
            <a:pPr marL="216000" indent="-216000"/>
            <a:endParaRPr lang="it-IT" sz="2000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130" action="ppaction://hlinkpres?slideindex=1&amp;slidetitle="/>
              </a:rPr>
              <a:t>La guerra di Troia</a:t>
            </a:r>
            <a:r>
              <a:rPr lang="it-IT" sz="2000" b="1">
                <a:solidFill>
                  <a:schemeClr val="tx1"/>
                </a:solidFill>
              </a:rPr>
              <a:t> (4-13.622)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1" action="ppaction://hlinkpres?slideindex=1&amp;slidetitle="/>
              </a:rPr>
              <a:t>Calcante; partenza da Aulide</a:t>
            </a:r>
            <a:r>
              <a:rPr lang="it-IT" sz="2000">
                <a:solidFill>
                  <a:schemeClr val="tx1"/>
                </a:solidFill>
              </a:rPr>
              <a:t> (11-38)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2" action="ppaction://hlinkpres?slideindex=1&amp;slidetitle="/>
              </a:rPr>
              <a:t>Primi scontri</a:t>
            </a:r>
            <a:r>
              <a:rPr lang="it-IT" sz="2000">
                <a:solidFill>
                  <a:schemeClr val="tx1"/>
                </a:solidFill>
              </a:rPr>
              <a:t> (39-74)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3" action="ppaction://hlinkpres?slideindex=1&amp;slidetitle="/>
              </a:rPr>
              <a:t>Achille e Cicno</a:t>
            </a:r>
            <a:r>
              <a:rPr lang="it-IT" sz="2000">
                <a:solidFill>
                  <a:schemeClr val="tx1"/>
                </a:solidFill>
              </a:rPr>
              <a:t> (75-145)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34" action="ppaction://hlinkpres?slideindex=1&amp;slidetitle="/>
              </a:rPr>
              <a:t>Tregua</a:t>
            </a:r>
            <a:r>
              <a:rPr lang="it-IT" sz="2000">
                <a:solidFill>
                  <a:schemeClr val="tx1"/>
                </a:solidFill>
              </a:rPr>
              <a:t> (146-169)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5" action="ppaction://hlinkpres?slideindex=1&amp;slidetitle="/>
              </a:rPr>
              <a:t>Ceneo</a:t>
            </a:r>
            <a:r>
              <a:rPr lang="it-IT" sz="2000">
                <a:solidFill>
                  <a:schemeClr val="tx1"/>
                </a:solidFill>
              </a:rPr>
              <a:t> (171-209)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6" action="ppaction://hlinkpres?slideindex=1&amp;slidetitle="/>
              </a:rPr>
              <a:t>Ceneo e la Centauromachia</a:t>
            </a:r>
            <a:r>
              <a:rPr lang="it-IT" sz="2000">
                <a:solidFill>
                  <a:schemeClr val="tx1"/>
                </a:solidFill>
              </a:rPr>
              <a:t> (210-535)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7" action="ppaction://hlinkpres?slideindex=1&amp;slidetitle="/>
              </a:rPr>
              <a:t>Ercole e i figli di </a:t>
            </a:r>
            <a:r>
              <a:rPr lang="it-IT" sz="2000" err="1">
                <a:solidFill>
                  <a:schemeClr val="tx1"/>
                </a:solidFill>
                <a:hlinkClick r:id="rId137" action="ppaction://hlinkpres?slideindex=1&amp;slidetitle="/>
              </a:rPr>
              <a:t>Neleo</a:t>
            </a:r>
            <a:r>
              <a:rPr lang="it-IT" sz="2000">
                <a:solidFill>
                  <a:schemeClr val="tx1"/>
                </a:solidFill>
              </a:rPr>
              <a:t> (542-576)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8" action="ppaction://hlinkpres?slideindex=1&amp;slidetitle="/>
              </a:rPr>
              <a:t>Morte di Achille</a:t>
            </a:r>
            <a:r>
              <a:rPr lang="it-IT" sz="2000">
                <a:solidFill>
                  <a:schemeClr val="tx1"/>
                </a:solidFill>
              </a:rPr>
              <a:t> (580-619)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9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(inizio: 12.620-13.398)</a:t>
            </a:r>
            <a:endParaRPr lang="it-IT" sz="2400">
              <a:solidFill>
                <a:schemeClr val="tx1"/>
              </a:solidFill>
            </a:endParaRPr>
          </a:p>
        </p:txBody>
      </p:sp>
      <p:sp>
        <p:nvSpPr>
          <p:cNvPr id="66" name="L13">
            <a:extLst>
              <a:ext uri="{FF2B5EF4-FFF2-40B4-BE49-F238E27FC236}">
                <a16:creationId xmlns:a16="http://schemas.microsoft.com/office/drawing/2014/main" id="{5DFC4BB5-E99E-35D1-86CD-943BC5B0D9E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13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39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(segue: 12.620-13.398)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0" action="ppaction://hlinkpres?slideindex=1&amp;slidetitle="/>
              </a:rPr>
              <a:t>Discorso di Aiace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(13.5-122)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1" action="ppaction://hlinkpres?slideindex=1&amp;slidetitle="/>
              </a:rPr>
              <a:t>Discorso di Ulisse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(13.128-381)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2" action="ppaction://hlinkpres?slideindex=1&amp;slidetitle="/>
              </a:rPr>
              <a:t>La presa di Troia e la partenza</a:t>
            </a:r>
            <a:r>
              <a:rPr lang="it-IT" sz="2000">
                <a:solidFill>
                  <a:schemeClr val="tx1"/>
                </a:solidFill>
              </a:rPr>
              <a:t> (399-428)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3" action="ppaction://hlinkpres?slideindex=1&amp;slidetitle="/>
              </a:rPr>
              <a:t>Polidoro, Polissena, Ecuba</a:t>
            </a:r>
            <a:r>
              <a:rPr lang="it-IT" sz="2000">
                <a:solidFill>
                  <a:schemeClr val="tx1"/>
                </a:solidFill>
              </a:rPr>
              <a:t> (429-575)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4" action="ppaction://hlinkpres?slideindex=1&amp;slidetitle="/>
              </a:rPr>
              <a:t>Aurora, Memnone e le </a:t>
            </a:r>
            <a:r>
              <a:rPr lang="it-IT" sz="2000" err="1">
                <a:solidFill>
                  <a:schemeClr val="tx1"/>
                </a:solidFill>
                <a:hlinkClick r:id="rId144" action="ppaction://hlinkpres?slideindex=1&amp;slidetitle="/>
              </a:rPr>
              <a:t>Memnonidi</a:t>
            </a:r>
            <a:r>
              <a:rPr lang="it-IT" sz="2000">
                <a:solidFill>
                  <a:schemeClr val="tx1"/>
                </a:solidFill>
              </a:rPr>
              <a:t> (576-622)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6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6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6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6" action="ppaction://hlinkpres?slideindex=1&amp;slidetitle="/>
            </a:endParaRP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300"/>
              </a:spcAft>
            </a:pPr>
            <a:r>
              <a:rPr lang="it-IT" sz="2000" b="1">
                <a:solidFill>
                  <a:schemeClr val="tx1"/>
                </a:solidFill>
                <a:hlinkClick r:id="rId146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(inizio: 13.623-14.444)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Le figlie di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Anio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(13.643-666)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Il cratere di Terse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(13.685-701)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(inizio: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</a:p>
          <a:p>
            <a:pPr marL="432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(inizio: 13.732-14.74)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Aci, Galatea e Polifemo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(13.750-897)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Storia di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(13.917-965)</a:t>
            </a:r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67" name="L14">
            <a:extLst>
              <a:ext uri="{FF2B5EF4-FFF2-40B4-BE49-F238E27FC236}">
                <a16:creationId xmlns:a16="http://schemas.microsoft.com/office/drawing/2014/main" id="{FAD40764-A504-E49B-7C83-0926F9A906D3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14</a:t>
            </a:r>
          </a:p>
          <a:p>
            <a:pPr>
              <a:spcBef>
                <a:spcPts val="1200"/>
              </a:spcBef>
            </a:pPr>
            <a:r>
              <a:rPr lang="it-IT" sz="2000" b="1">
                <a:solidFill>
                  <a:schemeClr val="tx1"/>
                </a:solidFill>
                <a:hlinkClick r:id="rId146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(segue: 13.623-14.444)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(segue: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  <a:endParaRPr lang="it-IT" sz="2000">
              <a:solidFill>
                <a:schemeClr val="tx1"/>
              </a:solidFill>
            </a:endParaRPr>
          </a:p>
          <a:p>
            <a:pPr marL="432000" lvl="1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(segue: 13.732-14.74)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da Scilla e Cariddi a Pitecusa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14.75-100)</a:t>
            </a:r>
          </a:p>
          <a:p>
            <a:pPr marL="432000" indent="-25200"/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Storia di Pitecusa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(91-100)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da Pitecusa a Gaeta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(101-444)</a:t>
            </a:r>
            <a:endParaRPr lang="it-IT" sz="2000" kern="100">
              <a:solidFill>
                <a:schemeClr val="tx1"/>
              </a:solidFill>
              <a:latin typeface="Aptos Display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hlinkClick r:id="rId156" action="ppaction://hlinkpres?slideindex=1&amp;slidetitle="/>
              </a:rPr>
              <a:t>Enea e la Sibilla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 (105-157)</a:t>
            </a:r>
          </a:p>
          <a:p>
            <a:pPr marL="648000" lvl="2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Storia dell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a Sibilla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(130-153)</a:t>
            </a: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Storia di Macareo e Achemenide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(158-440)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9" action="ppaction://hlinkpres?slideindex=1&amp;slidetitle="/>
              </a:rPr>
              <a:t>Achemenide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(167-222)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Macareo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(223-440)</a:t>
            </a:r>
          </a:p>
          <a:p>
            <a:pPr marL="864000" lvl="3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Pico e Canente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</a:t>
            </a:r>
          </a:p>
          <a:p>
            <a:pPr marL="0" lvl="2">
              <a:spcBef>
                <a:spcPts val="600"/>
              </a:spcBef>
            </a:pPr>
            <a:endParaRPr lang="it-IT" sz="20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62" action="ppaction://hlinkpres?slideindex=1&amp;slidetitle="/>
            </a:endParaRPr>
          </a:p>
          <a:p>
            <a:pPr marL="0" lvl="2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Enea nel Lazio </a:t>
            </a: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(445-608)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Storia di Diomede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(464-511)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Il pastore apulo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(517-526)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5" action="ppaction://hlinkpres?slideindex=1&amp;slidetitle="/>
              </a:rPr>
              <a:t>Le navi troiane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(530-565)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6" action="ppaction://hlinkpres?slideindex=1&amp;slidetitle="/>
              </a:rPr>
              <a:t>Divinizzazione di Enea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(585-608)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600"/>
              </a:spcBef>
            </a:pPr>
            <a:r>
              <a:rPr lang="it-IT" sz="2000" b="1" kern="100">
                <a:solidFill>
                  <a:schemeClr val="tx1"/>
                </a:solidFill>
                <a:latin typeface="Aptos" panose="020B0004020202020204" pitchFamily="34" charset="0"/>
                <a:hlinkClick r:id="rId168" action="ppaction://hlinkpres?slideindex=1&amp;slidetitle="/>
              </a:rPr>
              <a:t>I Re albani </a:t>
            </a:r>
            <a:r>
              <a:rPr lang="it-IT" b="1">
                <a:solidFill>
                  <a:schemeClr val="tx1"/>
                </a:solidFill>
              </a:rPr>
              <a:t>(609-774)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hlinkClick r:id="rId169" action="ppaction://hlinkpres?slideindex=1&amp;slidetitle="/>
              </a:rPr>
              <a:t>Pomona e Vertumno</a:t>
            </a:r>
            <a:r>
              <a:rPr lang="it-IT" sz="2000">
                <a:solidFill>
                  <a:schemeClr val="tx1"/>
                </a:solidFill>
              </a:rPr>
              <a:t> (623-771)</a:t>
            </a:r>
          </a:p>
          <a:p>
            <a:pPr marL="432000" lvl="2"/>
            <a:r>
              <a:rPr lang="it-IT" sz="2000">
                <a:solidFill>
                  <a:schemeClr val="tx1"/>
                </a:solidFill>
                <a:hlinkClick r:id="rId170" action="ppaction://hlinkpres?slideindex=1&amp;slidetitle="/>
              </a:rPr>
              <a:t>Ifi e </a:t>
            </a:r>
            <a:r>
              <a:rPr lang="it-IT" sz="2000" err="1">
                <a:solidFill>
                  <a:schemeClr val="tx1"/>
                </a:solidFill>
                <a:hlinkClick r:id="rId170" action="ppaction://hlinkpres?slideindex=1&amp;slidetitle="/>
              </a:rPr>
              <a:t>Anassarete</a:t>
            </a:r>
            <a:r>
              <a:rPr lang="it-IT" sz="2000">
                <a:solidFill>
                  <a:schemeClr val="tx1"/>
                </a:solidFill>
              </a:rPr>
              <a:t> (698-761)</a:t>
            </a:r>
          </a:p>
          <a:p>
            <a:pPr marL="0" lvl="2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71" action="ppaction://hlinkpres?slideindex=1&amp;slidetitle="/>
              </a:rPr>
              <a:t>Romolo e la fondazione di Roma</a:t>
            </a:r>
            <a:r>
              <a:rPr lang="it-IT" sz="2000">
                <a:solidFill>
                  <a:schemeClr val="tx1"/>
                </a:solidFill>
              </a:rPr>
              <a:t> (774-806)</a:t>
            </a:r>
          </a:p>
          <a:p>
            <a:pPr marL="0" lvl="2"/>
            <a:r>
              <a:rPr lang="it-IT" sz="2000">
                <a:solidFill>
                  <a:schemeClr val="tx1"/>
                </a:solidFill>
                <a:hlinkClick r:id="rId193" action="ppaction://hlinkpres?slideindex=1&amp;slidetitle="/>
              </a:rPr>
              <a:t>Divinizzazione di Romolo ed Ersilia</a:t>
            </a:r>
            <a:r>
              <a:rPr lang="it-IT" sz="2000">
                <a:solidFill>
                  <a:schemeClr val="tx1"/>
                </a:solidFill>
              </a:rPr>
              <a:t> (806-851)</a:t>
            </a:r>
          </a:p>
          <a:p>
            <a:pPr marL="432000" lvl="2"/>
            <a:endParaRPr lang="it-IT" sz="2000" b="1" kern="10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68" name="L15">
            <a:extLst>
              <a:ext uri="{FF2B5EF4-FFF2-40B4-BE49-F238E27FC236}">
                <a16:creationId xmlns:a16="http://schemas.microsoft.com/office/drawing/2014/main" id="{E1145926-D0B5-E683-90ED-6C8235169444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15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172" action="ppaction://hlinkpres?slideindex=1&amp;slidetitle="/>
              </a:rPr>
              <a:t>Roma</a:t>
            </a:r>
            <a:r>
              <a:rPr lang="it-IT" sz="2000">
                <a:solidFill>
                  <a:schemeClr val="tx1"/>
                </a:solidFill>
              </a:rPr>
              <a:t> (1-870)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3" action="ppaction://hlinkpres?slideindex=1&amp;slidetitle="/>
              </a:rPr>
              <a:t>Numa Pompilio</a:t>
            </a:r>
            <a:r>
              <a:rPr lang="it-IT" sz="2000">
                <a:solidFill>
                  <a:schemeClr val="tx1"/>
                </a:solidFill>
              </a:rPr>
              <a:t> (1-484)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4" action="ppaction://hlinkpres?slideindex=1&amp;slidetitle="/>
              </a:rPr>
              <a:t>Miscelo e la fondazione di Crotone</a:t>
            </a:r>
            <a:r>
              <a:rPr lang="it-IT" sz="2000">
                <a:solidFill>
                  <a:schemeClr val="tx1"/>
                </a:solidFill>
              </a:rPr>
              <a:t> (12-59)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5" action="ppaction://hlinkpres?slideindex=1&amp;slidetitle="/>
              </a:rPr>
              <a:t>Pitagora</a:t>
            </a:r>
            <a:r>
              <a:rPr lang="it-IT" sz="2000">
                <a:solidFill>
                  <a:schemeClr val="tx1"/>
                </a:solidFill>
              </a:rPr>
              <a:t> (60-478)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6" action="ppaction://hlinkpres?slideindex=1&amp;slidetitle="/>
              </a:rPr>
              <a:t>Lutto di Egeria</a:t>
            </a:r>
            <a:r>
              <a:rPr lang="it-IT" sz="2000">
                <a:solidFill>
                  <a:schemeClr val="tx1"/>
                </a:solidFill>
              </a:rPr>
              <a:t> (487-551)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7" action="ppaction://hlinkpres?slideindex=1&amp;slidetitle="/>
              </a:rPr>
              <a:t>Virbio-Ippolito</a:t>
            </a:r>
            <a:r>
              <a:rPr lang="it-IT" sz="2000">
                <a:solidFill>
                  <a:schemeClr val="tx1"/>
                </a:solidFill>
              </a:rPr>
              <a:t> (497-546)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78" action="ppaction://hlinkpres?slideindex=1&amp;slidetitle="/>
              </a:rPr>
              <a:t>Tagete</a:t>
            </a:r>
            <a:r>
              <a:rPr lang="it-IT" sz="2000">
                <a:solidFill>
                  <a:schemeClr val="tx1"/>
                </a:solidFill>
              </a:rPr>
              <a:t>; </a:t>
            </a:r>
            <a:r>
              <a:rPr lang="it-IT" sz="2000">
                <a:solidFill>
                  <a:schemeClr val="tx1"/>
                </a:solidFill>
                <a:hlinkClick r:id="rId179" action="ppaction://hlinkpres?slideindex=1&amp;slidetitle="/>
              </a:rPr>
              <a:t>la lancia di Romolo</a:t>
            </a:r>
            <a:r>
              <a:rPr lang="it-IT" sz="2000">
                <a:solidFill>
                  <a:schemeClr val="tx1"/>
                </a:solidFill>
              </a:rPr>
              <a:t> (552-564)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0" action="ppaction://hlinkpres?slideindex=1&amp;slidetitle="/>
              </a:rPr>
              <a:t>Cipo</a:t>
            </a:r>
            <a:r>
              <a:rPr lang="it-IT" sz="2000">
                <a:solidFill>
                  <a:schemeClr val="tx1"/>
                </a:solidFill>
              </a:rPr>
              <a:t> (565-621)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1" action="ppaction://hlinkpres?slideindex=1&amp;slidetitle="/>
              </a:rPr>
              <a:t>Il culto di Esculapio</a:t>
            </a:r>
            <a:r>
              <a:rPr lang="it-IT" sz="2000">
                <a:solidFill>
                  <a:schemeClr val="tx1"/>
                </a:solidFill>
              </a:rPr>
              <a:t> (622-744)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2" action="ppaction://hlinkpres?slideindex=1&amp;slidetitle="/>
              </a:rPr>
              <a:t>Divinizzazione di Cesare</a:t>
            </a:r>
            <a:r>
              <a:rPr lang="it-IT" sz="2000">
                <a:solidFill>
                  <a:schemeClr val="tx1"/>
                </a:solidFill>
              </a:rPr>
              <a:t> (745-851)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3" action="ppaction://hlinkpres?slideindex=1&amp;slidetitle="/>
              </a:rPr>
              <a:t>Lodi di Augusto e preghiera</a:t>
            </a:r>
            <a:r>
              <a:rPr lang="it-IT" sz="2000">
                <a:solidFill>
                  <a:schemeClr val="tx1"/>
                </a:solidFill>
              </a:rPr>
              <a:t> (855-870)</a:t>
            </a:r>
          </a:p>
          <a:p>
            <a:r>
              <a:rPr lang="it-IT" sz="2000">
                <a:solidFill>
                  <a:schemeClr val="tx1"/>
                </a:solidFill>
                <a:hlinkClick r:id="rId184" action="ppaction://hlinkpres?slideindex=1&amp;slidetitle="/>
              </a:rPr>
              <a:t>Epilogo</a:t>
            </a:r>
            <a:r>
              <a:rPr lang="it-IT" sz="2000">
                <a:solidFill>
                  <a:schemeClr val="tx1"/>
                </a:solidFill>
              </a:rPr>
              <a:t> (871-879)</a:t>
            </a:r>
          </a:p>
          <a:p>
            <a:pPr marL="216000"/>
            <a:endParaRPr lang="it-IT"/>
          </a:p>
          <a:p>
            <a:pPr marL="432000"/>
            <a:endParaRPr lang="it-IT"/>
          </a:p>
          <a:p>
            <a:pPr marL="216000"/>
            <a:endParaRPr lang="it-IT" sz="2000">
              <a:solidFill>
                <a:schemeClr val="tx1"/>
              </a:solidFill>
            </a:endParaRPr>
          </a:p>
        </p:txBody>
      </p:sp>
      <p:pic>
        <p:nvPicPr>
          <p:cNvPr id="3" name="Chiudi 1" descr="Chiudi con riempimento a tinta unita">
            <a:extLst>
              <a:ext uri="{FF2B5EF4-FFF2-40B4-BE49-F238E27FC236}">
                <a16:creationId xmlns:a16="http://schemas.microsoft.com/office/drawing/2014/main" id="{8A43B64A-5386-93FE-988A-00589C5D72D9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Chiudi 2" descr="Chiudi con riempimento a tinta unita">
            <a:extLst>
              <a:ext uri="{FF2B5EF4-FFF2-40B4-BE49-F238E27FC236}">
                <a16:creationId xmlns:a16="http://schemas.microsoft.com/office/drawing/2014/main" id="{5E4EB606-21C0-93B9-2658-74C2D0E984A6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Chiudi 3" descr="Chiudi con riempimento a tinta unita">
            <a:extLst>
              <a:ext uri="{FF2B5EF4-FFF2-40B4-BE49-F238E27FC236}">
                <a16:creationId xmlns:a16="http://schemas.microsoft.com/office/drawing/2014/main" id="{643EA7CF-7968-4D54-94C5-A28081DB846F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Chiudi 4" descr="Chiudi con riempimento a tinta unita">
            <a:extLst>
              <a:ext uri="{FF2B5EF4-FFF2-40B4-BE49-F238E27FC236}">
                <a16:creationId xmlns:a16="http://schemas.microsoft.com/office/drawing/2014/main" id="{9891EB45-5C18-D30E-EA0C-550BDEF5F500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Chiudi 5" descr="Chiudi con riempimento a tinta unita">
            <a:extLst>
              <a:ext uri="{FF2B5EF4-FFF2-40B4-BE49-F238E27FC236}">
                <a16:creationId xmlns:a16="http://schemas.microsoft.com/office/drawing/2014/main" id="{F10A2220-58EE-D099-0D06-466C55C540C6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Chiudi 6" descr="Chiudi con riempimento a tinta unita">
            <a:extLst>
              <a:ext uri="{FF2B5EF4-FFF2-40B4-BE49-F238E27FC236}">
                <a16:creationId xmlns:a16="http://schemas.microsoft.com/office/drawing/2014/main" id="{A391A8A2-D229-AEC3-5251-423B810FEB01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Chiudi 7" descr="Chiudi con riempimento a tinta unita">
            <a:extLst>
              <a:ext uri="{FF2B5EF4-FFF2-40B4-BE49-F238E27FC236}">
                <a16:creationId xmlns:a16="http://schemas.microsoft.com/office/drawing/2014/main" id="{3C46CDEB-FDAB-6256-C036-A0F672830CB2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Chiudi 8" descr="Chiudi con riempimento a tinta unita">
            <a:extLst>
              <a:ext uri="{FF2B5EF4-FFF2-40B4-BE49-F238E27FC236}">
                <a16:creationId xmlns:a16="http://schemas.microsoft.com/office/drawing/2014/main" id="{2402CC10-844A-27AC-441C-AD6BEF767B4B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Chiudi 9" descr="Chiudi con riempimento a tinta unita">
            <a:extLst>
              <a:ext uri="{FF2B5EF4-FFF2-40B4-BE49-F238E27FC236}">
                <a16:creationId xmlns:a16="http://schemas.microsoft.com/office/drawing/2014/main" id="{5941B9B3-450C-2D06-56B9-BDF6CC657843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Chiudi 10" descr="Chiudi con riempimento a tinta unita">
            <a:extLst>
              <a:ext uri="{FF2B5EF4-FFF2-40B4-BE49-F238E27FC236}">
                <a16:creationId xmlns:a16="http://schemas.microsoft.com/office/drawing/2014/main" id="{FEF6A74C-0FFA-CD16-9E8E-4E507C7C4330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Chiudi 11" descr="Chiudi con riempimento a tinta unita">
            <a:extLst>
              <a:ext uri="{FF2B5EF4-FFF2-40B4-BE49-F238E27FC236}">
                <a16:creationId xmlns:a16="http://schemas.microsoft.com/office/drawing/2014/main" id="{9D68F17B-368A-052F-3034-B692CF3A20BD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Chiudi 12" descr="Chiudi con riempimento a tinta unita">
            <a:extLst>
              <a:ext uri="{FF2B5EF4-FFF2-40B4-BE49-F238E27FC236}">
                <a16:creationId xmlns:a16="http://schemas.microsoft.com/office/drawing/2014/main" id="{19277CA9-6BBF-7D56-0EFC-A1BFF4A0D2FF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Chiudi 13" descr="Chiudi con riempimento a tinta unita">
            <a:extLst>
              <a:ext uri="{FF2B5EF4-FFF2-40B4-BE49-F238E27FC236}">
                <a16:creationId xmlns:a16="http://schemas.microsoft.com/office/drawing/2014/main" id="{9F0D063C-AB9E-F35C-D1A9-6EF6879292E4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Chiudi 14" descr="Chiudi con riempimento a tinta unita">
            <a:extLst>
              <a:ext uri="{FF2B5EF4-FFF2-40B4-BE49-F238E27FC236}">
                <a16:creationId xmlns:a16="http://schemas.microsoft.com/office/drawing/2014/main" id="{012E0E1F-7AF7-7E1A-0FF4-A4C56CE0166D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Chiudi 15" descr="Chiudi con riempimento a tinta unita">
            <a:extLst>
              <a:ext uri="{FF2B5EF4-FFF2-40B4-BE49-F238E27FC236}">
                <a16:creationId xmlns:a16="http://schemas.microsoft.com/office/drawing/2014/main" id="{713335BD-8791-87B3-14A6-C3FDE5BC8333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Footer">
            <a:extLst>
              <a:ext uri="{FF2B5EF4-FFF2-40B4-BE49-F238E27FC236}">
                <a16:creationId xmlns:a16="http://schemas.microsoft.com/office/drawing/2014/main" id="{BB967C91-9AD3-4EC3-2947-8F625936C8BD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196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197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9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4B995AC-51A2-2EA6-87DF-4F34D9C75706}"/>
              </a:ext>
            </a:extLst>
          </p:cNvPr>
          <p:cNvPicPr>
            <a:picLocks noChangeAspect="1"/>
          </p:cNvPicPr>
          <p:nvPr/>
        </p:nvPicPr>
        <p:blipFill>
          <a:blip r:embed="rId194">
            <a:extLst>
              <a:ext uri="{96DAC541-7B7A-43D3-8B79-37D633B846F1}">
                <asvg:svgBlip xmlns:asvg="http://schemas.microsoft.com/office/drawing/2016/SVG/main" r:embed="rId19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>
                      <p:stCondLst>
                        <p:cond delay="0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>
                      <p:stCondLst>
                        <p:cond delay="0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>
                      <p:stCondLst>
                        <p:cond delay="0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>
                      <p:stCondLst>
                        <p:cond delay="0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>
                      <p:stCondLst>
                        <p:cond delay="0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0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>
                      <p:stCondLst>
                        <p:cond delay="0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0" presetClass="exit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>
                      <p:stCondLst>
                        <p:cond delay="0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0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9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8" fill="hold">
                      <p:stCondLst>
                        <p:cond delay="0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0" presetClass="exit" presetSubtype="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>
                      <p:stCondLst>
                        <p:cond delay="0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0" presetClass="exit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8" fill="hold">
                      <p:stCondLst>
                        <p:cond delay="0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" presetID="10" presetClass="exit" presetSubtype="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3" fill="hold">
                      <p:stCondLst>
                        <p:cond delay="0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0" presetClass="exit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0" presetClass="exit" presetSubtype="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3" fill="hold">
                      <p:stCondLst>
                        <p:cond delay="0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10" presetClass="exit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8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8" fill="hold">
                      <p:stCondLst>
                        <p:cond delay="0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0" presetClass="exit" presetSubtype="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3" fill="hold">
                      <p:stCondLst>
                        <p:cond delay="0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10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0" presetClass="exit" presetSubtype="0" fill="hold" grpId="3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8" grpId="2" animBg="1"/>
      <p:bldP spid="48" grpId="3" animBg="1"/>
      <p:bldP spid="48" grpId="4" animBg="1"/>
      <p:bldP spid="48" grpId="5" animBg="1"/>
      <p:bldP spid="48" grpId="6" animBg="1"/>
      <p:bldP spid="48" grpId="7" animBg="1"/>
      <p:bldP spid="48" grpId="8" animBg="1"/>
      <p:bldP spid="48" grpId="9" animBg="1"/>
      <p:bldP spid="48" grpId="10" animBg="1"/>
      <p:bldP spid="48" grpId="11" animBg="1"/>
      <p:bldP spid="48" grpId="12" animBg="1"/>
      <p:bldP spid="48" grpId="14" animBg="1"/>
      <p:bldP spid="48" grpId="15" animBg="1"/>
      <p:bldP spid="48" grpId="16" animBg="1"/>
      <p:bldP spid="48" grpId="17" animBg="1"/>
      <p:bldP spid="48" grpId="18" animBg="1"/>
      <p:bldP spid="48" grpId="19" animBg="1"/>
      <p:bldP spid="48" grpId="20" animBg="1"/>
      <p:bldP spid="48" grpId="21" animBg="1"/>
      <p:bldP spid="48" grpId="22" animBg="1"/>
      <p:bldP spid="48" grpId="23" animBg="1"/>
      <p:bldP spid="48" grpId="24" animBg="1"/>
      <p:bldP spid="48" grpId="25" animBg="1"/>
      <p:bldP spid="48" grpId="26" animBg="1"/>
      <p:bldP spid="48" grpId="27" animBg="1"/>
      <p:bldP spid="48" grpId="28" animBg="1"/>
      <p:bldP spid="48" grpId="29" animBg="1"/>
      <p:bldP spid="48" grpId="30" animBg="1"/>
      <p:bldP spid="48" grpId="31" animBg="1"/>
      <p:bldP spid="47" grpId="0" animBg="1"/>
      <p:bldP spid="47" grpId="1" animBg="1"/>
      <p:bldP spid="47" grpId="2" animBg="1"/>
      <p:bldP spid="55" grpId="1" animBg="1"/>
      <p:bldP spid="55" grpId="3" animBg="1"/>
      <p:bldP spid="55" grpId="4" animBg="1"/>
      <p:bldP spid="56" grpId="1" animBg="1"/>
      <p:bldP spid="56" grpId="3" animBg="1"/>
      <p:bldP spid="56" grpId="4" animBg="1"/>
      <p:bldP spid="57" grpId="1" animBg="1"/>
      <p:bldP spid="57" grpId="3" animBg="1"/>
      <p:bldP spid="57" grpId="4" animBg="1"/>
      <p:bldP spid="58" grpId="1" animBg="1"/>
      <p:bldP spid="58" grpId="3" animBg="1"/>
      <p:bldP spid="58" grpId="4" animBg="1"/>
      <p:bldP spid="59" grpId="1" animBg="1"/>
      <p:bldP spid="59" grpId="3" animBg="1"/>
      <p:bldP spid="59" grpId="4" animBg="1"/>
      <p:bldP spid="60" grpId="1" animBg="1"/>
      <p:bldP spid="60" grpId="3" animBg="1"/>
      <p:bldP spid="60" grpId="4" animBg="1"/>
      <p:bldP spid="61" grpId="1" animBg="1"/>
      <p:bldP spid="61" grpId="3" animBg="1"/>
      <p:bldP spid="61" grpId="4" animBg="1"/>
      <p:bldP spid="62" grpId="1" animBg="1"/>
      <p:bldP spid="62" grpId="3" animBg="1"/>
      <p:bldP spid="62" grpId="4" animBg="1"/>
      <p:bldP spid="63" grpId="1" animBg="1"/>
      <p:bldP spid="63" grpId="3" animBg="1"/>
      <p:bldP spid="63" grpId="4" animBg="1"/>
      <p:bldP spid="64" grpId="1" animBg="1"/>
      <p:bldP spid="64" grpId="3" animBg="1"/>
      <p:bldP spid="64" grpId="4" animBg="1"/>
      <p:bldP spid="65" grpId="1" animBg="1"/>
      <p:bldP spid="65" grpId="3" animBg="1"/>
      <p:bldP spid="65" grpId="4" animBg="1"/>
      <p:bldP spid="66" grpId="1" animBg="1"/>
      <p:bldP spid="66" grpId="3" animBg="1"/>
      <p:bldP spid="66" grpId="4" animBg="1"/>
      <p:bldP spid="67" grpId="1" animBg="1"/>
      <p:bldP spid="67" grpId="4" animBg="1"/>
      <p:bldP spid="67" grpId="5" animBg="1"/>
      <p:bldP spid="68" grpId="1" animBg="1"/>
      <p:bldP spid="68" grpId="3" animBg="1"/>
      <p:bldP spid="68" grpId="4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3C208-8DC5-6E3A-600D-ADFBCC150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">
            <a:extLst>
              <a:ext uri="{FF2B5EF4-FFF2-40B4-BE49-F238E27FC236}">
                <a16:creationId xmlns:a16="http://schemas.microsoft.com/office/drawing/2014/main" id="{A12D06E0-C66E-896E-A17C-2DF4DA6BFDF9}"/>
              </a:ext>
            </a:extLst>
          </p:cNvPr>
          <p:cNvSpPr/>
          <p:nvPr/>
        </p:nvSpPr>
        <p:spPr>
          <a:xfrm>
            <a:off x="33175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" name="2">
            <a:extLst>
              <a:ext uri="{FF2B5EF4-FFF2-40B4-BE49-F238E27FC236}">
                <a16:creationId xmlns:a16="http://schemas.microsoft.com/office/drawing/2014/main" id="{46FA455A-43C4-F6F0-FC85-78CFF166115C}"/>
              </a:ext>
            </a:extLst>
          </p:cNvPr>
          <p:cNvSpPr/>
          <p:nvPr/>
        </p:nvSpPr>
        <p:spPr>
          <a:xfrm>
            <a:off x="1111090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2" name="3">
            <a:extLst>
              <a:ext uri="{FF2B5EF4-FFF2-40B4-BE49-F238E27FC236}">
                <a16:creationId xmlns:a16="http://schemas.microsoft.com/office/drawing/2014/main" id="{752DA7BC-45B6-ED28-4F9F-2C521536AF3B}"/>
              </a:ext>
            </a:extLst>
          </p:cNvPr>
          <p:cNvSpPr/>
          <p:nvPr/>
        </p:nvSpPr>
        <p:spPr>
          <a:xfrm>
            <a:off x="188919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4">
            <a:extLst>
              <a:ext uri="{FF2B5EF4-FFF2-40B4-BE49-F238E27FC236}">
                <a16:creationId xmlns:a16="http://schemas.microsoft.com/office/drawing/2014/main" id="{272D0CE7-203D-FB49-E8D2-591C29FA58FA}"/>
              </a:ext>
            </a:extLst>
          </p:cNvPr>
          <p:cNvSpPr/>
          <p:nvPr/>
        </p:nvSpPr>
        <p:spPr>
          <a:xfrm>
            <a:off x="266729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4" name="5">
            <a:extLst>
              <a:ext uri="{FF2B5EF4-FFF2-40B4-BE49-F238E27FC236}">
                <a16:creationId xmlns:a16="http://schemas.microsoft.com/office/drawing/2014/main" id="{696A31E4-DF29-7CDA-4E53-2CB9883C8FB7}"/>
              </a:ext>
            </a:extLst>
          </p:cNvPr>
          <p:cNvSpPr/>
          <p:nvPr/>
        </p:nvSpPr>
        <p:spPr>
          <a:xfrm>
            <a:off x="3444171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5" name="6">
            <a:extLst>
              <a:ext uri="{FF2B5EF4-FFF2-40B4-BE49-F238E27FC236}">
                <a16:creationId xmlns:a16="http://schemas.microsoft.com/office/drawing/2014/main" id="{6575DD9D-0A19-85CD-85A1-7DBB2E72ED4E}"/>
              </a:ext>
            </a:extLst>
          </p:cNvPr>
          <p:cNvSpPr/>
          <p:nvPr/>
        </p:nvSpPr>
        <p:spPr>
          <a:xfrm>
            <a:off x="4219818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6" name="7">
            <a:extLst>
              <a:ext uri="{FF2B5EF4-FFF2-40B4-BE49-F238E27FC236}">
                <a16:creationId xmlns:a16="http://schemas.microsoft.com/office/drawing/2014/main" id="{2749FBB6-082E-6533-3CD3-21CB2C60F810}"/>
              </a:ext>
            </a:extLst>
          </p:cNvPr>
          <p:cNvSpPr/>
          <p:nvPr/>
        </p:nvSpPr>
        <p:spPr>
          <a:xfrm>
            <a:off x="4993009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7" name="8">
            <a:extLst>
              <a:ext uri="{FF2B5EF4-FFF2-40B4-BE49-F238E27FC236}">
                <a16:creationId xmlns:a16="http://schemas.microsoft.com/office/drawing/2014/main" id="{4BE68ADC-722B-83DA-CB0F-DB564700F4C2}"/>
              </a:ext>
            </a:extLst>
          </p:cNvPr>
          <p:cNvSpPr/>
          <p:nvPr/>
        </p:nvSpPr>
        <p:spPr>
          <a:xfrm>
            <a:off x="5768656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8" name="9">
            <a:extLst>
              <a:ext uri="{FF2B5EF4-FFF2-40B4-BE49-F238E27FC236}">
                <a16:creationId xmlns:a16="http://schemas.microsoft.com/office/drawing/2014/main" id="{DB050D3A-EFFB-5E1A-BB6D-E9364D8320FC}"/>
              </a:ext>
            </a:extLst>
          </p:cNvPr>
          <p:cNvSpPr/>
          <p:nvPr/>
        </p:nvSpPr>
        <p:spPr>
          <a:xfrm>
            <a:off x="6541847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9" name="10">
            <a:extLst>
              <a:ext uri="{FF2B5EF4-FFF2-40B4-BE49-F238E27FC236}">
                <a16:creationId xmlns:a16="http://schemas.microsoft.com/office/drawing/2014/main" id="{DAE5B378-C4B4-1975-84BB-D72ACF3672ED}"/>
              </a:ext>
            </a:extLst>
          </p:cNvPr>
          <p:cNvSpPr/>
          <p:nvPr/>
        </p:nvSpPr>
        <p:spPr>
          <a:xfrm>
            <a:off x="731749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0" name="11">
            <a:extLst>
              <a:ext uri="{FF2B5EF4-FFF2-40B4-BE49-F238E27FC236}">
                <a16:creationId xmlns:a16="http://schemas.microsoft.com/office/drawing/2014/main" id="{618E94AD-0095-9466-DAEE-B3BFC25DB4F5}"/>
              </a:ext>
            </a:extLst>
          </p:cNvPr>
          <p:cNvSpPr/>
          <p:nvPr/>
        </p:nvSpPr>
        <p:spPr>
          <a:xfrm>
            <a:off x="809068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41" name="12">
            <a:extLst>
              <a:ext uri="{FF2B5EF4-FFF2-40B4-BE49-F238E27FC236}">
                <a16:creationId xmlns:a16="http://schemas.microsoft.com/office/drawing/2014/main" id="{04ADBA5F-EFBD-E64D-5189-FB1AA51CC985}"/>
              </a:ext>
            </a:extLst>
          </p:cNvPr>
          <p:cNvSpPr/>
          <p:nvPr/>
        </p:nvSpPr>
        <p:spPr>
          <a:xfrm>
            <a:off x="8860192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42" name="13">
            <a:extLst>
              <a:ext uri="{FF2B5EF4-FFF2-40B4-BE49-F238E27FC236}">
                <a16:creationId xmlns:a16="http://schemas.microsoft.com/office/drawing/2014/main" id="{FB038570-AE2A-4073-4A48-9F2A24339CD4}"/>
              </a:ext>
            </a:extLst>
          </p:cNvPr>
          <p:cNvSpPr/>
          <p:nvPr/>
        </p:nvSpPr>
        <p:spPr>
          <a:xfrm>
            <a:off x="9633383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43" name="14">
            <a:extLst>
              <a:ext uri="{FF2B5EF4-FFF2-40B4-BE49-F238E27FC236}">
                <a16:creationId xmlns:a16="http://schemas.microsoft.com/office/drawing/2014/main" id="{4060D35C-1B0A-AA56-8F92-7B39CA98670B}"/>
              </a:ext>
            </a:extLst>
          </p:cNvPr>
          <p:cNvSpPr/>
          <p:nvPr/>
        </p:nvSpPr>
        <p:spPr>
          <a:xfrm>
            <a:off x="10412714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44" name="15">
            <a:extLst>
              <a:ext uri="{FF2B5EF4-FFF2-40B4-BE49-F238E27FC236}">
                <a16:creationId xmlns:a16="http://schemas.microsoft.com/office/drawing/2014/main" id="{FF6AC8B5-B110-323C-3F5B-100EDD1CDB77}"/>
              </a:ext>
            </a:extLst>
          </p:cNvPr>
          <p:cNvSpPr/>
          <p:nvPr/>
        </p:nvSpPr>
        <p:spPr>
          <a:xfrm>
            <a:off x="11185905" y="5976000"/>
            <a:ext cx="779331" cy="370840"/>
          </a:xfrm>
          <a:prstGeom prst="roundRect">
            <a:avLst/>
          </a:prstGeom>
          <a:solidFill>
            <a:srgbClr val="DCE3F8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45" name="TITOLO">
            <a:extLst>
              <a:ext uri="{FF2B5EF4-FFF2-40B4-BE49-F238E27FC236}">
                <a16:creationId xmlns:a16="http://schemas.microsoft.com/office/drawing/2014/main" id="{5DA4BE27-D675-F513-5AA3-7C46D023F19E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AD726080-8CC0-9E8F-98E9-907043CAE887}"/>
              </a:ext>
            </a:extLst>
          </p:cNvPr>
          <p:cNvCxnSpPr>
            <a:cxnSpLocks/>
          </p:cNvCxnSpPr>
          <p:nvPr/>
        </p:nvCxnSpPr>
        <p:spPr>
          <a:xfrm>
            <a:off x="2388078" y="4226184"/>
            <a:ext cx="0" cy="1548347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F1008D0F-C3C0-D95F-D7F5-B641753E91BA}"/>
              </a:ext>
            </a:extLst>
          </p:cNvPr>
          <p:cNvCxnSpPr>
            <a:cxnSpLocks/>
          </p:cNvCxnSpPr>
          <p:nvPr/>
        </p:nvCxnSpPr>
        <p:spPr>
          <a:xfrm>
            <a:off x="2755696" y="4620706"/>
            <a:ext cx="0" cy="1029224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F4D870C4-DD35-1B61-0C94-897FFB2E1051}"/>
              </a:ext>
            </a:extLst>
          </p:cNvPr>
          <p:cNvCxnSpPr>
            <a:cxnSpLocks/>
          </p:cNvCxnSpPr>
          <p:nvPr/>
        </p:nvCxnSpPr>
        <p:spPr>
          <a:xfrm>
            <a:off x="3840766" y="5143500"/>
            <a:ext cx="0" cy="506430"/>
          </a:xfrm>
          <a:prstGeom prst="straightConnector1">
            <a:avLst/>
          </a:prstGeom>
          <a:ln w="9525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FF47B0E5-C584-6B4C-1F08-3FFC70A76608}"/>
              </a:ext>
            </a:extLst>
          </p:cNvPr>
          <p:cNvCxnSpPr>
            <a:cxnSpLocks/>
          </p:cNvCxnSpPr>
          <p:nvPr/>
        </p:nvCxnSpPr>
        <p:spPr>
          <a:xfrm>
            <a:off x="4360076" y="4229100"/>
            <a:ext cx="0" cy="1548347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004847D8-62F3-99C4-A8FC-8920825E4352}"/>
              </a:ext>
            </a:extLst>
          </p:cNvPr>
          <p:cNvCxnSpPr>
            <a:cxnSpLocks/>
          </p:cNvCxnSpPr>
          <p:nvPr/>
        </p:nvCxnSpPr>
        <p:spPr>
          <a:xfrm flipH="1">
            <a:off x="4791410" y="4691493"/>
            <a:ext cx="6614" cy="1086391"/>
          </a:xfrm>
          <a:prstGeom prst="straightConnector1">
            <a:avLst/>
          </a:prstGeom>
          <a:ln w="952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565CDBE6-B88F-1983-7FEE-86BBE3256CA4}"/>
              </a:ext>
            </a:extLst>
          </p:cNvPr>
          <p:cNvCxnSpPr>
            <a:cxnSpLocks/>
          </p:cNvCxnSpPr>
          <p:nvPr/>
        </p:nvCxnSpPr>
        <p:spPr>
          <a:xfrm>
            <a:off x="5244800" y="5073650"/>
            <a:ext cx="0" cy="704234"/>
          </a:xfrm>
          <a:prstGeom prst="straightConnector1">
            <a:avLst/>
          </a:prstGeom>
          <a:ln w="952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AD00D2FC-0F49-53D4-406D-DA045B1A25BC}"/>
              </a:ext>
            </a:extLst>
          </p:cNvPr>
          <p:cNvCxnSpPr>
            <a:cxnSpLocks/>
          </p:cNvCxnSpPr>
          <p:nvPr/>
        </p:nvCxnSpPr>
        <p:spPr>
          <a:xfrm>
            <a:off x="6032200" y="5555624"/>
            <a:ext cx="0" cy="222260"/>
          </a:xfrm>
          <a:prstGeom prst="straightConnector1">
            <a:avLst/>
          </a:prstGeom>
          <a:ln w="9525">
            <a:solidFill>
              <a:schemeClr val="tx2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AE200EBD-F7F4-AEDD-35B6-4A2D8F803854}"/>
              </a:ext>
            </a:extLst>
          </p:cNvPr>
          <p:cNvCxnSpPr>
            <a:cxnSpLocks/>
            <a:stCxn id="96" idx="0"/>
          </p:cNvCxnSpPr>
          <p:nvPr/>
        </p:nvCxnSpPr>
        <p:spPr>
          <a:xfrm flipH="1">
            <a:off x="6792295" y="4675520"/>
            <a:ext cx="6614" cy="1108714"/>
          </a:xfrm>
          <a:prstGeom prst="straightConnector1">
            <a:avLst/>
          </a:prstGeom>
          <a:ln w="9525">
            <a:solidFill>
              <a:srgbClr val="C4C02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2 103">
            <a:extLst>
              <a:ext uri="{FF2B5EF4-FFF2-40B4-BE49-F238E27FC236}">
                <a16:creationId xmlns:a16="http://schemas.microsoft.com/office/drawing/2014/main" id="{2B197EB3-B4D6-6C70-EBC6-6F7F8B36C1C1}"/>
              </a:ext>
            </a:extLst>
          </p:cNvPr>
          <p:cNvCxnSpPr>
            <a:cxnSpLocks/>
          </p:cNvCxnSpPr>
          <p:nvPr/>
        </p:nvCxnSpPr>
        <p:spPr>
          <a:xfrm>
            <a:off x="7211395" y="5262219"/>
            <a:ext cx="0" cy="504000"/>
          </a:xfrm>
          <a:prstGeom prst="straightConnector1">
            <a:avLst/>
          </a:prstGeom>
          <a:ln w="9525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Connettore 2 111">
            <a:extLst>
              <a:ext uri="{FF2B5EF4-FFF2-40B4-BE49-F238E27FC236}">
                <a16:creationId xmlns:a16="http://schemas.microsoft.com/office/drawing/2014/main" id="{4F2812BB-66A7-B6BE-7933-8ABB794B6C0D}"/>
              </a:ext>
            </a:extLst>
          </p:cNvPr>
          <p:cNvCxnSpPr>
            <a:cxnSpLocks/>
          </p:cNvCxnSpPr>
          <p:nvPr/>
        </p:nvCxnSpPr>
        <p:spPr>
          <a:xfrm>
            <a:off x="493059" y="4311650"/>
            <a:ext cx="0" cy="1462881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6B74BA1E-A8B4-CBCF-6856-BA3322745E53}"/>
              </a:ext>
            </a:extLst>
          </p:cNvPr>
          <p:cNvCxnSpPr>
            <a:cxnSpLocks/>
          </p:cNvCxnSpPr>
          <p:nvPr/>
        </p:nvCxnSpPr>
        <p:spPr>
          <a:xfrm>
            <a:off x="1556216" y="4810946"/>
            <a:ext cx="0" cy="965187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Connettore 2 117">
            <a:extLst>
              <a:ext uri="{FF2B5EF4-FFF2-40B4-BE49-F238E27FC236}">
                <a16:creationId xmlns:a16="http://schemas.microsoft.com/office/drawing/2014/main" id="{628C587C-D257-833D-A9B3-AC91280EB00F}"/>
              </a:ext>
            </a:extLst>
          </p:cNvPr>
          <p:cNvCxnSpPr>
            <a:cxnSpLocks/>
          </p:cNvCxnSpPr>
          <p:nvPr/>
        </p:nvCxnSpPr>
        <p:spPr>
          <a:xfrm>
            <a:off x="891816" y="5189079"/>
            <a:ext cx="0" cy="587873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51681734-BF69-370F-0102-90038246A407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7765115" y="5095683"/>
            <a:ext cx="223" cy="679026"/>
          </a:xfrm>
          <a:prstGeom prst="straightConnector1">
            <a:avLst/>
          </a:prstGeom>
          <a:ln w="952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B5B4520C-5E63-0F5C-7FDA-3F82944940A0}"/>
              </a:ext>
            </a:extLst>
          </p:cNvPr>
          <p:cNvCxnSpPr>
            <a:cxnSpLocks/>
          </p:cNvCxnSpPr>
          <p:nvPr/>
        </p:nvCxnSpPr>
        <p:spPr>
          <a:xfrm>
            <a:off x="8491555" y="5192369"/>
            <a:ext cx="0" cy="585452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B70A5A7-F106-E018-A9DB-CD155D0FD8D3}"/>
              </a:ext>
            </a:extLst>
          </p:cNvPr>
          <p:cNvCxnSpPr>
            <a:cxnSpLocks/>
            <a:stCxn id="6" idx="0"/>
          </p:cNvCxnSpPr>
          <p:nvPr/>
        </p:nvCxnSpPr>
        <p:spPr>
          <a:xfrm flipH="1">
            <a:off x="9404721" y="4901376"/>
            <a:ext cx="1079" cy="872637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7FD52723-66D7-14EA-44F7-99FD05929082}"/>
              </a:ext>
            </a:extLst>
          </p:cNvPr>
          <p:cNvCxnSpPr>
            <a:cxnSpLocks/>
            <a:stCxn id="13" idx="0"/>
          </p:cNvCxnSpPr>
          <p:nvPr/>
        </p:nvCxnSpPr>
        <p:spPr>
          <a:xfrm flipH="1">
            <a:off x="10402912" y="4648457"/>
            <a:ext cx="2022" cy="1130309"/>
          </a:xfrm>
          <a:prstGeom prst="straightConnector1">
            <a:avLst/>
          </a:prstGeom>
          <a:ln w="9525">
            <a:solidFill>
              <a:srgbClr val="DD6DC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293C3BFB-2C9A-29FD-D6B8-C6AFD1A9733F}"/>
              </a:ext>
            </a:extLst>
          </p:cNvPr>
          <p:cNvCxnSpPr>
            <a:cxnSpLocks/>
          </p:cNvCxnSpPr>
          <p:nvPr/>
        </p:nvCxnSpPr>
        <p:spPr>
          <a:xfrm>
            <a:off x="11021395" y="5189079"/>
            <a:ext cx="0" cy="585452"/>
          </a:xfrm>
          <a:prstGeom prst="straightConnector1">
            <a:avLst/>
          </a:prstGeom>
          <a:ln w="9525">
            <a:solidFill>
              <a:srgbClr val="84E29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5660A15D-D2DA-ECB4-5A48-5E1F3C31C363}"/>
              </a:ext>
            </a:extLst>
          </p:cNvPr>
          <p:cNvCxnSpPr>
            <a:cxnSpLocks/>
          </p:cNvCxnSpPr>
          <p:nvPr/>
        </p:nvCxnSpPr>
        <p:spPr>
          <a:xfrm>
            <a:off x="11727515" y="4779161"/>
            <a:ext cx="0" cy="997275"/>
          </a:xfrm>
          <a:prstGeom prst="straightConnector1">
            <a:avLst/>
          </a:prstGeom>
          <a:ln w="9525">
            <a:solidFill>
              <a:srgbClr val="FF993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A_Miti tebani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A1C3859B-6F03-F16C-BDFB-2EC65E29E046}"/>
              </a:ext>
            </a:extLst>
          </p:cNvPr>
          <p:cNvSpPr/>
          <p:nvPr/>
        </p:nvSpPr>
        <p:spPr>
          <a:xfrm>
            <a:off x="1919821" y="5800860"/>
            <a:ext cx="2675992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A_Ciclo di Perseo">
            <a:hlinkClick r:id="rId3" action="ppaction://hlinkpres?slideindex=1&amp;slidetitle="/>
            <a:extLst>
              <a:ext uri="{FF2B5EF4-FFF2-40B4-BE49-F238E27FC236}">
                <a16:creationId xmlns:a16="http://schemas.microsoft.com/office/drawing/2014/main" id="{BE345809-9888-4045-B874-8777CE2D8ED4}"/>
              </a:ext>
            </a:extLst>
          </p:cNvPr>
          <p:cNvSpPr/>
          <p:nvPr/>
        </p:nvSpPr>
        <p:spPr>
          <a:xfrm>
            <a:off x="2480189" y="5674860"/>
            <a:ext cx="1121802" cy="90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T_Ciclo di Perseo">
            <a:extLst>
              <a:ext uri="{FF2B5EF4-FFF2-40B4-BE49-F238E27FC236}">
                <a16:creationId xmlns:a16="http://schemas.microsoft.com/office/drawing/2014/main" id="{DF5B6997-C9EA-69BA-2E03-64D3A60AE163}"/>
              </a:ext>
            </a:extLst>
          </p:cNvPr>
          <p:cNvSpPr txBox="1"/>
          <p:nvPr/>
        </p:nvSpPr>
        <p:spPr>
          <a:xfrm>
            <a:off x="2489753" y="4553444"/>
            <a:ext cx="1118018" cy="1902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3" action="ppaction://hlinkpres?slideindex=1&amp;slidetitle="/>
              </a:rPr>
              <a:t>Ciclo di Perseo</a:t>
            </a:r>
            <a:endParaRPr lang="it-IT" sz="1000"/>
          </a:p>
        </p:txBody>
      </p:sp>
      <p:sp>
        <p:nvSpPr>
          <p:cNvPr id="73" name="A_Minerva e le Muse">
            <a:hlinkClick r:id="rId4" action="ppaction://hlinkpres?slideindex=1&amp;slidetitle="/>
            <a:extLst>
              <a:ext uri="{FF2B5EF4-FFF2-40B4-BE49-F238E27FC236}">
                <a16:creationId xmlns:a16="http://schemas.microsoft.com/office/drawing/2014/main" id="{3296119A-6DD4-5686-2199-D33E3BD6C65C}"/>
              </a:ext>
            </a:extLst>
          </p:cNvPr>
          <p:cNvSpPr/>
          <p:nvPr/>
        </p:nvSpPr>
        <p:spPr>
          <a:xfrm>
            <a:off x="3649991" y="5674860"/>
            <a:ext cx="566256" cy="9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T_Minerva e le Muse">
            <a:extLst>
              <a:ext uri="{FF2B5EF4-FFF2-40B4-BE49-F238E27FC236}">
                <a16:creationId xmlns:a16="http://schemas.microsoft.com/office/drawing/2014/main" id="{D89315C4-1CE3-B49D-D936-A485805829EF}"/>
              </a:ext>
            </a:extLst>
          </p:cNvPr>
          <p:cNvSpPr txBox="1"/>
          <p:nvPr/>
        </p:nvSpPr>
        <p:spPr>
          <a:xfrm>
            <a:off x="3074444" y="4879907"/>
            <a:ext cx="1148848" cy="38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4" action="ppaction://hlinkpres?slideindex=1&amp;slidetitle="/>
              </a:rPr>
              <a:t>Minerva e le Muse</a:t>
            </a:r>
            <a:r>
              <a:rPr lang="it-IT" sz="1000"/>
              <a:t>       </a:t>
            </a:r>
          </a:p>
          <a:p>
            <a:pPr>
              <a:spcBef>
                <a:spcPts val="300"/>
              </a:spcBef>
            </a:pPr>
            <a:r>
              <a:rPr lang="it-IT" sz="1000">
                <a:hlinkClick r:id="rId5" action="ppaction://hlinkpres?slideindex=1&amp;slidetitle="/>
              </a:rPr>
              <a:t>Muse e Pieridi </a:t>
            </a:r>
            <a:endParaRPr lang="it-IT" sz="1000"/>
          </a:p>
        </p:txBody>
      </p:sp>
      <p:sp>
        <p:nvSpPr>
          <p:cNvPr id="72" name="A_Storie ateniesi">
            <a:hlinkClick r:id="rId6" action="ppaction://hlinkpres?slideindex=1&amp;slidetitle="/>
            <a:extLst>
              <a:ext uri="{FF2B5EF4-FFF2-40B4-BE49-F238E27FC236}">
                <a16:creationId xmlns:a16="http://schemas.microsoft.com/office/drawing/2014/main" id="{8DCD7060-984C-8355-F971-AE9BACE0922B}"/>
              </a:ext>
            </a:extLst>
          </p:cNvPr>
          <p:cNvSpPr/>
          <p:nvPr/>
        </p:nvSpPr>
        <p:spPr>
          <a:xfrm>
            <a:off x="4626441" y="5800860"/>
            <a:ext cx="386090" cy="1080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T_Storie ateniesi">
            <a:extLst>
              <a:ext uri="{FF2B5EF4-FFF2-40B4-BE49-F238E27FC236}">
                <a16:creationId xmlns:a16="http://schemas.microsoft.com/office/drawing/2014/main" id="{45DB3CEE-C210-868E-FF63-36BA5ED4CD71}"/>
              </a:ext>
            </a:extLst>
          </p:cNvPr>
          <p:cNvSpPr txBox="1">
            <a:spLocks/>
          </p:cNvSpPr>
          <p:nvPr/>
        </p:nvSpPr>
        <p:spPr>
          <a:xfrm>
            <a:off x="4429524" y="4620706"/>
            <a:ext cx="1081938" cy="190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it-IT" sz="1000">
                <a:hlinkClick r:id="rId6" action="ppaction://hlinkpres?slideindex=1&amp;slidetitle="/>
              </a:rPr>
              <a:t>Storie ateniesi</a:t>
            </a:r>
            <a:endParaRPr lang="it-IT" sz="1000"/>
          </a:p>
        </p:txBody>
      </p:sp>
      <p:sp>
        <p:nvSpPr>
          <p:cNvPr id="80" name="T_Argonauti e Medea">
            <a:extLst>
              <a:ext uri="{FF2B5EF4-FFF2-40B4-BE49-F238E27FC236}">
                <a16:creationId xmlns:a16="http://schemas.microsoft.com/office/drawing/2014/main" id="{AD2417A6-7602-FC43-0310-91176DD376B1}"/>
              </a:ext>
            </a:extLst>
          </p:cNvPr>
          <p:cNvSpPr txBox="1"/>
          <p:nvPr/>
        </p:nvSpPr>
        <p:spPr>
          <a:xfrm>
            <a:off x="4848564" y="5014150"/>
            <a:ext cx="1325746" cy="1902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7" action="ppaction://hlinkpres?slideindex=1&amp;slidetitle="/>
              </a:rPr>
              <a:t>Gli Argonauti e Medea</a:t>
            </a:r>
            <a:endParaRPr lang="it-IT" sz="1000"/>
          </a:p>
        </p:txBody>
      </p:sp>
      <p:sp>
        <p:nvSpPr>
          <p:cNvPr id="81" name="T_Ciclo di Teseo">
            <a:extLst>
              <a:ext uri="{FF2B5EF4-FFF2-40B4-BE49-F238E27FC236}">
                <a16:creationId xmlns:a16="http://schemas.microsoft.com/office/drawing/2014/main" id="{92273224-6023-9A53-0733-6D64C1AB9669}"/>
              </a:ext>
            </a:extLst>
          </p:cNvPr>
          <p:cNvSpPr txBox="1"/>
          <p:nvPr/>
        </p:nvSpPr>
        <p:spPr>
          <a:xfrm>
            <a:off x="5600052" y="5380533"/>
            <a:ext cx="855532" cy="19024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8" action="ppaction://hlinkpres?slideindex=1&amp;slidetitle="/>
              </a:rPr>
              <a:t>Ciclo </a:t>
            </a:r>
            <a:r>
              <a:rPr lang="it-IT" sz="1000">
                <a:hlinkClick r:id="rId8" action="ppaction://hlinkpres?slideindex=1&amp;slidetitle="/>
              </a:rPr>
              <a:t>di </a:t>
            </a:r>
            <a:r>
              <a:rPr lang="it-IT" sz="1000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84" name="A_Argonauti e Medea">
            <a:hlinkClick r:id="rId7" action="ppaction://hlinkpres?slideindex=1&amp;slidetitle="/>
            <a:extLst>
              <a:ext uri="{FF2B5EF4-FFF2-40B4-BE49-F238E27FC236}">
                <a16:creationId xmlns:a16="http://schemas.microsoft.com/office/drawing/2014/main" id="{3915BB91-0A91-621D-7D40-0D5A4E5B2663}"/>
              </a:ext>
            </a:extLst>
          </p:cNvPr>
          <p:cNvSpPr/>
          <p:nvPr/>
        </p:nvSpPr>
        <p:spPr>
          <a:xfrm>
            <a:off x="5029666" y="5800860"/>
            <a:ext cx="386090" cy="108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8" name="A_Ciclo di Teseo">
            <a:hlinkClick r:id="rId8" action="ppaction://hlinkpres?slideindex=1&amp;slidetitle="/>
            <a:extLst>
              <a:ext uri="{FF2B5EF4-FFF2-40B4-BE49-F238E27FC236}">
                <a16:creationId xmlns:a16="http://schemas.microsoft.com/office/drawing/2014/main" id="{890FB4C4-749F-2CC8-9086-0CF14606DC1F}"/>
              </a:ext>
            </a:extLst>
          </p:cNvPr>
          <p:cNvSpPr/>
          <p:nvPr/>
        </p:nvSpPr>
        <p:spPr>
          <a:xfrm>
            <a:off x="5432823" y="5800860"/>
            <a:ext cx="1194196" cy="1080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3" name="A_Ciclo di Ercole">
            <a:hlinkClick r:id="rId9" action="ppaction://hlinkpres?slideindex=1&amp;slidetitle="/>
            <a:extLst>
              <a:ext uri="{FF2B5EF4-FFF2-40B4-BE49-F238E27FC236}">
                <a16:creationId xmlns:a16="http://schemas.microsoft.com/office/drawing/2014/main" id="{CC823DFA-9782-3AB3-129B-1ACBF8DE0D08}"/>
              </a:ext>
            </a:extLst>
          </p:cNvPr>
          <p:cNvSpPr/>
          <p:nvPr/>
        </p:nvSpPr>
        <p:spPr>
          <a:xfrm>
            <a:off x="6644880" y="5800860"/>
            <a:ext cx="398858" cy="108000"/>
          </a:xfrm>
          <a:prstGeom prst="roundRect">
            <a:avLst/>
          </a:prstGeom>
          <a:solidFill>
            <a:srgbClr val="C4C0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6" name="T_Ciclo di Ercole">
            <a:extLst>
              <a:ext uri="{FF2B5EF4-FFF2-40B4-BE49-F238E27FC236}">
                <a16:creationId xmlns:a16="http://schemas.microsoft.com/office/drawing/2014/main" id="{E8DC7C08-025F-922A-84D7-6818D9FA1112}"/>
              </a:ext>
            </a:extLst>
          </p:cNvPr>
          <p:cNvSpPr txBox="1"/>
          <p:nvPr/>
        </p:nvSpPr>
        <p:spPr>
          <a:xfrm>
            <a:off x="6350703" y="4675520"/>
            <a:ext cx="896412" cy="190240"/>
          </a:xfrm>
          <a:prstGeom prst="rect">
            <a:avLst/>
          </a:prstGeom>
          <a:solidFill>
            <a:srgbClr val="DFDD77"/>
          </a:solidFill>
          <a:ln>
            <a:solidFill>
              <a:srgbClr val="7D7B1D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9" action="ppaction://hlinkpres?slideindex=1&amp;slidetitle="/>
              </a:rPr>
              <a:t>Ciclo di Ercole</a:t>
            </a:r>
            <a:endParaRPr lang="it-IT" sz="1000">
              <a:hlinkClick r:id="rId10" action="ppaction://hlinkpres?slideindex=1&amp;slidetitle="/>
            </a:endParaRPr>
          </a:p>
        </p:txBody>
      </p:sp>
      <p:sp>
        <p:nvSpPr>
          <p:cNvPr id="100" name="A_Amori difficili">
            <a:hlinkClick r:id="rId11" action="ppaction://hlinkpres?slideindex=1&amp;slidetitle="/>
            <a:extLst>
              <a:ext uri="{FF2B5EF4-FFF2-40B4-BE49-F238E27FC236}">
                <a16:creationId xmlns:a16="http://schemas.microsoft.com/office/drawing/2014/main" id="{24E73530-68DF-747E-103E-9253965BC71B}"/>
              </a:ext>
            </a:extLst>
          </p:cNvPr>
          <p:cNvSpPr/>
          <p:nvPr/>
        </p:nvSpPr>
        <p:spPr>
          <a:xfrm>
            <a:off x="7056840" y="5800860"/>
            <a:ext cx="260654" cy="108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T_Amori difficili">
            <a:extLst>
              <a:ext uri="{FF2B5EF4-FFF2-40B4-BE49-F238E27FC236}">
                <a16:creationId xmlns:a16="http://schemas.microsoft.com/office/drawing/2014/main" id="{5169340F-43B2-172D-53B3-70F4DAA2BE43}"/>
              </a:ext>
            </a:extLst>
          </p:cNvPr>
          <p:cNvSpPr txBox="1"/>
          <p:nvPr/>
        </p:nvSpPr>
        <p:spPr>
          <a:xfrm>
            <a:off x="6871189" y="5260785"/>
            <a:ext cx="820770" cy="190240"/>
          </a:xfrm>
          <a:prstGeom prst="rect">
            <a:avLst/>
          </a:prstGeom>
          <a:solidFill>
            <a:srgbClr val="E4F6DE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hlinkClick r:id="rId11" action="ppaction://hlinkpres?slideindex=1&amp;slidetitle="/>
              </a:rPr>
              <a:t>Amori difficili</a:t>
            </a:r>
            <a:endParaRPr lang="it-IT" sz="1000"/>
          </a:p>
        </p:txBody>
      </p:sp>
      <p:sp>
        <p:nvSpPr>
          <p:cNvPr id="113" name="A_Origini">
            <a:hlinkClick r:id="rId12" action="ppaction://hlinkpres?slideindex=1&amp;slidetitle="/>
            <a:extLst>
              <a:ext uri="{FF2B5EF4-FFF2-40B4-BE49-F238E27FC236}">
                <a16:creationId xmlns:a16="http://schemas.microsoft.com/office/drawing/2014/main" id="{1409FA84-399D-AF18-78F0-3E06E80497A9}"/>
              </a:ext>
            </a:extLst>
          </p:cNvPr>
          <p:cNvSpPr/>
          <p:nvPr/>
        </p:nvSpPr>
        <p:spPr>
          <a:xfrm>
            <a:off x="352961" y="5800860"/>
            <a:ext cx="386090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7" name="T_Origini">
            <a:extLst>
              <a:ext uri="{FF2B5EF4-FFF2-40B4-BE49-F238E27FC236}">
                <a16:creationId xmlns:a16="http://schemas.microsoft.com/office/drawing/2014/main" id="{933729C9-D2E9-568B-E9EF-672C8D1EA3A3}"/>
              </a:ext>
            </a:extLst>
          </p:cNvPr>
          <p:cNvSpPr txBox="1"/>
          <p:nvPr/>
        </p:nvSpPr>
        <p:spPr>
          <a:xfrm>
            <a:off x="114632" y="4164201"/>
            <a:ext cx="1218995" cy="41337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>
                <a:hlinkClick r:id="rId13" action="ppaction://hlinkpres?slideindex=1&amp;slidetitle="/>
              </a:rPr>
              <a:t>Proemio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12" action="ppaction://hlinkpres?slideindex=1&amp;slidetitle="/>
              </a:rPr>
              <a:t>I miti delle Origini</a:t>
            </a:r>
            <a:endParaRPr lang="it-IT" sz="1100"/>
          </a:p>
        </p:txBody>
      </p:sp>
      <p:sp>
        <p:nvSpPr>
          <p:cNvPr id="114" name="A_Apollo e Io">
            <a:hlinkClick r:id="rId14" action="ppaction://hlinkpres?slideindex=1&amp;slidetitle="/>
            <a:extLst>
              <a:ext uri="{FF2B5EF4-FFF2-40B4-BE49-F238E27FC236}">
                <a16:creationId xmlns:a16="http://schemas.microsoft.com/office/drawing/2014/main" id="{877DC991-2C60-0F7D-C81F-C6C1B8E11F01}"/>
              </a:ext>
            </a:extLst>
          </p:cNvPr>
          <p:cNvSpPr/>
          <p:nvPr/>
        </p:nvSpPr>
        <p:spPr>
          <a:xfrm>
            <a:off x="755528" y="5800860"/>
            <a:ext cx="321889" cy="108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T_Apollo e Io">
            <a:extLst>
              <a:ext uri="{FF2B5EF4-FFF2-40B4-BE49-F238E27FC236}">
                <a16:creationId xmlns:a16="http://schemas.microsoft.com/office/drawing/2014/main" id="{1E6C182A-E32A-13B1-12AC-AE7071459116}"/>
              </a:ext>
            </a:extLst>
          </p:cNvPr>
          <p:cNvSpPr txBox="1"/>
          <p:nvPr/>
        </p:nvSpPr>
        <p:spPr>
          <a:xfrm>
            <a:off x="568698" y="5045928"/>
            <a:ext cx="468684" cy="4133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/>
              <a:t>Apollo</a:t>
            </a:r>
          </a:p>
          <a:p>
            <a:pPr>
              <a:spcBef>
                <a:spcPts val="300"/>
              </a:spcBef>
            </a:pPr>
            <a:r>
              <a:rPr lang="it-IT" sz="1100">
                <a:hlinkClick r:id="rId15" action="ppaction://hlinkpres?slideindex=1&amp;slidetitle="/>
              </a:rPr>
              <a:t>Io</a:t>
            </a:r>
            <a:endParaRPr lang="it-IT" sz="1100"/>
          </a:p>
        </p:txBody>
      </p:sp>
      <p:sp>
        <p:nvSpPr>
          <p:cNvPr id="115" name="A_Libro 2">
            <a:hlinkClick r:id="rId16" action="ppaction://hlinkpres?slideindex=1&amp;slidetitle="/>
            <a:extLst>
              <a:ext uri="{FF2B5EF4-FFF2-40B4-BE49-F238E27FC236}">
                <a16:creationId xmlns:a16="http://schemas.microsoft.com/office/drawing/2014/main" id="{99D2EB4A-8659-90C4-8FD1-1E076305C1FA}"/>
              </a:ext>
            </a:extLst>
          </p:cNvPr>
          <p:cNvSpPr/>
          <p:nvPr/>
        </p:nvSpPr>
        <p:spPr>
          <a:xfrm>
            <a:off x="1094042" y="5800860"/>
            <a:ext cx="795151" cy="1080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9" name="T_Libro 2">
            <a:extLst>
              <a:ext uri="{FF2B5EF4-FFF2-40B4-BE49-F238E27FC236}">
                <a16:creationId xmlns:a16="http://schemas.microsoft.com/office/drawing/2014/main" id="{67F5F377-4AC0-EF96-D4B4-9F1CBD38D817}"/>
              </a:ext>
            </a:extLst>
          </p:cNvPr>
          <p:cNvSpPr txBox="1"/>
          <p:nvPr/>
        </p:nvSpPr>
        <p:spPr>
          <a:xfrm>
            <a:off x="1097479" y="4700817"/>
            <a:ext cx="1177565" cy="8288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100">
                <a:hlinkClick r:id="rId17" action="ppaction://hlinkpres?slideindex=1&amp;slidetitle="/>
              </a:rPr>
              <a:t>Fetonte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18" action="ppaction://hlinkpres?slideindex=1&amp;slidetitle="/>
              </a:rPr>
              <a:t>Callisto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19" action="ppaction://hlinkpres?slideindex=1&amp;slidetitle="/>
              </a:rPr>
              <a:t>Loquacità punita</a:t>
            </a:r>
            <a:endParaRPr lang="it-IT" sz="1100"/>
          </a:p>
          <a:p>
            <a:pPr>
              <a:spcBef>
                <a:spcPts val="300"/>
              </a:spcBef>
            </a:pPr>
            <a:r>
              <a:rPr lang="it-IT" sz="1100">
                <a:hlinkClick r:id="rId20" action="ppaction://hlinkpres?slideindex=1&amp;slidetitle="/>
              </a:rPr>
              <a:t>Europa</a:t>
            </a:r>
            <a:endParaRPr lang="it-IT" sz="1100"/>
          </a:p>
        </p:txBody>
      </p:sp>
      <p:sp>
        <p:nvSpPr>
          <p:cNvPr id="2" name="T_Orfeo">
            <a:extLst>
              <a:ext uri="{FF2B5EF4-FFF2-40B4-BE49-F238E27FC236}">
                <a16:creationId xmlns:a16="http://schemas.microsoft.com/office/drawing/2014/main" id="{63FC46AF-3E0F-4DF3-DD78-01C83CEC8846}"/>
              </a:ext>
            </a:extLst>
          </p:cNvPr>
          <p:cNvSpPr txBox="1"/>
          <p:nvPr/>
        </p:nvSpPr>
        <p:spPr>
          <a:xfrm>
            <a:off x="7473147" y="4905443"/>
            <a:ext cx="584382" cy="1902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it-IT" sz="1000">
                <a:solidFill>
                  <a:schemeClr val="tx1"/>
                </a:solidFill>
                <a:hlinkClick r:id="rId21" action="ppaction://hlinkpres?slideindex=1&amp;slidetitle="/>
              </a:rPr>
              <a:t>Orfeo</a:t>
            </a:r>
            <a:endParaRPr lang="it-IT" sz="1000"/>
          </a:p>
        </p:txBody>
      </p:sp>
      <p:sp>
        <p:nvSpPr>
          <p:cNvPr id="4" name="A_Orfeo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2358917D-6A90-42FD-CB88-AFD5DB76E7C0}"/>
              </a:ext>
            </a:extLst>
          </p:cNvPr>
          <p:cNvSpPr/>
          <p:nvPr/>
        </p:nvSpPr>
        <p:spPr>
          <a:xfrm>
            <a:off x="7336239" y="5800860"/>
            <a:ext cx="821923" cy="1080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_Asia e Tracia">
            <a:extLst>
              <a:ext uri="{FF2B5EF4-FFF2-40B4-BE49-F238E27FC236}">
                <a16:creationId xmlns:a16="http://schemas.microsoft.com/office/drawing/2014/main" id="{F0481730-F9CB-477F-2B3D-50415514B8CA}"/>
              </a:ext>
            </a:extLst>
          </p:cNvPr>
          <p:cNvSpPr txBox="1"/>
          <p:nvPr/>
        </p:nvSpPr>
        <p:spPr>
          <a:xfrm>
            <a:off x="7903566" y="5208709"/>
            <a:ext cx="1173319" cy="1902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22" action="ppaction://hlinkpres?slideindex=1&amp;slidetitle="/>
              </a:rPr>
              <a:t>Asia Minore, Tracia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18" name="A_Asia e Tracia">
            <a:hlinkClick r:id="rId22" action="ppaction://hlinkpres?slideindex=1&amp;slidetitle="/>
            <a:extLst>
              <a:ext uri="{FF2B5EF4-FFF2-40B4-BE49-F238E27FC236}">
                <a16:creationId xmlns:a16="http://schemas.microsoft.com/office/drawing/2014/main" id="{8F9BE2E6-1867-6BF6-59D1-78A298A55349}"/>
              </a:ext>
            </a:extLst>
          </p:cNvPr>
          <p:cNvSpPr/>
          <p:nvPr/>
        </p:nvSpPr>
        <p:spPr>
          <a:xfrm>
            <a:off x="8183963" y="5800860"/>
            <a:ext cx="676229" cy="108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T_Miti tebani">
            <a:extLst>
              <a:ext uri="{FF2B5EF4-FFF2-40B4-BE49-F238E27FC236}">
                <a16:creationId xmlns:a16="http://schemas.microsoft.com/office/drawing/2014/main" id="{B66D960E-0B14-AD5F-B0A9-7FAF5766C3DA}"/>
              </a:ext>
            </a:extLst>
          </p:cNvPr>
          <p:cNvSpPr txBox="1"/>
          <p:nvPr/>
        </p:nvSpPr>
        <p:spPr>
          <a:xfrm>
            <a:off x="1918398" y="4180527"/>
            <a:ext cx="2656522" cy="1902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algn="ctr"/>
            <a:r>
              <a:rPr lang="it-IT" sz="1000">
                <a:hlinkClick r:id="rId2" action="ppaction://hlinkpres?slideindex=1&amp;slidetitle="/>
              </a:rPr>
              <a:t>Il Ciclo Tebano</a:t>
            </a:r>
            <a:endParaRPr lang="it-IT" sz="1000">
              <a:hlinkClick r:id="rId10" action="ppaction://hlinkpres?slideindex=1&amp;slidetitle="/>
            </a:endParaRPr>
          </a:p>
        </p:txBody>
      </p:sp>
      <p:sp>
        <p:nvSpPr>
          <p:cNvPr id="6" name="T_Guerra di Troia">
            <a:extLst>
              <a:ext uri="{FF2B5EF4-FFF2-40B4-BE49-F238E27FC236}">
                <a16:creationId xmlns:a16="http://schemas.microsoft.com/office/drawing/2014/main" id="{AFC1A670-1401-610C-B04D-2895449B12F2}"/>
              </a:ext>
            </a:extLst>
          </p:cNvPr>
          <p:cNvSpPr txBox="1"/>
          <p:nvPr/>
        </p:nvSpPr>
        <p:spPr>
          <a:xfrm>
            <a:off x="8851903" y="4901376"/>
            <a:ext cx="1107794" cy="190240"/>
          </a:xfrm>
          <a:prstGeom prst="rect">
            <a:avLst/>
          </a:prstGeom>
          <a:solidFill>
            <a:srgbClr val="ED8855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23" action="ppaction://hlinkpres?slideindex=1&amp;slidetitle="/>
              </a:rPr>
              <a:t>La guerra di Troia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11" name="A_Guerra di Troia">
            <a:hlinkClick r:id="rId23" action="ppaction://hlinkpres?slideindex=1&amp;slidetitle="/>
            <a:extLst>
              <a:ext uri="{FF2B5EF4-FFF2-40B4-BE49-F238E27FC236}">
                <a16:creationId xmlns:a16="http://schemas.microsoft.com/office/drawing/2014/main" id="{FC2F2444-3606-9F30-14F0-F7BFEFD74A5E}"/>
              </a:ext>
            </a:extLst>
          </p:cNvPr>
          <p:cNvSpPr/>
          <p:nvPr/>
        </p:nvSpPr>
        <p:spPr>
          <a:xfrm>
            <a:off x="8887813" y="5800860"/>
            <a:ext cx="1153321" cy="108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A_Viaggio di Enea">
            <a:hlinkClick r:id="rId24" action="ppaction://hlinkpres?slideindex=1&amp;slidetitle="/>
            <a:extLst>
              <a:ext uri="{FF2B5EF4-FFF2-40B4-BE49-F238E27FC236}">
                <a16:creationId xmlns:a16="http://schemas.microsoft.com/office/drawing/2014/main" id="{51D7B524-1B98-DA63-E972-D4202B6E1C65}"/>
              </a:ext>
            </a:extLst>
          </p:cNvPr>
          <p:cNvSpPr/>
          <p:nvPr/>
        </p:nvSpPr>
        <p:spPr>
          <a:xfrm>
            <a:off x="10061729" y="5800860"/>
            <a:ext cx="736660" cy="108000"/>
          </a:xfrm>
          <a:prstGeom prst="roundRect">
            <a:avLst/>
          </a:prstGeom>
          <a:solidFill>
            <a:srgbClr val="DD6D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_Viaggio di Enea">
            <a:extLst>
              <a:ext uri="{FF2B5EF4-FFF2-40B4-BE49-F238E27FC236}">
                <a16:creationId xmlns:a16="http://schemas.microsoft.com/office/drawing/2014/main" id="{861F4FC4-52CC-92D9-09F4-D1204B9D3013}"/>
              </a:ext>
            </a:extLst>
          </p:cNvPr>
          <p:cNvSpPr txBox="1"/>
          <p:nvPr/>
        </p:nvSpPr>
        <p:spPr>
          <a:xfrm>
            <a:off x="9995817" y="4648457"/>
            <a:ext cx="818233" cy="190240"/>
          </a:xfrm>
          <a:prstGeom prst="rect">
            <a:avLst/>
          </a:prstGeom>
          <a:solidFill>
            <a:srgbClr val="F7DDF1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r>
              <a:rPr lang="it-IT" sz="1000">
                <a:solidFill>
                  <a:schemeClr val="tx1"/>
                </a:solidFill>
                <a:hlinkClick r:id="rId24" action="ppaction://hlinkpres?slideindex=1&amp;slidetitle="/>
              </a:rPr>
              <a:t>Ciclo di Enea</a:t>
            </a:r>
            <a:endParaRPr lang="it-IT" sz="1000"/>
          </a:p>
        </p:txBody>
      </p:sp>
      <p:sp>
        <p:nvSpPr>
          <p:cNvPr id="83" name="T_Re albani e fondazione">
            <a:extLst>
              <a:ext uri="{FF2B5EF4-FFF2-40B4-BE49-F238E27FC236}">
                <a16:creationId xmlns:a16="http://schemas.microsoft.com/office/drawing/2014/main" id="{CAD7693A-01A6-DC1A-FF0D-6B0B4C4B1B80}"/>
              </a:ext>
            </a:extLst>
          </p:cNvPr>
          <p:cNvSpPr txBox="1"/>
          <p:nvPr/>
        </p:nvSpPr>
        <p:spPr>
          <a:xfrm>
            <a:off x="10482554" y="5073290"/>
            <a:ext cx="1169704" cy="344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0" lvl="2">
              <a:spcBef>
                <a:spcPts val="600"/>
              </a:spcBef>
            </a:pP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hlinkClick r:id="rId25" action="ppaction://hlinkpres?slideindex=1&amp;slidetitle="/>
              </a:rPr>
              <a:t>I re albani e la fondazione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</a:rPr>
              <a:t> di R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  <a:hlinkClick r:id="rId26" action="ppaction://hlinkpres?slideindex=1&amp;slidetitle="/>
              </a:rPr>
              <a:t>o</a:t>
            </a:r>
            <a:r>
              <a:rPr lang="it-IT" sz="1000" kern="100">
                <a:solidFill>
                  <a:schemeClr val="tx1"/>
                </a:solidFill>
                <a:latin typeface="Aptos" panose="020B0004020202020204" pitchFamily="34" charset="0"/>
              </a:rPr>
              <a:t>ma </a:t>
            </a:r>
            <a:endParaRPr lang="it-IT" sz="1000" kern="100">
              <a:latin typeface="Aptos" panose="020B0004020202020204" pitchFamily="34" charset="0"/>
            </a:endParaRPr>
          </a:p>
        </p:txBody>
      </p:sp>
      <p:sp>
        <p:nvSpPr>
          <p:cNvPr id="94" name="A_Re albani e fondazione">
            <a:hlinkClick r:id="rId25" action="ppaction://hlinkpres?slideindex=1&amp;slidetitle="/>
            <a:extLst>
              <a:ext uri="{FF2B5EF4-FFF2-40B4-BE49-F238E27FC236}">
                <a16:creationId xmlns:a16="http://schemas.microsoft.com/office/drawing/2014/main" id="{87B26A5D-EAFD-DA9D-7EDA-6A1A23A306A6}"/>
              </a:ext>
            </a:extLst>
          </p:cNvPr>
          <p:cNvSpPr/>
          <p:nvPr/>
        </p:nvSpPr>
        <p:spPr>
          <a:xfrm>
            <a:off x="10816936" y="5800860"/>
            <a:ext cx="371343" cy="108000"/>
          </a:xfrm>
          <a:prstGeom prst="roundRect">
            <a:avLst/>
          </a:prstGeom>
          <a:solidFill>
            <a:srgbClr val="84E2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T_Roma">
            <a:extLst>
              <a:ext uri="{FF2B5EF4-FFF2-40B4-BE49-F238E27FC236}">
                <a16:creationId xmlns:a16="http://schemas.microsoft.com/office/drawing/2014/main" id="{D7292868-C9EA-0581-D14C-655F1DB963FD}"/>
              </a:ext>
            </a:extLst>
          </p:cNvPr>
          <p:cNvSpPr txBox="1"/>
          <p:nvPr/>
        </p:nvSpPr>
        <p:spPr>
          <a:xfrm>
            <a:off x="11403687" y="4587861"/>
            <a:ext cx="690923" cy="382600"/>
          </a:xfrm>
          <a:prstGeom prst="rect">
            <a:avLst/>
          </a:prstGeom>
          <a:solidFill>
            <a:srgbClr val="FF9933"/>
          </a:solidFill>
          <a:ln>
            <a:solidFill>
              <a:schemeClr val="accent1"/>
            </a:solidFill>
          </a:ln>
        </p:spPr>
        <p:txBody>
          <a:bodyPr wrap="square" lIns="36000" tIns="36000" rIns="36000" bIns="0" rtlCol="0">
            <a:spAutoFit/>
          </a:bodyPr>
          <a:lstStyle/>
          <a:p>
            <a:pPr marL="216000" indent="-216000"/>
            <a:r>
              <a:rPr lang="it-IT" sz="1000">
                <a:solidFill>
                  <a:schemeClr val="tx1"/>
                </a:solidFill>
                <a:hlinkClick r:id="rId27" action="ppaction://hlinkpres?slideindex=1&amp;slidetitle="/>
              </a:rPr>
              <a:t>Roma</a:t>
            </a:r>
            <a:endParaRPr lang="it-IT" sz="10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000">
                <a:solidFill>
                  <a:schemeClr val="tx1"/>
                </a:solidFill>
                <a:hlinkClick r:id="rId28" action="ppaction://hlinkpres?slideindex=1&amp;slidetitle="/>
              </a:rPr>
              <a:t>Epilogo</a:t>
            </a:r>
            <a:endParaRPr lang="it-IT" sz="1000">
              <a:solidFill>
                <a:schemeClr val="tx1"/>
              </a:solidFill>
            </a:endParaRPr>
          </a:p>
        </p:txBody>
      </p:sp>
      <p:sp>
        <p:nvSpPr>
          <p:cNvPr id="90" name="A_Roma">
            <a:hlinkClick r:id="rId27" action="ppaction://hlinkpres?slideindex=1&amp;slidetitle="/>
            <a:extLst>
              <a:ext uri="{FF2B5EF4-FFF2-40B4-BE49-F238E27FC236}">
                <a16:creationId xmlns:a16="http://schemas.microsoft.com/office/drawing/2014/main" id="{079B66E8-D483-DCA1-3AF3-C9090C906969}"/>
              </a:ext>
            </a:extLst>
          </p:cNvPr>
          <p:cNvSpPr/>
          <p:nvPr/>
        </p:nvSpPr>
        <p:spPr>
          <a:xfrm>
            <a:off x="11208950" y="5800860"/>
            <a:ext cx="740271" cy="108000"/>
          </a:xfrm>
          <a:prstGeom prst="round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2" name="Immagine sfondo Veronese Atteone">
            <a:extLst>
              <a:ext uri="{FF2B5EF4-FFF2-40B4-BE49-F238E27FC236}">
                <a16:creationId xmlns:a16="http://schemas.microsoft.com/office/drawing/2014/main" id="{FF65EB2E-430F-6E58-CE41-E5C87C526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55" y="1164173"/>
            <a:ext cx="10601532" cy="25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Sfumatura">
            <a:extLst>
              <a:ext uri="{FF2B5EF4-FFF2-40B4-BE49-F238E27FC236}">
                <a16:creationId xmlns:a16="http://schemas.microsoft.com/office/drawing/2014/main" id="{F54D6D5C-317B-90DE-FFD4-04BCCCD04132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60478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L1">
            <a:extLst>
              <a:ext uri="{FF2B5EF4-FFF2-40B4-BE49-F238E27FC236}">
                <a16:creationId xmlns:a16="http://schemas.microsoft.com/office/drawing/2014/main" id="{8566A645-2E3D-1901-7DA8-D5C15E947036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360000" rtlCol="0" anchor="ctr"/>
          <a:lstStyle/>
          <a:p>
            <a:r>
              <a:rPr lang="it-IT" sz="2400" b="1">
                <a:solidFill>
                  <a:schemeClr val="tx1"/>
                </a:solidFill>
              </a:rPr>
              <a:t>Libro 1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13" action="ppaction://hlinkpres?slideindex=1&amp;slidetitle="/>
              </a:rPr>
              <a:t>Proemio</a:t>
            </a:r>
            <a:r>
              <a:rPr lang="it-IT" sz="1800">
                <a:solidFill>
                  <a:schemeClr val="tx1"/>
                </a:solidFill>
              </a:rPr>
              <a:t> (1-4)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0" action="ppaction://hlinkpres?slideindex=1&amp;slidetitle="/>
              </a:rPr>
              <a:t>Cosmogonia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5-88)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Creazione dell’uomo</a:t>
            </a:r>
            <a:r>
              <a:rPr lang="it-IT">
                <a:solidFill>
                  <a:schemeClr val="tx1"/>
                </a:solidFill>
              </a:rPr>
              <a:t> (76-88</a:t>
            </a:r>
            <a:r>
              <a:rPr lang="it-IT" sz="1800">
                <a:solidFill>
                  <a:schemeClr val="tx1"/>
                </a:solidFill>
              </a:rPr>
              <a:t>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1" action="ppaction://hlinkpres?slideindex=1&amp;slidetitle="/>
              </a:rPr>
              <a:t>Mito delle età</a:t>
            </a:r>
            <a:r>
              <a:rPr lang="it-IT" sz="1800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</a:rPr>
              <a:t>89-150)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Età dell’oro</a:t>
            </a:r>
            <a:r>
              <a:rPr lang="it-IT">
                <a:solidFill>
                  <a:schemeClr val="tx1"/>
                </a:solidFill>
              </a:rPr>
              <a:t> (89-112)</a:t>
            </a:r>
            <a:r>
              <a:rPr lang="it-IT" sz="1800">
                <a:solidFill>
                  <a:schemeClr val="tx1"/>
                </a:solidFill>
              </a:rPr>
              <a:t>; età dell’argento</a:t>
            </a:r>
            <a:r>
              <a:rPr lang="it-IT">
                <a:solidFill>
                  <a:schemeClr val="tx1"/>
                </a:solidFill>
              </a:rPr>
              <a:t> (113-124)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bronzo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(125-127)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età del ferro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(127-150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2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 (151-162)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33" action="ppaction://hlinkpres?slideindex=1&amp;slidetitle="/>
              </a:rPr>
              <a:t>Concilio degli dei</a:t>
            </a:r>
            <a:r>
              <a:rPr lang="it-IT">
                <a:solidFill>
                  <a:schemeClr val="tx1"/>
                </a:solidFill>
              </a:rPr>
              <a:t> (163-261)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34" action="ppaction://hlinkpres?slideindex=1&amp;slidetitle="/>
              </a:rPr>
              <a:t>Licaone</a:t>
            </a:r>
            <a:r>
              <a:rPr lang="it-IT">
                <a:solidFill>
                  <a:schemeClr val="tx1"/>
                </a:solidFill>
              </a:rPr>
              <a:t> (165-239)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5" action="ppaction://hlinkpres?slideindex=1&amp;slidetitle="/>
              </a:rPr>
              <a:t>Diluvio</a:t>
            </a:r>
            <a:r>
              <a:rPr lang="it-IT">
                <a:solidFill>
                  <a:schemeClr val="tx1"/>
                </a:solidFill>
              </a:rPr>
              <a:t> (260-312)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/>
            <a:endParaRPr lang="it-IT" sz="1800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/>
            <a:endParaRPr lang="it-IT">
              <a:solidFill>
                <a:schemeClr val="tx1"/>
              </a:solidFill>
              <a:hlinkClick r:id="rId36" action="ppaction://hlinkpres?slideindex=1&amp;slidetitle="/>
            </a:endParaRPr>
          </a:p>
          <a:p>
            <a:pPr marL="180000" indent="-180000">
              <a:spcBef>
                <a:spcPts val="800"/>
              </a:spcBef>
            </a:pPr>
            <a:r>
              <a:rPr lang="it-IT" sz="1800" err="1">
                <a:solidFill>
                  <a:schemeClr val="tx1"/>
                </a:solidFill>
                <a:hlinkClick r:id="rId36" action="ppaction://hlinkpres?slideindex=1&amp;slidetitle="/>
              </a:rPr>
              <a:t>Deucalione</a:t>
            </a:r>
            <a:r>
              <a:rPr lang="it-IT" sz="1800">
                <a:solidFill>
                  <a:schemeClr val="tx1"/>
                </a:solidFill>
                <a:hlinkClick r:id="rId36" action="ppaction://hlinkpres?slideindex=1&amp;slidetitle="/>
              </a:rPr>
              <a:t> e </a:t>
            </a:r>
            <a:r>
              <a:rPr lang="it-IT" sz="1800" err="1">
                <a:solidFill>
                  <a:schemeClr val="tx1"/>
                </a:solidFill>
                <a:hlinkClick r:id="rId36" action="ppaction://hlinkpres?slideindex=1&amp;slidetitle="/>
              </a:rPr>
              <a:t>Pirra</a:t>
            </a:r>
            <a:r>
              <a:rPr lang="it-IT">
                <a:solidFill>
                  <a:schemeClr val="tx1"/>
                </a:solidFill>
              </a:rPr>
              <a:t> (313-415)</a:t>
            </a:r>
          </a:p>
          <a:p>
            <a:pPr marL="216000"/>
            <a:r>
              <a:rPr lang="it-IT" sz="1800">
                <a:solidFill>
                  <a:schemeClr val="tx1"/>
                </a:solidFill>
              </a:rPr>
              <a:t>Generazione spontanea degli altri uomini (416-437)</a:t>
            </a: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7" action="ppaction://hlinkpres?slideindex=1&amp;slidetitle="/>
              </a:rPr>
              <a:t>Pitone e Apollo</a:t>
            </a:r>
            <a:r>
              <a:rPr lang="it-IT">
                <a:solidFill>
                  <a:schemeClr val="tx1"/>
                </a:solidFill>
              </a:rPr>
              <a:t> (416-451)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38" action="ppaction://hlinkpres?slideindex=1&amp;slidetitle="/>
              </a:rPr>
              <a:t>Apollo e Dafne</a:t>
            </a:r>
            <a:r>
              <a:rPr lang="it-IT">
                <a:solidFill>
                  <a:schemeClr val="tx1"/>
                </a:solidFill>
              </a:rPr>
              <a:t> (452-567)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  <a:hlinkClick r:id="rId15" action="ppaction://hlinkpres?slideindex=1&amp;slidetitle="/>
              </a:rPr>
              <a:t>Io</a:t>
            </a:r>
            <a:r>
              <a:rPr lang="it-IT">
                <a:solidFill>
                  <a:schemeClr val="tx1"/>
                </a:solidFill>
              </a:rPr>
              <a:t> (568-746)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39" action="ppaction://hlinkpres?slideindex=1&amp;slidetitle="/>
              </a:rPr>
              <a:t>Argo</a:t>
            </a:r>
            <a:r>
              <a:rPr lang="it-IT">
                <a:solidFill>
                  <a:schemeClr val="tx1"/>
                </a:solidFill>
              </a:rPr>
              <a:t> (625-723)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40" action="ppaction://hlinkpres?slideindex=1&amp;slidetitle="/>
              </a:rPr>
              <a:t>Siringa</a:t>
            </a:r>
            <a:r>
              <a:rPr lang="it-IT">
                <a:solidFill>
                  <a:schemeClr val="tx1"/>
                </a:solidFill>
              </a:rPr>
              <a:t> (689-712)</a:t>
            </a:r>
            <a:br>
              <a:rPr lang="it-IT" sz="1800">
                <a:solidFill>
                  <a:schemeClr val="tx1"/>
                </a:solidFill>
              </a:rPr>
            </a:br>
            <a:r>
              <a:rPr lang="it-IT" sz="1800">
                <a:solidFill>
                  <a:schemeClr val="tx1"/>
                </a:solidFill>
                <a:hlinkClick r:id="rId41" action="ppaction://hlinkpres?slideindex=1&amp;slidetitle="/>
              </a:rPr>
              <a:t>Pavone</a:t>
            </a:r>
            <a:r>
              <a:rPr lang="it-IT">
                <a:solidFill>
                  <a:schemeClr val="tx1"/>
                </a:solidFill>
              </a:rPr>
              <a:t> (720-723)</a:t>
            </a:r>
            <a:endParaRPr lang="it-IT" sz="1800">
              <a:solidFill>
                <a:schemeClr val="tx1"/>
              </a:solidFill>
            </a:endParaRPr>
          </a:p>
          <a:p>
            <a:pPr marL="180000" indent="-180000"/>
            <a:r>
              <a:rPr lang="it-IT" sz="1800">
                <a:solidFill>
                  <a:schemeClr val="tx1"/>
                </a:solidFill>
              </a:rPr>
              <a:t>Lite tra </a:t>
            </a:r>
            <a:r>
              <a:rPr lang="it-IT" sz="1800">
                <a:solidFill>
                  <a:schemeClr val="tx1"/>
                </a:solidFill>
                <a:hlinkClick r:id="rId42" action="ppaction://hlinkpres?slideindex=1&amp;slidetitle="/>
              </a:rPr>
              <a:t>Epafo</a:t>
            </a:r>
            <a:r>
              <a:rPr lang="it-IT" sz="1800">
                <a:solidFill>
                  <a:schemeClr val="tx1"/>
                </a:solidFill>
              </a:rPr>
              <a:t>, figlio di </a:t>
            </a:r>
            <a:r>
              <a:rPr lang="it-IT" sz="1800">
                <a:solidFill>
                  <a:schemeClr val="tx1"/>
                </a:solidFill>
                <a:hlinkClick r:id="rId15" action="ppaction://hlinkpres?slideindex=1&amp;slidetitle="/>
              </a:rPr>
              <a:t>Io</a:t>
            </a:r>
            <a:r>
              <a:rPr lang="it-IT" sz="1800">
                <a:solidFill>
                  <a:schemeClr val="tx1"/>
                </a:solidFill>
              </a:rPr>
              <a:t>, e </a:t>
            </a:r>
            <a:r>
              <a:rPr lang="it-IT" sz="1800">
                <a:solidFill>
                  <a:schemeClr val="tx1"/>
                </a:solidFill>
                <a:hlinkClick r:id="rId17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(747-779)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5" name="L2">
            <a:extLst>
              <a:ext uri="{FF2B5EF4-FFF2-40B4-BE49-F238E27FC236}">
                <a16:creationId xmlns:a16="http://schemas.microsoft.com/office/drawing/2014/main" id="{14B2EB29-D831-3C7B-F9B9-76D184A5CF0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2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  <a:hlinkClick r:id="rId17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 (1-400; prosegue dal libro 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43" action="ppaction://hlinkpres?slideindex=1&amp;slidetitle="/>
              </a:rPr>
              <a:t>Eliadi</a:t>
            </a:r>
            <a:r>
              <a:rPr lang="it-IT">
                <a:solidFill>
                  <a:schemeClr val="tx1"/>
                </a:solidFill>
              </a:rPr>
              <a:t>, sorelle di Fetonte (340-366)</a:t>
            </a:r>
          </a:p>
          <a:p>
            <a:pPr marL="216000"/>
            <a:r>
              <a:rPr lang="it-IT" sz="1800">
                <a:solidFill>
                  <a:schemeClr val="tx1"/>
                </a:solidFill>
                <a:hlinkClick r:id="rId44" action="ppaction://hlinkpres?slideindex=1&amp;slidetitle="/>
              </a:rPr>
              <a:t>Cigno</a:t>
            </a:r>
            <a:r>
              <a:rPr lang="it-IT" sz="1800">
                <a:solidFill>
                  <a:schemeClr val="tx1"/>
                </a:solidFill>
              </a:rPr>
              <a:t>, amico di Fetonte</a:t>
            </a:r>
            <a:r>
              <a:rPr lang="it-IT">
                <a:solidFill>
                  <a:schemeClr val="tx1"/>
                </a:solidFill>
              </a:rPr>
              <a:t> (367-380)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Giove e </a:t>
            </a:r>
            <a:r>
              <a:rPr lang="it-IT">
                <a:solidFill>
                  <a:schemeClr val="tx1"/>
                </a:solidFill>
                <a:hlinkClick r:id="rId18" action="ppaction://hlinkpres?slideindex=1&amp;slidetitle="/>
              </a:rPr>
              <a:t>Callisto</a:t>
            </a:r>
            <a:r>
              <a:rPr lang="it-IT">
                <a:solidFill>
                  <a:schemeClr val="tx1"/>
                </a:solidFill>
              </a:rPr>
              <a:t>; il figlio </a:t>
            </a:r>
            <a:r>
              <a:rPr lang="it-IT">
                <a:solidFill>
                  <a:schemeClr val="tx1"/>
                </a:solidFill>
                <a:hlinkClick r:id="rId45" action="ppaction://hlinkpres?slideindex=1&amp;slidetitle="/>
              </a:rPr>
              <a:t>Arcade</a:t>
            </a:r>
            <a:r>
              <a:rPr lang="it-IT">
                <a:solidFill>
                  <a:schemeClr val="tx1"/>
                </a:solidFill>
              </a:rPr>
              <a:t> (401-530)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</a:rPr>
              <a:t>Storie di loquacità punita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46" action="ppaction://hlinkpres?slideindex=1&amp;slidetitle="/>
              </a:rPr>
              <a:t>Corvo</a:t>
            </a:r>
            <a:r>
              <a:rPr lang="it-IT">
                <a:solidFill>
                  <a:schemeClr val="tx1"/>
                </a:solidFill>
              </a:rPr>
              <a:t>, </a:t>
            </a:r>
            <a:r>
              <a:rPr lang="it-IT">
                <a:solidFill>
                  <a:schemeClr val="tx1"/>
                </a:solidFill>
                <a:hlinkClick r:id="rId47" action="ppaction://hlinkpres?slideindex=1&amp;slidetitle="/>
              </a:rPr>
              <a:t>Coronide e </a:t>
            </a:r>
            <a:r>
              <a:rPr lang="it-IT" err="1">
                <a:solidFill>
                  <a:schemeClr val="tx1"/>
                </a:solidFill>
                <a:hlinkClick r:id="rId47" action="ppaction://hlinkpres?slideindex=1&amp;slidetitle="/>
              </a:rPr>
              <a:t>Nictimene</a:t>
            </a:r>
            <a:r>
              <a:rPr lang="it-IT">
                <a:solidFill>
                  <a:schemeClr val="tx1"/>
                </a:solidFill>
              </a:rPr>
              <a:t> (534-632)</a:t>
            </a:r>
          </a:p>
          <a:p>
            <a:pPr marL="673200" lvl="1" indent="-216000"/>
            <a:r>
              <a:rPr lang="it-IT" err="1">
                <a:solidFill>
                  <a:schemeClr val="tx1"/>
                </a:solidFill>
                <a:hlinkClick r:id="rId48" action="ppaction://hlinkpres?slideindex=1&amp;slidetitle="/>
              </a:rPr>
              <a:t>Ociroe</a:t>
            </a:r>
            <a:r>
              <a:rPr lang="it-IT">
                <a:solidFill>
                  <a:schemeClr val="tx1"/>
                </a:solidFill>
              </a:rPr>
              <a:t> (635-675)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49" action="ppaction://hlinkpres?slideindex=1&amp;slidetitle="/>
              </a:rPr>
              <a:t>Batto</a:t>
            </a:r>
            <a:r>
              <a:rPr lang="it-IT">
                <a:solidFill>
                  <a:schemeClr val="tx1"/>
                </a:solidFill>
              </a:rPr>
              <a:t> (683-707)</a:t>
            </a:r>
          </a:p>
          <a:p>
            <a:pPr marL="673200" lvl="1" indent="-216000"/>
            <a:r>
              <a:rPr lang="it-IT">
                <a:solidFill>
                  <a:schemeClr val="tx1"/>
                </a:solidFill>
                <a:hlinkClick r:id="rId50" action="ppaction://hlinkpres?slideindex=1&amp;slidetitle="/>
              </a:rPr>
              <a:t>Erse e Aglauro</a:t>
            </a:r>
            <a:r>
              <a:rPr lang="it-IT">
                <a:solidFill>
                  <a:schemeClr val="tx1"/>
                </a:solidFill>
              </a:rPr>
              <a:t> (708-832)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20" action="ppaction://hlinkpres?slideindex=1&amp;slidetitle="/>
              </a:rPr>
              <a:t>Europa</a:t>
            </a:r>
            <a:r>
              <a:rPr lang="it-IT">
                <a:solidFill>
                  <a:schemeClr val="tx1"/>
                </a:solidFill>
              </a:rPr>
              <a:t> (836-3.2)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6" name="L3">
            <a:extLst>
              <a:ext uri="{FF2B5EF4-FFF2-40B4-BE49-F238E27FC236}">
                <a16:creationId xmlns:a16="http://schemas.microsoft.com/office/drawing/2014/main" id="{767BCDC3-5DA0-ED46-95FB-07C870B0BDC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3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  <a:hlinkClick r:id="rId2" action="ppaction://hlinkpres?slideindex=1&amp;slidetitle="/>
              </a:rPr>
              <a:t>Ciclo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Tebano</a:t>
            </a:r>
            <a:r>
              <a:rPr lang="it-IT" b="1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(Inizio)</a:t>
            </a:r>
            <a:r>
              <a:rPr lang="it-IT" sz="1800" b="1">
                <a:solidFill>
                  <a:schemeClr val="tx1"/>
                </a:solidFill>
              </a:rPr>
              <a:t>: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10" action="ppaction://hlinkpres?slideindex=1&amp;slidetitle="/>
              </a:rPr>
              <a:t>Cadmo</a:t>
            </a:r>
            <a:r>
              <a:rPr lang="it-IT">
                <a:solidFill>
                  <a:schemeClr val="tx1"/>
                </a:solidFill>
              </a:rPr>
              <a:t> e la fondazione di Tebe (1-137)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1" action="ppaction://hlinkpres?slideindex=1&amp;slidetitle="/>
              </a:rPr>
              <a:t>Atteone</a:t>
            </a:r>
            <a:r>
              <a:rPr lang="it-IT">
                <a:solidFill>
                  <a:schemeClr val="tx1"/>
                </a:solidFill>
              </a:rPr>
              <a:t>, nipote di Cadmo (138-252)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2" action="ppaction://hlinkpres?slideindex=1&amp;slidetitle="/>
              </a:rPr>
              <a:t>Semele</a:t>
            </a:r>
            <a:r>
              <a:rPr lang="it-IT">
                <a:solidFill>
                  <a:schemeClr val="tx1"/>
                </a:solidFill>
              </a:rPr>
              <a:t> e il figlio </a:t>
            </a:r>
            <a:r>
              <a:rPr lang="it-IT">
                <a:solidFill>
                  <a:schemeClr val="tx1"/>
                </a:solidFill>
                <a:hlinkClick r:id="rId53" action="ppaction://hlinkpres?slideindex=1&amp;slidetitle="/>
              </a:rPr>
              <a:t>Bacco</a:t>
            </a:r>
            <a:r>
              <a:rPr lang="it-IT">
                <a:solidFill>
                  <a:schemeClr val="tx1"/>
                </a:solidFill>
              </a:rPr>
              <a:t> (253-315)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4" action="ppaction://hlinkpres?slideindex=1&amp;slidetitle="/>
              </a:rPr>
              <a:t>Tiresia</a:t>
            </a:r>
            <a:r>
              <a:rPr lang="it-IT">
                <a:solidFill>
                  <a:schemeClr val="tx1"/>
                </a:solidFill>
              </a:rPr>
              <a:t> (316-340)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5" action="ppaction://hlinkpres?slideindex=1&amp;slidetitle="/>
              </a:rPr>
              <a:t>Narciso ed Eco</a:t>
            </a:r>
            <a:r>
              <a:rPr lang="it-IT">
                <a:solidFill>
                  <a:schemeClr val="tx1"/>
                </a:solidFill>
              </a:rPr>
              <a:t> (339-510)</a:t>
            </a:r>
          </a:p>
          <a:p>
            <a:pPr marL="216000" lvl="1"/>
            <a:r>
              <a:rPr lang="it-IT">
                <a:solidFill>
                  <a:schemeClr val="tx1"/>
                </a:solidFill>
                <a:hlinkClick r:id="rId56" action="ppaction://hlinkpres?slideindex=1&amp;slidetitle="/>
              </a:rPr>
              <a:t>Penteo</a:t>
            </a:r>
            <a:r>
              <a:rPr lang="it-IT">
                <a:solidFill>
                  <a:schemeClr val="tx1"/>
                </a:solidFill>
              </a:rPr>
              <a:t> e le </a:t>
            </a:r>
            <a:r>
              <a:rPr lang="it-IT">
                <a:solidFill>
                  <a:schemeClr val="tx1"/>
                </a:solidFill>
                <a:hlinkClick r:id="rId57" action="ppaction://hlinkpres?slideindex=1&amp;slidetitle="/>
              </a:rPr>
              <a:t>Baccanti</a:t>
            </a:r>
            <a:r>
              <a:rPr lang="it-IT">
                <a:solidFill>
                  <a:schemeClr val="tx1"/>
                </a:solidFill>
              </a:rPr>
              <a:t> (511-733)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7" name="L4">
            <a:extLst>
              <a:ext uri="{FF2B5EF4-FFF2-40B4-BE49-F238E27FC236}">
                <a16:creationId xmlns:a16="http://schemas.microsoft.com/office/drawing/2014/main" id="{F1F03E58-BD34-C9A6-1077-248CCE2A3479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4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  <a:endParaRPr lang="it-IT" sz="1800" b="1">
              <a:solidFill>
                <a:schemeClr val="tx1"/>
              </a:solidFill>
            </a:endParaRPr>
          </a:p>
          <a:p>
            <a:pPr marL="360000" lvl="1" indent="-21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58" action="ppaction://hlinkpres?slideindex=1&amp;slidetitle="/>
              </a:rPr>
              <a:t>Minieidi</a:t>
            </a:r>
            <a:r>
              <a:rPr lang="it-IT">
                <a:solidFill>
                  <a:schemeClr val="tx1"/>
                </a:solidFill>
              </a:rPr>
              <a:t> (1-415) non partecipano ai riti bacchici, ma lavorano la lana e raccontano storie:</a:t>
            </a: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59" action="ppaction://hlinkpres?slideindex=1&amp;slidetitle="/>
              </a:rPr>
              <a:t>Piramo e Tisbe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>
                <a:solidFill>
                  <a:schemeClr val="tx1"/>
                </a:solidFill>
                <a:hlinkClick r:id="rId60" action="ppaction://hlinkpres?slideindex=1&amp;slidetitle="/>
              </a:rPr>
              <a:t>Sole, Leucotoe e Clizia</a:t>
            </a:r>
            <a:endParaRPr lang="it-IT">
              <a:solidFill>
                <a:schemeClr val="tx1"/>
              </a:solidFill>
            </a:endParaRPr>
          </a:p>
          <a:p>
            <a:pPr marL="720000" lvl="1" indent="-216000"/>
            <a:r>
              <a:rPr lang="it-IT" err="1">
                <a:solidFill>
                  <a:schemeClr val="tx1"/>
                </a:solidFill>
                <a:hlinkClick r:id="rId61" action="ppaction://hlinkpres?slideindex=1&amp;slidetitle="/>
              </a:rPr>
              <a:t>Salmacide</a:t>
            </a:r>
            <a:r>
              <a:rPr lang="it-IT">
                <a:solidFill>
                  <a:schemeClr val="tx1"/>
                </a:solidFill>
                <a:hlinkClick r:id="rId61" action="ppaction://hlinkpres?slideindex=1&amp;slidetitle="/>
              </a:rPr>
              <a:t> ed Ermafrodito</a:t>
            </a:r>
            <a:r>
              <a:rPr lang="it-IT">
                <a:solidFill>
                  <a:schemeClr val="tx1"/>
                </a:solidFill>
              </a:rPr>
              <a:t>)</a:t>
            </a:r>
          </a:p>
          <a:p>
            <a:pPr marL="673200" lvl="1" indent="-216000"/>
            <a:endParaRPr lang="it-IT">
              <a:solidFill>
                <a:schemeClr val="tx1"/>
              </a:solidFill>
            </a:endParaRP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62" action="ppaction://hlinkpres?slideindex=1&amp;slidetitle="/>
              </a:rPr>
              <a:t>Ino ed </a:t>
            </a:r>
            <a:r>
              <a:rPr lang="it-IT" err="1">
                <a:solidFill>
                  <a:schemeClr val="tx1"/>
                </a:solidFill>
                <a:hlinkClick r:id="rId62" action="ppaction://hlinkpres?slideindex=1&amp;slidetitle="/>
              </a:rPr>
              <a:t>Atamante</a:t>
            </a:r>
            <a:r>
              <a:rPr lang="it-IT">
                <a:solidFill>
                  <a:schemeClr val="tx1"/>
                </a:solidFill>
              </a:rPr>
              <a:t> (416-562)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63" action="ppaction://hlinkpres?slideindex=1&amp;slidetitle="/>
              </a:rPr>
              <a:t>Cadmo e Armonia</a:t>
            </a:r>
            <a:r>
              <a:rPr lang="it-IT">
                <a:solidFill>
                  <a:schemeClr val="tx1"/>
                </a:solidFill>
              </a:rPr>
              <a:t> (563-603)</a:t>
            </a:r>
          </a:p>
          <a:p>
            <a:pPr marL="360000" lvl="2" indent="-216000"/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(inizio: 604-803)</a:t>
            </a: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8" name="L5">
            <a:extLst>
              <a:ext uri="{FF2B5EF4-FFF2-40B4-BE49-F238E27FC236}">
                <a16:creationId xmlns:a16="http://schemas.microsoft.com/office/drawing/2014/main" id="{FADBEA07-BF1A-8A93-B75A-F9D3133F3647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08000" rIns="28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5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 (segue):</a:t>
            </a:r>
          </a:p>
          <a:p>
            <a:pPr marL="216000" indent="-216000">
              <a:spcBef>
                <a:spcPts val="600"/>
              </a:spcBef>
              <a:spcAft>
                <a:spcPts val="600"/>
              </a:spcAft>
            </a:pPr>
            <a:r>
              <a:rPr lang="it-IT" sz="1800">
                <a:solidFill>
                  <a:schemeClr val="tx1"/>
                </a:solidFill>
              </a:rPr>
              <a:t>	avventure di </a:t>
            </a:r>
            <a:r>
              <a:rPr lang="it-IT" sz="1800">
                <a:solidFill>
                  <a:schemeClr val="tx1"/>
                </a:solidFill>
                <a:hlinkClick r:id="rId3" action="ppaction://hlinkpres?slideindex=1&amp;slidetitle="/>
              </a:rPr>
              <a:t>Perseo</a:t>
            </a:r>
            <a:r>
              <a:rPr lang="it-IT">
                <a:solidFill>
                  <a:schemeClr val="tx1"/>
                </a:solidFill>
              </a:rPr>
              <a:t> (segue: 1-249)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pPr marL="216000" indent="-216000"/>
            <a:endParaRPr lang="it-IT">
              <a:solidFill>
                <a:schemeClr val="tx1"/>
              </a:solidFill>
              <a:hlinkClick r:id="rId4" action="ppaction://hlinkpres?slideindex=1&amp;slidetitle="/>
            </a:endParaRPr>
          </a:p>
          <a:p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Minerva e i racconti delle Muse</a:t>
            </a:r>
            <a:r>
              <a:rPr lang="it-IT">
                <a:solidFill>
                  <a:schemeClr val="tx1"/>
                </a:solidFill>
              </a:rPr>
              <a:t> (250-678)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64" action="ppaction://hlinkpres?slideindex=1&amp;slidetitle="/>
              </a:rPr>
              <a:t>Pireneo</a:t>
            </a:r>
            <a:r>
              <a:rPr lang="it-IT">
                <a:solidFill>
                  <a:schemeClr val="tx1"/>
                </a:solidFill>
              </a:rPr>
              <a:t> (269-293)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5" action="ppaction://hlinkpres?slideindex=1&amp;slidetitle="/>
              </a:rPr>
              <a:t>Contesa tra Muse e Pieridi</a:t>
            </a:r>
            <a:r>
              <a:rPr lang="it-IT">
                <a:solidFill>
                  <a:schemeClr val="tx1"/>
                </a:solidFill>
              </a:rPr>
              <a:t> (294-678)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65" action="ppaction://hlinkpres?slideindex=1&amp;slidetitle="/>
              </a:rPr>
              <a:t>Gigantomachia</a:t>
            </a:r>
            <a:r>
              <a:rPr lang="it-IT">
                <a:solidFill>
                  <a:schemeClr val="tx1"/>
                </a:solidFill>
              </a:rPr>
              <a:t>, cantata da una Pieride (319-331)</a:t>
            </a:r>
          </a:p>
          <a:p>
            <a:pPr marL="360000"/>
            <a:r>
              <a:rPr lang="it-IT">
                <a:solidFill>
                  <a:schemeClr val="tx1"/>
                </a:solidFill>
                <a:hlinkClick r:id="rId66" action="ppaction://hlinkpres?slideindex=1&amp;slidetitle="/>
              </a:rPr>
              <a:t>Ratto di Proserpina</a:t>
            </a:r>
            <a:r>
              <a:rPr lang="it-IT">
                <a:solidFill>
                  <a:schemeClr val="tx1"/>
                </a:solidFill>
              </a:rPr>
              <a:t>, cantato da Calliope (341-661)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67" action="ppaction://hlinkpres?slideindex=1&amp;slidetitle="/>
              </a:rPr>
              <a:t>Ciane</a:t>
            </a:r>
            <a:r>
              <a:rPr lang="it-IT">
                <a:solidFill>
                  <a:schemeClr val="tx1"/>
                </a:solidFill>
              </a:rPr>
              <a:t> (409-419)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68" action="ppaction://hlinkpres?slideindex=1&amp;slidetitle="/>
              </a:rPr>
              <a:t>Ascalafo</a:t>
            </a:r>
            <a:r>
              <a:rPr lang="it-IT">
                <a:solidFill>
                  <a:schemeClr val="tx1"/>
                </a:solidFill>
              </a:rPr>
              <a:t> (533-550)</a:t>
            </a:r>
          </a:p>
          <a:p>
            <a:pPr marL="576000"/>
            <a:r>
              <a:rPr lang="it-IT">
                <a:solidFill>
                  <a:schemeClr val="tx1"/>
                </a:solidFill>
              </a:rPr>
              <a:t>Le </a:t>
            </a:r>
            <a:r>
              <a:rPr lang="it-IT">
                <a:solidFill>
                  <a:schemeClr val="tx1"/>
                </a:solidFill>
                <a:hlinkClick r:id="rId69" action="ppaction://hlinkpres?slideindex=1&amp;slidetitle="/>
              </a:rPr>
              <a:t>Sirene</a:t>
            </a:r>
            <a:r>
              <a:rPr lang="it-IT">
                <a:solidFill>
                  <a:schemeClr val="tx1"/>
                </a:solidFill>
              </a:rPr>
              <a:t> (551-563)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70" action="ppaction://hlinkpres?slideindex=1&amp;slidetitle="/>
              </a:rPr>
              <a:t>Aretusa</a:t>
            </a:r>
            <a:r>
              <a:rPr lang="it-IT">
                <a:solidFill>
                  <a:schemeClr val="tx1"/>
                </a:solidFill>
              </a:rPr>
              <a:t> (572-641)</a:t>
            </a:r>
          </a:p>
          <a:p>
            <a:pPr marL="576000"/>
            <a:r>
              <a:rPr lang="it-IT">
                <a:solidFill>
                  <a:schemeClr val="tx1"/>
                </a:solidFill>
                <a:hlinkClick r:id="rId71" action="ppaction://hlinkpres?slideindex=1&amp;slidetitle="/>
              </a:rPr>
              <a:t>Trittolemo e </a:t>
            </a:r>
            <a:r>
              <a:rPr lang="it-IT" err="1">
                <a:solidFill>
                  <a:schemeClr val="tx1"/>
                </a:solidFill>
                <a:hlinkClick r:id="rId71" action="ppaction://hlinkpres?slideindex=1&amp;slidetitle="/>
              </a:rPr>
              <a:t>Linco</a:t>
            </a:r>
            <a:r>
              <a:rPr lang="it-IT">
                <a:solidFill>
                  <a:schemeClr val="tx1"/>
                </a:solidFill>
              </a:rPr>
              <a:t> (642-661)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Vittoria delle </a:t>
            </a:r>
            <a:r>
              <a:rPr lang="it-IT">
                <a:solidFill>
                  <a:schemeClr val="tx1"/>
                </a:solidFill>
                <a:hlinkClick r:id="rId72" action="ppaction://hlinkpres?slideindex=1&amp;slidetitle="/>
              </a:rPr>
              <a:t>Muse</a:t>
            </a:r>
            <a:r>
              <a:rPr lang="it-IT">
                <a:solidFill>
                  <a:schemeClr val="tx1"/>
                </a:solidFill>
              </a:rPr>
              <a:t> (662-678)</a:t>
            </a:r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59" name="L6">
            <a:extLst>
              <a:ext uri="{FF2B5EF4-FFF2-40B4-BE49-F238E27FC236}">
                <a16:creationId xmlns:a16="http://schemas.microsoft.com/office/drawing/2014/main" id="{CD682650-8465-9506-CC7E-8F3436CBFC6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6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</a:rPr>
              <a:t>Continua il </a:t>
            </a:r>
            <a:r>
              <a:rPr lang="it-IT" b="1">
                <a:solidFill>
                  <a:schemeClr val="tx1"/>
                </a:solidFill>
                <a:hlinkClick r:id="rId2" action="ppaction://hlinkpres?slideindex=1&amp;slidetitle="/>
              </a:rPr>
              <a:t>Ciclo Tebano</a:t>
            </a:r>
            <a:r>
              <a:rPr lang="it-IT" b="1">
                <a:solidFill>
                  <a:schemeClr val="tx1"/>
                </a:solidFill>
              </a:rPr>
              <a:t>:</a:t>
            </a: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/>
            <a:r>
              <a:rPr lang="it-IT" sz="1800">
                <a:solidFill>
                  <a:schemeClr val="tx1"/>
                </a:solidFill>
                <a:hlinkClick r:id="rId73" action="ppaction://hlinkpres?slideindex=1&amp;slidetitle="/>
              </a:rPr>
              <a:t>Aracne</a:t>
            </a:r>
            <a:r>
              <a:rPr lang="it-IT">
                <a:solidFill>
                  <a:schemeClr val="tx1"/>
                </a:solidFill>
              </a:rPr>
              <a:t> (1-145)</a:t>
            </a:r>
            <a:endParaRPr lang="it-IT" sz="1800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74" action="ppaction://hlinkpres?slideindex=1&amp;slidetitle="/>
              </a:rPr>
              <a:t>Niobe</a:t>
            </a:r>
            <a:r>
              <a:rPr lang="it-IT">
                <a:solidFill>
                  <a:schemeClr val="tx1"/>
                </a:solidFill>
              </a:rPr>
              <a:t> (146-312)</a:t>
            </a:r>
          </a:p>
          <a:p>
            <a:pPr marL="216000"/>
            <a:r>
              <a:rPr lang="it-IT">
                <a:solidFill>
                  <a:schemeClr val="tx1"/>
                </a:solidFill>
              </a:rPr>
              <a:t>I </a:t>
            </a:r>
            <a:r>
              <a:rPr lang="it-IT">
                <a:solidFill>
                  <a:schemeClr val="tx1"/>
                </a:solidFill>
                <a:hlinkClick r:id="rId75" action="ppaction://hlinkpres?slideindex=1&amp;slidetitle="/>
              </a:rPr>
              <a:t>contadini di Licia</a:t>
            </a:r>
            <a:r>
              <a:rPr lang="it-IT">
                <a:solidFill>
                  <a:schemeClr val="tx1"/>
                </a:solidFill>
              </a:rPr>
              <a:t> (313-381)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76" action="ppaction://hlinkpres?slideindex=1&amp;slidetitle="/>
              </a:rPr>
              <a:t>Marsia</a:t>
            </a:r>
            <a:r>
              <a:rPr lang="it-IT">
                <a:solidFill>
                  <a:schemeClr val="tx1"/>
                </a:solidFill>
              </a:rPr>
              <a:t> (382-400)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77" action="ppaction://hlinkpres?slideindex=1&amp;slidetitle="/>
              </a:rPr>
              <a:t>Pelope</a:t>
            </a:r>
            <a:r>
              <a:rPr lang="it-IT">
                <a:solidFill>
                  <a:schemeClr val="tx1"/>
                </a:solidFill>
              </a:rPr>
              <a:t> (401-420)</a:t>
            </a:r>
          </a:p>
          <a:p>
            <a:pPr marL="216000">
              <a:spcBef>
                <a:spcPts val="600"/>
              </a:spcBef>
            </a:pPr>
            <a:r>
              <a:rPr lang="it-IT">
                <a:solidFill>
                  <a:schemeClr val="tx1"/>
                </a:solidFill>
              </a:rPr>
              <a:t>Tutte le altre città greche mandano a Tebe i loro re per le condoglianze per la tragedia di Pelope. Solo Atene non lo fa, impegnata in una guerra (412-423)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Storie ateniesi: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/>
            <a:r>
              <a:rPr lang="it-IT">
                <a:solidFill>
                  <a:schemeClr val="tx1"/>
                </a:solidFill>
                <a:hlinkClick r:id="rId78" action="ppaction://hlinkpres?slideindex=1&amp;slidetitle="/>
              </a:rPr>
              <a:t>Procne e Filomela</a:t>
            </a:r>
            <a:r>
              <a:rPr lang="it-IT">
                <a:solidFill>
                  <a:schemeClr val="tx1"/>
                </a:solidFill>
              </a:rPr>
              <a:t> (421-674)</a:t>
            </a:r>
          </a:p>
          <a:p>
            <a:pPr marL="216000"/>
            <a:r>
              <a:rPr lang="it-IT">
                <a:solidFill>
                  <a:schemeClr val="tx1"/>
                </a:solidFill>
                <a:hlinkClick r:id="rId79" action="ppaction://hlinkpres?slideindex=1&amp;slidetitle="/>
              </a:rPr>
              <a:t>Borea e </a:t>
            </a:r>
            <a:r>
              <a:rPr lang="it-IT" err="1">
                <a:solidFill>
                  <a:schemeClr val="tx1"/>
                </a:solidFill>
                <a:hlinkClick r:id="rId79" action="ppaction://hlinkpres?slideindex=1&amp;slidetitle="/>
              </a:rPr>
              <a:t>Orizia</a:t>
            </a:r>
            <a:r>
              <a:rPr lang="it-IT">
                <a:solidFill>
                  <a:schemeClr val="tx1"/>
                </a:solidFill>
              </a:rPr>
              <a:t> (675-721)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0" name="L7">
            <a:extLst>
              <a:ext uri="{FF2B5EF4-FFF2-40B4-BE49-F238E27FC236}">
                <a16:creationId xmlns:a16="http://schemas.microsoft.com/office/drawing/2014/main" id="{587D6B57-ACE9-FE59-EB53-3816E40D7B1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7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r>
              <a:rPr lang="it-IT" b="1">
                <a:solidFill>
                  <a:schemeClr val="tx1"/>
                </a:solidFill>
                <a:hlinkClick r:id="rId7" action="ppaction://hlinkpres?slideindex=1&amp;slidetitle="/>
              </a:rPr>
              <a:t>Gli Argonauti e Medea</a:t>
            </a:r>
            <a:endParaRPr lang="it-IT" b="1">
              <a:solidFill>
                <a:schemeClr val="tx1"/>
              </a:solidFill>
            </a:endParaRPr>
          </a:p>
          <a:p>
            <a:endParaRPr lang="it-IT" sz="1800" b="1">
              <a:solidFill>
                <a:schemeClr val="tx1"/>
              </a:solidFill>
            </a:endParaRP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Partenza degli </a:t>
            </a:r>
            <a:r>
              <a:rPr lang="it-IT" sz="1800">
                <a:solidFill>
                  <a:schemeClr val="tx1"/>
                </a:solidFill>
                <a:hlinkClick r:id="rId80" action="ppaction://hlinkpres?slideindex=1&amp;slidetitle="/>
              </a:rPr>
              <a:t>Argonauti</a:t>
            </a:r>
            <a:r>
              <a:rPr lang="it-IT">
                <a:solidFill>
                  <a:schemeClr val="tx1"/>
                </a:solidFill>
              </a:rPr>
              <a:t> (1-6)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1" action="ppaction://hlinkpres?slideindex=1&amp;slidetitle="/>
              </a:rPr>
              <a:t>Medea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>
                <a:solidFill>
                  <a:schemeClr val="tx1"/>
                </a:solidFill>
              </a:rPr>
              <a:t>7-424)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2" action="ppaction://hlinkpres?slideindex=1&amp;slidetitle="/>
              </a:rPr>
              <a:t>Medea in Colchide</a:t>
            </a:r>
            <a:r>
              <a:rPr lang="it-IT">
                <a:solidFill>
                  <a:schemeClr val="tx1"/>
                </a:solidFill>
              </a:rPr>
              <a:t> (7-155)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Ringiovanimento di </a:t>
            </a:r>
            <a:r>
              <a:rPr lang="it-IT" sz="1800">
                <a:solidFill>
                  <a:schemeClr val="tx1"/>
                </a:solidFill>
                <a:hlinkClick r:id="rId83" action="ppaction://hlinkpres?slideindex=1&amp;slidetitle="/>
              </a:rPr>
              <a:t>Esone</a:t>
            </a:r>
            <a:r>
              <a:rPr lang="it-IT">
                <a:solidFill>
                  <a:schemeClr val="tx1"/>
                </a:solidFill>
              </a:rPr>
              <a:t> (162-296)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Assassinio di </a:t>
            </a:r>
            <a:r>
              <a:rPr lang="it-IT" err="1">
                <a:solidFill>
                  <a:schemeClr val="tx1"/>
                </a:solidFill>
                <a:hlinkClick r:id="rId84" action="ppaction://hlinkpres?slideindex=1&amp;slidetitle="/>
              </a:rPr>
              <a:t>Pelia</a:t>
            </a:r>
            <a:r>
              <a:rPr lang="it-IT">
                <a:solidFill>
                  <a:schemeClr val="tx1"/>
                </a:solidFill>
              </a:rPr>
              <a:t> (297-349)</a:t>
            </a:r>
          </a:p>
          <a:p>
            <a:pPr marL="216000" indent="-216000"/>
            <a:r>
              <a:rPr lang="it-IT" sz="1800">
                <a:solidFill>
                  <a:schemeClr val="tx1"/>
                </a:solidFill>
              </a:rPr>
              <a:t>	Fuga di </a:t>
            </a:r>
            <a:r>
              <a:rPr lang="it-IT" sz="1800">
                <a:solidFill>
                  <a:schemeClr val="tx1"/>
                </a:solidFill>
                <a:hlinkClick r:id="rId85" action="ppaction://hlinkpres?slideindex=1&amp;slidetitle="/>
              </a:rPr>
              <a:t>Medea in volo</a:t>
            </a:r>
            <a:r>
              <a:rPr lang="it-IT">
                <a:solidFill>
                  <a:schemeClr val="tx1"/>
                </a:solidFill>
              </a:rPr>
              <a:t> (350-393)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6" action="ppaction://hlinkpres?slideindex=1&amp;slidetitle="/>
              </a:rPr>
              <a:t>Medea a Corinto e fuga ad Atene</a:t>
            </a:r>
            <a:r>
              <a:rPr lang="it-IT">
                <a:solidFill>
                  <a:schemeClr val="tx1"/>
                </a:solidFill>
              </a:rPr>
              <a:t> (394-403)</a:t>
            </a:r>
            <a:endParaRPr lang="it-IT" sz="1800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7" action="ppaction://hlinkpres?slideindex=1&amp;slidetitle="/>
              </a:rPr>
              <a:t>Riunione di Teseo ed Egeo</a:t>
            </a:r>
            <a:r>
              <a:rPr lang="it-IT">
                <a:solidFill>
                  <a:schemeClr val="tx1"/>
                </a:solidFill>
              </a:rPr>
              <a:t> (404-452)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8" action="ppaction://hlinkpres?slideindex=1&amp;slidetitle="/>
              </a:rPr>
              <a:t>Minosse prepara la guerra contro Atene</a:t>
            </a:r>
            <a:r>
              <a:rPr lang="it-IT">
                <a:solidFill>
                  <a:schemeClr val="tx1"/>
                </a:solidFill>
              </a:rPr>
              <a:t> (456-489)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>
                <a:solidFill>
                  <a:schemeClr val="tx1"/>
                </a:solidFill>
                <a:hlinkClick r:id="rId89" action="ppaction://hlinkpres?slideindex=1&amp;slidetitle="/>
              </a:rPr>
              <a:t>Cefalo cerca aiuti a Egina contro Minosse</a:t>
            </a:r>
            <a:r>
              <a:rPr lang="it-IT">
                <a:solidFill>
                  <a:schemeClr val="tx1"/>
                </a:solidFill>
              </a:rPr>
              <a:t> (490-865)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La </a:t>
            </a:r>
            <a:r>
              <a:rPr lang="it-IT">
                <a:solidFill>
                  <a:schemeClr val="tx1"/>
                </a:solidFill>
                <a:hlinkClick r:id="rId90" action="ppaction://hlinkpres?slideindex=1&amp;slidetitle="/>
              </a:rPr>
              <a:t>peste di Egina</a:t>
            </a:r>
            <a:r>
              <a:rPr lang="it-IT">
                <a:solidFill>
                  <a:schemeClr val="tx1"/>
                </a:solidFill>
              </a:rPr>
              <a:t> (523-657)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</a:t>
            </a:r>
            <a:r>
              <a:rPr lang="it-IT">
                <a:solidFill>
                  <a:schemeClr val="tx1"/>
                </a:solidFill>
                <a:hlinkClick r:id="rId91" action="ppaction://hlinkpres?slideindex=1&amp;slidetitle="/>
              </a:rPr>
              <a:t>Cefalo e Procri</a:t>
            </a:r>
            <a:r>
              <a:rPr lang="it-IT">
                <a:solidFill>
                  <a:schemeClr val="tx1"/>
                </a:solidFill>
              </a:rPr>
              <a:t> (672-862)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	         </a:t>
            </a:r>
            <a:r>
              <a:rPr lang="it-IT">
                <a:solidFill>
                  <a:schemeClr val="tx1"/>
                </a:solidFill>
                <a:hlinkClick r:id="rId92" action="ppaction://hlinkpres?slideindex=1&amp;slidetitle="/>
              </a:rPr>
              <a:t>Il giavellotto di Cefalo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759-793)</a:t>
            </a:r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arriva con le truppe per Cefalo (863-865)</a:t>
            </a:r>
          </a:p>
          <a:p>
            <a:pPr marL="360000" indent="-216000"/>
            <a:endParaRPr lang="it-IT">
              <a:solidFill>
                <a:schemeClr val="tx1"/>
              </a:solidFill>
            </a:endParaRPr>
          </a:p>
          <a:p>
            <a:pPr marL="216000" indent="-216000"/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1" name="L8">
            <a:extLst>
              <a:ext uri="{FF2B5EF4-FFF2-40B4-BE49-F238E27FC236}">
                <a16:creationId xmlns:a16="http://schemas.microsoft.com/office/drawing/2014/main" id="{34D0E1DB-6F6F-93A9-E89C-6B1D93CF15A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8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</a:rPr>
              <a:t>Ciclo di </a:t>
            </a:r>
            <a:r>
              <a:rPr lang="it-IT" b="1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r>
              <a:rPr lang="it-IT" b="1">
                <a:solidFill>
                  <a:schemeClr val="tx1"/>
                </a:solidFill>
              </a:rPr>
              <a:t> (7.404-9.96; segue)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Cefalo torna ad Atene con i figli di </a:t>
            </a:r>
            <a:r>
              <a:rPr lang="it-IT" err="1">
                <a:solidFill>
                  <a:schemeClr val="tx1"/>
                </a:solidFill>
              </a:rPr>
              <a:t>Eaco</a:t>
            </a:r>
            <a:r>
              <a:rPr lang="it-IT">
                <a:solidFill>
                  <a:schemeClr val="tx1"/>
                </a:solidFill>
              </a:rPr>
              <a:t> e gli </a:t>
            </a:r>
            <a:r>
              <a:rPr lang="it-IT">
                <a:solidFill>
                  <a:schemeClr val="tx1"/>
                </a:solidFill>
                <a:hlinkClick r:id="rId89" action="ppaction://hlinkpres?slideindex=1&amp;slidetitle="/>
              </a:rPr>
              <a:t>aiuti militari richiesti</a:t>
            </a:r>
            <a:r>
              <a:rPr lang="it-IT">
                <a:solidFill>
                  <a:schemeClr val="tx1"/>
                </a:solidFill>
              </a:rPr>
              <a:t> (1-5)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assedia Megara, e </a:t>
            </a:r>
            <a:r>
              <a:rPr lang="it-IT">
                <a:solidFill>
                  <a:schemeClr val="tx1"/>
                </a:solidFill>
                <a:hlinkClick r:id="rId93" action="ppaction://hlinkpres?slideindex=1&amp;slidetitle="/>
              </a:rPr>
              <a:t>Scilla</a:t>
            </a:r>
            <a:r>
              <a:rPr lang="it-IT">
                <a:solidFill>
                  <a:schemeClr val="tx1"/>
                </a:solidFill>
              </a:rPr>
              <a:t> gli consegna la città a tradimento (6-151)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Minosse torna a Creta. Storia di </a:t>
            </a:r>
            <a:r>
              <a:rPr lang="it-IT">
                <a:solidFill>
                  <a:schemeClr val="tx1"/>
                </a:solidFill>
                <a:hlinkClick r:id="rId94" action="ppaction://hlinkpres?slideindex=1&amp;slidetitle="/>
              </a:rPr>
              <a:t>Dedalo</a:t>
            </a:r>
            <a:r>
              <a:rPr lang="it-IT">
                <a:solidFill>
                  <a:schemeClr val="tx1"/>
                </a:solidFill>
              </a:rPr>
              <a:t> e del </a:t>
            </a:r>
            <a:r>
              <a:rPr lang="it-IT">
                <a:solidFill>
                  <a:schemeClr val="tx1"/>
                </a:solidFill>
                <a:hlinkClick r:id="rId95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 (152-263)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Atene è in festa per la vittoria di </a:t>
            </a:r>
            <a:r>
              <a:rPr lang="it-IT">
                <a:solidFill>
                  <a:schemeClr val="tx1"/>
                </a:solidFill>
                <a:hlinkClick r:id="rId8" action="ppaction://hlinkpres?slideindex=1&amp;slidetitle="/>
              </a:rPr>
              <a:t>Teseo</a:t>
            </a:r>
            <a:r>
              <a:rPr lang="it-IT">
                <a:solidFill>
                  <a:schemeClr val="tx1"/>
                </a:solidFill>
              </a:rPr>
              <a:t> sul </a:t>
            </a:r>
            <a:r>
              <a:rPr lang="it-IT">
                <a:solidFill>
                  <a:schemeClr val="tx1"/>
                </a:solidFill>
                <a:hlinkClick r:id="rId95" action="ppaction://hlinkpres?slideindex=1&amp;slidetitle="/>
              </a:rPr>
              <a:t>Minotauro</a:t>
            </a:r>
            <a:r>
              <a:rPr lang="it-IT">
                <a:solidFill>
                  <a:schemeClr val="tx1"/>
                </a:solidFill>
              </a:rPr>
              <a:t>. Calidone invoca il suo aiuto contro il cinghiale che ne devastava le terre (263-266).</a:t>
            </a: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endParaRPr lang="it-IT">
              <a:solidFill>
                <a:schemeClr val="tx1"/>
              </a:solidFill>
              <a:hlinkClick r:id="rId96" action="ppaction://hlinkpres?slideindex=1&amp;slidetitle="/>
            </a:endParaRPr>
          </a:p>
          <a:p>
            <a:pPr marL="432000" indent="-216000"/>
            <a:r>
              <a:rPr lang="it-IT" err="1">
                <a:solidFill>
                  <a:schemeClr val="tx1"/>
                </a:solidFill>
                <a:hlinkClick r:id="rId96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  <a:hlinkClick r:id="rId96" action="ppaction://hlinkpres?slideindex=1&amp;slidetitle="/>
              </a:rPr>
              <a:t> e la caccia al cinghiale </a:t>
            </a:r>
            <a:r>
              <a:rPr lang="it-IT" err="1">
                <a:solidFill>
                  <a:schemeClr val="tx1"/>
                </a:solidFill>
                <a:hlinkClick r:id="rId96" action="ppaction://hlinkpres?slideindex=1&amp;slidetitle="/>
              </a:rPr>
              <a:t>Calidonio</a:t>
            </a:r>
            <a:r>
              <a:rPr lang="it-IT">
                <a:solidFill>
                  <a:schemeClr val="tx1"/>
                </a:solidFill>
              </a:rPr>
              <a:t> (267-444)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97" action="ppaction://hlinkpres?slideindex=1&amp;slidetitle="/>
              </a:rPr>
              <a:t>Altea e </a:t>
            </a:r>
            <a:r>
              <a:rPr lang="it-IT" err="1">
                <a:solidFill>
                  <a:schemeClr val="tx1"/>
                </a:solidFill>
                <a:hlinkClick r:id="rId97" action="ppaction://hlinkpres?slideindex=1&amp;slidetitle="/>
              </a:rPr>
              <a:t>Meleagro</a:t>
            </a:r>
            <a:r>
              <a:rPr lang="it-IT">
                <a:solidFill>
                  <a:schemeClr val="tx1"/>
                </a:solidFill>
              </a:rPr>
              <a:t> (445-546)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98" action="ppaction://hlinkpres?slideindex=1&amp;slidetitle="/>
              </a:rPr>
              <a:t>Teseo ospite di Acheloo</a:t>
            </a:r>
            <a:r>
              <a:rPr lang="it-IT">
                <a:solidFill>
                  <a:schemeClr val="tx1"/>
                </a:solidFill>
              </a:rPr>
              <a:t> (547-9.97; inizio)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99" action="ppaction://hlinkpres?slideindex=1&amp;slidetitle="/>
              </a:rPr>
              <a:t>Le Echinadi </a:t>
            </a:r>
            <a:r>
              <a:rPr lang="it-IT">
                <a:solidFill>
                  <a:schemeClr val="tx1"/>
                </a:solidFill>
              </a:rPr>
              <a:t>(577-589)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0" action="ppaction://hlinkpres?slideindex=1&amp;slidetitle="/>
              </a:rPr>
              <a:t>Perimele</a:t>
            </a:r>
            <a:r>
              <a:rPr lang="it-IT">
                <a:solidFill>
                  <a:schemeClr val="tx1"/>
                </a:solidFill>
              </a:rPr>
              <a:t> (590-610)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1" action="ppaction://hlinkpres?slideindex=1&amp;slidetitle="/>
              </a:rPr>
              <a:t>Filemone e Bauci</a:t>
            </a:r>
            <a:r>
              <a:rPr lang="it-IT">
                <a:solidFill>
                  <a:schemeClr val="tx1"/>
                </a:solidFill>
              </a:rPr>
              <a:t> (620-724)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2" action="ppaction://hlinkpres?slideindex=1&amp;slidetitle="/>
              </a:rPr>
              <a:t>Proteo</a:t>
            </a:r>
            <a:r>
              <a:rPr lang="it-IT">
                <a:solidFill>
                  <a:schemeClr val="tx1"/>
                </a:solidFill>
              </a:rPr>
              <a:t> (731-737)</a:t>
            </a:r>
          </a:p>
          <a:p>
            <a:pPr marL="720000"/>
            <a:r>
              <a:rPr lang="it-IT">
                <a:solidFill>
                  <a:schemeClr val="tx1"/>
                </a:solidFill>
                <a:hlinkClick r:id="rId103" action="ppaction://hlinkpres?slideindex=1&amp;slidetitle="/>
              </a:rPr>
              <a:t>Erisittone e </a:t>
            </a:r>
            <a:r>
              <a:rPr lang="it-IT" err="1">
                <a:solidFill>
                  <a:schemeClr val="tx1"/>
                </a:solidFill>
                <a:hlinkClick r:id="rId103" action="ppaction://hlinkpres?slideindex=1&amp;slidetitle="/>
              </a:rPr>
              <a:t>Mestra</a:t>
            </a:r>
            <a:r>
              <a:rPr lang="it-IT">
                <a:solidFill>
                  <a:schemeClr val="tx1"/>
                </a:solidFill>
              </a:rPr>
              <a:t> (738-878)</a:t>
            </a:r>
          </a:p>
          <a:p>
            <a:pPr marL="216000" indent="-216000"/>
            <a:endParaRPr lang="it-IT">
              <a:solidFill>
                <a:schemeClr val="tx1"/>
              </a:solidFill>
            </a:endParaRPr>
          </a:p>
        </p:txBody>
      </p:sp>
      <p:sp>
        <p:nvSpPr>
          <p:cNvPr id="62" name="L9">
            <a:extLst>
              <a:ext uri="{FF2B5EF4-FFF2-40B4-BE49-F238E27FC236}">
                <a16:creationId xmlns:a16="http://schemas.microsoft.com/office/drawing/2014/main" id="{B1DE6BC9-59BE-FA9C-F8A3-2512D2BF4B1F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9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8" action="ppaction://hlinkpres?slideindex=1&amp;slidetitle="/>
              </a:rPr>
              <a:t>Ciclo di Teseo </a:t>
            </a:r>
            <a:r>
              <a:rPr lang="it-IT" sz="2000" b="1">
                <a:solidFill>
                  <a:schemeClr val="tx1"/>
                </a:solidFill>
              </a:rPr>
              <a:t>(7.404-9.96; segue)</a:t>
            </a:r>
          </a:p>
          <a:p>
            <a:pPr marL="432000" indent="-216000"/>
            <a:r>
              <a:rPr lang="it-IT" sz="2000">
                <a:solidFill>
                  <a:schemeClr val="tx1"/>
                </a:solidFill>
                <a:hlinkClick r:id="rId98" action="ppaction://hlinkpres?slideindex=1&amp;slidetitle="/>
              </a:rPr>
              <a:t>Teseo ospite di Acheloo</a:t>
            </a:r>
            <a:r>
              <a:rPr lang="it-IT" sz="2000">
                <a:solidFill>
                  <a:schemeClr val="tx1"/>
                </a:solidFill>
              </a:rPr>
              <a:t> (547-9.97; segue)</a:t>
            </a:r>
          </a:p>
          <a:p>
            <a:pPr marL="720000"/>
            <a:r>
              <a:rPr lang="it-IT" sz="2000">
                <a:solidFill>
                  <a:schemeClr val="tx1"/>
                </a:solidFill>
                <a:hlinkClick r:id="rId104" action="ppaction://hlinkpres?slideindex=1&amp;slidetitle="/>
              </a:rPr>
              <a:t>Acheloo ed Ercole</a:t>
            </a:r>
            <a:r>
              <a:rPr lang="it-IT" sz="2000">
                <a:solidFill>
                  <a:schemeClr val="tx1"/>
                </a:solidFill>
              </a:rPr>
              <a:t> (8-86)</a:t>
            </a: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9" action="ppaction://hlinkpres?slideindex=1&amp;slidetitle="/>
              </a:rPr>
              <a:t>Ciclo di Ercole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05" action="ppaction://hlinkpres?slideindex=1&amp;slidetitle="/>
              </a:rPr>
              <a:t>Ercole e Nesso</a:t>
            </a:r>
            <a:r>
              <a:rPr lang="it-IT">
                <a:solidFill>
                  <a:schemeClr val="tx1"/>
                </a:solidFill>
              </a:rPr>
              <a:t> (101-133)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06" action="ppaction://hlinkpres?slideindex=1&amp;slidetitle="/>
              </a:rPr>
              <a:t>Morte e divinizzazione di Ercole</a:t>
            </a:r>
            <a:r>
              <a:rPr lang="it-IT">
                <a:solidFill>
                  <a:schemeClr val="tx1"/>
                </a:solidFill>
              </a:rPr>
              <a:t> (134-272)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107" action="ppaction://hlinkpres?slideindex=1&amp;slidetitle="/>
              </a:rPr>
              <a:t>Le fatiche di Ercole</a:t>
            </a:r>
            <a:r>
              <a:rPr lang="it-IT">
                <a:solidFill>
                  <a:schemeClr val="tx1"/>
                </a:solidFill>
              </a:rPr>
              <a:t> (182-198)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  <a:hlinkClick r:id="rId108" action="ppaction://hlinkpres?slideindex=1&amp;slidetitle="/>
              </a:rPr>
              <a:t>Morte di Lica</a:t>
            </a:r>
            <a:r>
              <a:rPr lang="it-IT">
                <a:solidFill>
                  <a:schemeClr val="tx1"/>
                </a:solidFill>
              </a:rPr>
              <a:t> (211-229)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09" action="ppaction://hlinkpres?slideindex=1&amp;slidetitle="/>
              </a:rPr>
              <a:t>Dialogo tra Alcmena e Iole</a:t>
            </a:r>
            <a:r>
              <a:rPr lang="it-IT">
                <a:solidFill>
                  <a:schemeClr val="tx1"/>
                </a:solidFill>
              </a:rPr>
              <a:t> (273-449)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110" action="ppaction://hlinkpres?slideindex=1&amp;slidetitle="/>
              </a:rPr>
              <a:t>Galantide</a:t>
            </a:r>
            <a:r>
              <a:rPr lang="it-IT">
                <a:solidFill>
                  <a:schemeClr val="tx1"/>
                </a:solidFill>
              </a:rPr>
              <a:t> (281-323)</a:t>
            </a: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endParaRPr lang="it-IT">
              <a:solidFill>
                <a:schemeClr val="tx1"/>
              </a:solidFill>
            </a:endParaRP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 err="1">
                <a:solidFill>
                  <a:schemeClr val="tx1"/>
                </a:solidFill>
                <a:hlinkClick r:id="rId111" action="ppaction://hlinkpres?slideindex=1&amp;slidetitle="/>
              </a:rPr>
              <a:t>Driope</a:t>
            </a:r>
            <a:r>
              <a:rPr lang="it-IT">
                <a:solidFill>
                  <a:schemeClr val="tx1"/>
                </a:solidFill>
              </a:rPr>
              <a:t> (329-393)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112" action="ppaction://hlinkpres?slideindex=1&amp;slidetitle="/>
              </a:rPr>
              <a:t>Iolao e i figli di Calliroe</a:t>
            </a:r>
            <a:r>
              <a:rPr lang="it-IT">
                <a:solidFill>
                  <a:schemeClr val="tx1"/>
                </a:solidFill>
              </a:rPr>
              <a:t> (397-417)</a:t>
            </a:r>
          </a:p>
          <a:p>
            <a:pPr marL="432000" indent="-216000"/>
            <a:r>
              <a:rPr lang="it-IT">
                <a:solidFill>
                  <a:schemeClr val="tx1"/>
                </a:solidFill>
              </a:rPr>
              <a:t>Storia di </a:t>
            </a:r>
            <a:r>
              <a:rPr lang="it-IT">
                <a:solidFill>
                  <a:schemeClr val="tx1"/>
                </a:solidFill>
                <a:hlinkClick r:id="rId113" action="ppaction://hlinkpres?slideindex=1&amp;slidetitle="/>
              </a:rPr>
              <a:t>Mileto </a:t>
            </a:r>
            <a:r>
              <a:rPr lang="it-IT">
                <a:solidFill>
                  <a:schemeClr val="tx1"/>
                </a:solidFill>
              </a:rPr>
              <a:t>(444-449)</a:t>
            </a:r>
          </a:p>
          <a:p>
            <a:pPr marL="216000" indent="-216000"/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 b="1">
                <a:solidFill>
                  <a:schemeClr val="tx1"/>
                </a:solidFill>
                <a:hlinkClick r:id="rId11" action="ppaction://hlinkpres?slideindex=1&amp;slidetitle="/>
              </a:rPr>
              <a:t>Amori difficili</a:t>
            </a:r>
            <a:endParaRPr lang="it-IT" b="1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14" action="ppaction://hlinkpres?slideindex=1&amp;slidetitle="/>
              </a:rPr>
              <a:t>Biblide e Cauno</a:t>
            </a:r>
            <a:r>
              <a:rPr lang="it-IT">
                <a:solidFill>
                  <a:schemeClr val="tx1"/>
                </a:solidFill>
              </a:rPr>
              <a:t> (450-665)</a:t>
            </a:r>
          </a:p>
          <a:p>
            <a:pPr marL="216000" indent="-216000"/>
            <a:r>
              <a:rPr lang="it-IT">
                <a:solidFill>
                  <a:schemeClr val="tx1"/>
                </a:solidFill>
                <a:hlinkClick r:id="rId115" action="ppaction://hlinkpres?slideindex=1&amp;slidetitle="/>
              </a:rPr>
              <a:t>Ifi e </a:t>
            </a:r>
            <a:r>
              <a:rPr lang="it-IT" err="1">
                <a:solidFill>
                  <a:schemeClr val="tx1"/>
                </a:solidFill>
                <a:hlinkClick r:id="rId115" action="ppaction://hlinkpres?slideindex=1&amp;slidetitle="/>
              </a:rPr>
              <a:t>Iante</a:t>
            </a:r>
            <a:r>
              <a:rPr lang="it-IT">
                <a:solidFill>
                  <a:schemeClr val="tx1"/>
                </a:solidFill>
              </a:rPr>
              <a:t> (</a:t>
            </a:r>
            <a:r>
              <a:rPr lang="it-IT" sz="2000">
                <a:solidFill>
                  <a:schemeClr val="tx1"/>
                </a:solidFill>
              </a:rPr>
              <a:t>666-797)</a:t>
            </a:r>
          </a:p>
        </p:txBody>
      </p:sp>
      <p:sp>
        <p:nvSpPr>
          <p:cNvPr id="63" name="L10">
            <a:extLst>
              <a:ext uri="{FF2B5EF4-FFF2-40B4-BE49-F238E27FC236}">
                <a16:creationId xmlns:a16="http://schemas.microsoft.com/office/drawing/2014/main" id="{82D092FA-2409-CD8B-9CF8-CDA3D48517A0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1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10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Dramma di </a:t>
            </a:r>
            <a:r>
              <a:rPr lang="it-IT" sz="2000">
                <a:solidFill>
                  <a:schemeClr val="tx1"/>
                </a:solidFill>
                <a:hlinkClick r:id="rId21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ed Euridice (1-77) </a:t>
            </a: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	in Tracia, </a:t>
            </a:r>
            <a:r>
              <a:rPr lang="it-IT" sz="2000">
                <a:solidFill>
                  <a:schemeClr val="tx1"/>
                </a:solidFill>
                <a:hlinkClick r:id="rId21" action="ppaction://hlinkpres?slideindex=1&amp;slidetitle="/>
              </a:rPr>
              <a:t>Orfeo</a:t>
            </a:r>
            <a:r>
              <a:rPr lang="it-IT" sz="2000">
                <a:solidFill>
                  <a:schemeClr val="tx1"/>
                </a:solidFill>
              </a:rPr>
              <a:t> comincia il suo canto e richiama molti alberi, tra i quali il </a:t>
            </a:r>
            <a:r>
              <a:rPr lang="it-IT" sz="2000">
                <a:solidFill>
                  <a:schemeClr val="tx1"/>
                </a:solidFill>
                <a:hlinkClick r:id="rId116" action="ppaction://hlinkpres?slideindex=1&amp;slidetitle="/>
              </a:rPr>
              <a:t>Cipresso</a:t>
            </a:r>
            <a:r>
              <a:rPr lang="it-IT" sz="2000">
                <a:solidFill>
                  <a:schemeClr val="tx1"/>
                </a:solidFill>
              </a:rPr>
              <a:t> (106-142)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17" action="ppaction://hlinkpres?slideindex=1&amp;slidetitle="/>
              </a:rPr>
              <a:t>Il canto di Orfeo</a:t>
            </a:r>
            <a:r>
              <a:rPr lang="it-IT" sz="2000">
                <a:solidFill>
                  <a:schemeClr val="tx1"/>
                </a:solidFill>
              </a:rPr>
              <a:t> (148-739) 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Ganimede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(155-161)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9" action="ppaction://hlinkpres?slideindex=1&amp;slidetitle="/>
              </a:rPr>
              <a:t>Giacinto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(162-219)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Cerasti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Propetidi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(220-242)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2" action="ppaction://hlinkpres?slideindex=1&amp;slidetitle="/>
              </a:rPr>
              <a:t>Pigmalione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(243-297)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Cinira e Mirra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(298-502)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4" action="ppaction://hlinkpres?slideindex=1&amp;slidetitle="/>
              </a:rPr>
              <a:t>Adone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(504-739)</a:t>
            </a:r>
          </a:p>
          <a:p>
            <a:pPr marL="216000" indent="-216000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    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5" action="ppaction://hlinkpres?slideindex=1&amp;slidetitle="/>
              </a:rPr>
              <a:t>Atalanta e Ippomene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(560-704)</a:t>
            </a:r>
          </a:p>
        </p:txBody>
      </p:sp>
      <p:sp>
        <p:nvSpPr>
          <p:cNvPr id="64" name="L11">
            <a:extLst>
              <a:ext uri="{FF2B5EF4-FFF2-40B4-BE49-F238E27FC236}">
                <a16:creationId xmlns:a16="http://schemas.microsoft.com/office/drawing/2014/main" id="{ADCA9CDC-44EE-B0BD-B523-F06E5CF405C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" rIns="360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11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  <a:hlinkClick r:id="rId126" action="ppaction://hlinkpres?slideindex=1&amp;slidetitle="/>
              </a:rPr>
              <a:t>La morte di Orfeo </a:t>
            </a:r>
            <a:r>
              <a:rPr lang="it-IT" sz="2000">
                <a:solidFill>
                  <a:schemeClr val="tx1"/>
                </a:solidFill>
              </a:rPr>
              <a:t>(1-84)</a:t>
            </a:r>
          </a:p>
          <a:p>
            <a:pPr marL="216000" indent="-216000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</a:rPr>
              <a:t>Miti in Asia Minore e Tracia</a:t>
            </a:r>
            <a:r>
              <a:rPr lang="it-IT" sz="2000">
                <a:solidFill>
                  <a:schemeClr val="tx1"/>
                </a:solidFill>
              </a:rPr>
              <a:t> (85-795):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27" action="ppaction://hlinkpres?slideindex=1&amp;slidetitle="/>
              </a:rPr>
              <a:t>Mida e il dono di Bacco</a:t>
            </a:r>
            <a:r>
              <a:rPr lang="it-IT" sz="2000">
                <a:solidFill>
                  <a:schemeClr val="tx1"/>
                </a:solidFill>
              </a:rPr>
              <a:t> (85-145)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28" action="ppaction://hlinkpres?slideindex=1&amp;slidetitle="/>
              </a:rPr>
              <a:t>Le orecchie di Mida</a:t>
            </a:r>
            <a:r>
              <a:rPr lang="it-IT" sz="2000">
                <a:solidFill>
                  <a:schemeClr val="tx1"/>
                </a:solidFill>
              </a:rPr>
              <a:t> (146-193)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29" action="ppaction://hlinkpres?slideindex=1&amp;slidetitle="/>
              </a:rPr>
              <a:t>Le mura di Troia</a:t>
            </a:r>
            <a:r>
              <a:rPr lang="it-IT" sz="2000">
                <a:solidFill>
                  <a:schemeClr val="tx1"/>
                </a:solidFill>
              </a:rPr>
              <a:t> (194-217)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30" action="ppaction://hlinkpres?slideindex=1&amp;slidetitle="/>
              </a:rPr>
              <a:t>Peleo e Teti</a:t>
            </a:r>
            <a:r>
              <a:rPr lang="it-IT" sz="2000">
                <a:solidFill>
                  <a:schemeClr val="tx1"/>
                </a:solidFill>
              </a:rPr>
              <a:t> (217-409)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31" action="ppaction://hlinkpres?slideindex=1&amp;slidetitle="/>
              </a:rPr>
              <a:t>Dedalione</a:t>
            </a:r>
            <a:r>
              <a:rPr lang="it-IT" sz="2000">
                <a:solidFill>
                  <a:schemeClr val="tx1"/>
                </a:solidFill>
              </a:rPr>
              <a:t> (291-345): </a:t>
            </a:r>
          </a:p>
          <a:p>
            <a:pPr marL="1130400" lvl="2" indent="-216000"/>
            <a:r>
              <a:rPr lang="it-IT" sz="2000">
                <a:solidFill>
                  <a:schemeClr val="tx1"/>
                </a:solidFill>
                <a:hlinkClick r:id="rId132" action="ppaction://hlinkpres?slideindex=1&amp;slidetitle="/>
              </a:rPr>
              <a:t>Il lupo pietrificato</a:t>
            </a:r>
            <a:r>
              <a:rPr lang="it-IT" sz="2000">
                <a:solidFill>
                  <a:schemeClr val="tx1"/>
                </a:solidFill>
              </a:rPr>
              <a:t> (352-409): 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33" action="ppaction://hlinkpres?slideindex=1&amp;slidetitle="/>
              </a:rPr>
              <a:t>Ceice e Alcione</a:t>
            </a:r>
            <a:r>
              <a:rPr lang="it-IT" sz="2000">
                <a:solidFill>
                  <a:schemeClr val="tx1"/>
                </a:solidFill>
              </a:rPr>
              <a:t> (410-748)</a:t>
            </a:r>
          </a:p>
          <a:p>
            <a:pPr marL="673200" lvl="1" indent="-216000"/>
            <a:r>
              <a:rPr lang="it-IT" sz="2000">
                <a:solidFill>
                  <a:schemeClr val="tx1"/>
                </a:solidFill>
                <a:hlinkClick r:id="rId134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(749-795)</a:t>
            </a:r>
          </a:p>
        </p:txBody>
      </p:sp>
      <p:sp>
        <p:nvSpPr>
          <p:cNvPr id="65" name="L12">
            <a:extLst>
              <a:ext uri="{FF2B5EF4-FFF2-40B4-BE49-F238E27FC236}">
                <a16:creationId xmlns:a16="http://schemas.microsoft.com/office/drawing/2014/main" id="{97A49738-9EFD-52C2-F34C-B48B43DE8515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12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>
                <a:solidFill>
                  <a:schemeClr val="tx1"/>
                </a:solidFill>
              </a:rPr>
              <a:t>Funerali di </a:t>
            </a:r>
            <a:r>
              <a:rPr lang="it-IT" sz="2000">
                <a:solidFill>
                  <a:schemeClr val="tx1"/>
                </a:solidFill>
                <a:hlinkClick r:id="rId134" action="ppaction://hlinkpres?slideindex=1&amp;slidetitle="/>
              </a:rPr>
              <a:t>Esaco</a:t>
            </a:r>
            <a:r>
              <a:rPr lang="it-IT" sz="2000">
                <a:solidFill>
                  <a:schemeClr val="tx1"/>
                </a:solidFill>
              </a:rPr>
              <a:t> (1-3)</a:t>
            </a:r>
          </a:p>
          <a:p>
            <a:pPr marL="216000" indent="-216000"/>
            <a:endParaRPr lang="it-IT" sz="2000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23" action="ppaction://hlinkpres?slideindex=1&amp;slidetitle="/>
              </a:rPr>
              <a:t>La guerra di Troia</a:t>
            </a:r>
            <a:r>
              <a:rPr lang="it-IT" sz="2000" b="1">
                <a:solidFill>
                  <a:schemeClr val="tx1"/>
                </a:solidFill>
              </a:rPr>
              <a:t> (4-13.622)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5" action="ppaction://hlinkpres?slideindex=1&amp;slidetitle="/>
              </a:rPr>
              <a:t>Calcante; partenza da Aulide</a:t>
            </a:r>
            <a:r>
              <a:rPr lang="it-IT" sz="2000">
                <a:solidFill>
                  <a:schemeClr val="tx1"/>
                </a:solidFill>
              </a:rPr>
              <a:t> (11-38)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6" action="ppaction://hlinkpres?slideindex=1&amp;slidetitle="/>
              </a:rPr>
              <a:t>Primi scontri</a:t>
            </a:r>
            <a:r>
              <a:rPr lang="it-IT" sz="2000">
                <a:solidFill>
                  <a:schemeClr val="tx1"/>
                </a:solidFill>
              </a:rPr>
              <a:t> (39-74)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37" action="ppaction://hlinkpres?slideindex=1&amp;slidetitle="/>
              </a:rPr>
              <a:t>Achille e Cicno</a:t>
            </a:r>
            <a:r>
              <a:rPr lang="it-IT" sz="2000">
                <a:solidFill>
                  <a:schemeClr val="tx1"/>
                </a:solidFill>
              </a:rPr>
              <a:t> (75-145)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38" action="ppaction://hlinkpres?slideindex=1&amp;slidetitle="/>
              </a:rPr>
              <a:t>Tregua</a:t>
            </a:r>
            <a:r>
              <a:rPr lang="it-IT" sz="2000">
                <a:solidFill>
                  <a:schemeClr val="tx1"/>
                </a:solidFill>
              </a:rPr>
              <a:t> (146-169)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39" action="ppaction://hlinkpres?slideindex=1&amp;slidetitle="/>
              </a:rPr>
              <a:t>Ceneo</a:t>
            </a:r>
            <a:r>
              <a:rPr lang="it-IT" sz="2000">
                <a:solidFill>
                  <a:schemeClr val="tx1"/>
                </a:solidFill>
              </a:rPr>
              <a:t> (171-209)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40" action="ppaction://hlinkpres?slideindex=1&amp;slidetitle="/>
              </a:rPr>
              <a:t>Ceneo e la Centauromachia</a:t>
            </a:r>
            <a:r>
              <a:rPr lang="it-IT" sz="2000">
                <a:solidFill>
                  <a:schemeClr val="tx1"/>
                </a:solidFill>
              </a:rPr>
              <a:t> (210-535)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41" action="ppaction://hlinkpres?slideindex=1&amp;slidetitle="/>
              </a:rPr>
              <a:t>Ercole e i figli di </a:t>
            </a:r>
            <a:r>
              <a:rPr lang="it-IT" sz="2000" err="1">
                <a:solidFill>
                  <a:schemeClr val="tx1"/>
                </a:solidFill>
                <a:hlinkClick r:id="rId141" action="ppaction://hlinkpres?slideindex=1&amp;slidetitle="/>
              </a:rPr>
              <a:t>Neleo</a:t>
            </a:r>
            <a:r>
              <a:rPr lang="it-IT" sz="2000">
                <a:solidFill>
                  <a:schemeClr val="tx1"/>
                </a:solidFill>
              </a:rPr>
              <a:t> (542-576)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42" action="ppaction://hlinkpres?slideindex=1&amp;slidetitle="/>
              </a:rPr>
              <a:t>Morte di Achille</a:t>
            </a:r>
            <a:r>
              <a:rPr lang="it-IT" sz="2000">
                <a:solidFill>
                  <a:schemeClr val="tx1"/>
                </a:solidFill>
              </a:rPr>
              <a:t> (580-619)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43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(inizio: 12.620-13.398)</a:t>
            </a:r>
            <a:endParaRPr lang="it-IT" sz="2400">
              <a:solidFill>
                <a:schemeClr val="tx1"/>
              </a:solidFill>
            </a:endParaRPr>
          </a:p>
        </p:txBody>
      </p:sp>
      <p:sp>
        <p:nvSpPr>
          <p:cNvPr id="66" name="L13">
            <a:extLst>
              <a:ext uri="{FF2B5EF4-FFF2-40B4-BE49-F238E27FC236}">
                <a16:creationId xmlns:a16="http://schemas.microsoft.com/office/drawing/2014/main" id="{CC316C77-CBD1-343D-64EA-DF3F823974E3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13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3" action="ppaction://hlinkpres?slideindex=1&amp;slidetitle="/>
              </a:rPr>
              <a:t>La contesa per le armi</a:t>
            </a:r>
            <a:r>
              <a:rPr lang="it-IT" sz="2000">
                <a:solidFill>
                  <a:schemeClr val="tx1"/>
                </a:solidFill>
              </a:rPr>
              <a:t> (segue: 12.620-13.398)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4" action="ppaction://hlinkpres?slideindex=1&amp;slidetitle="/>
              </a:rPr>
              <a:t>Discorso di Aiace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(13.5-122)</a:t>
            </a:r>
          </a:p>
          <a:p>
            <a:pPr marL="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Discorso di Ulisse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(13.128-381)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6" action="ppaction://hlinkpres?slideindex=1&amp;slidetitle="/>
              </a:rPr>
              <a:t>La presa di Troia e la partenza</a:t>
            </a:r>
            <a:r>
              <a:rPr lang="it-IT" sz="2000">
                <a:solidFill>
                  <a:schemeClr val="tx1"/>
                </a:solidFill>
              </a:rPr>
              <a:t> (399-428)</a:t>
            </a:r>
            <a:endParaRPr lang="it-IT" sz="2000" b="1">
              <a:solidFill>
                <a:schemeClr val="tx1"/>
              </a:solidFill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7" action="ppaction://hlinkpres?slideindex=1&amp;slidetitle="/>
              </a:rPr>
              <a:t>Polidoro, Polissena, Ecuba</a:t>
            </a:r>
            <a:r>
              <a:rPr lang="it-IT" sz="2000">
                <a:solidFill>
                  <a:schemeClr val="tx1"/>
                </a:solidFill>
              </a:rPr>
              <a:t> (429-575)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hlinkClick r:id="rId148" action="ppaction://hlinkpres?slideindex=1&amp;slidetitle="/>
              </a:rPr>
              <a:t>Aurora, Memnone e le </a:t>
            </a:r>
            <a:r>
              <a:rPr lang="it-IT" sz="2000" err="1">
                <a:solidFill>
                  <a:schemeClr val="tx1"/>
                </a:solidFill>
                <a:hlinkClick r:id="rId148" action="ppaction://hlinkpres?slideindex=1&amp;slidetitle="/>
              </a:rPr>
              <a:t>Memnonidi</a:t>
            </a:r>
            <a:r>
              <a:rPr lang="it-IT" sz="2000">
                <a:solidFill>
                  <a:schemeClr val="tx1"/>
                </a:solidFill>
              </a:rPr>
              <a:t> (576-622)</a:t>
            </a: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 marL="216000" indent="-216000">
              <a:lnSpc>
                <a:spcPct val="114000"/>
              </a:lnSpc>
              <a:spcAft>
                <a:spcPts val="300"/>
              </a:spcAft>
            </a:pPr>
            <a:endParaRPr lang="it-IT" sz="2000">
              <a:solidFill>
                <a:schemeClr val="tx1"/>
              </a:solidFill>
              <a:hlinkClick r:id="rId149" action="ppaction://hlinkpres?slideindex=1&amp;slidetitle="/>
            </a:endParaRP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300"/>
              </a:spcAft>
            </a:pPr>
            <a:r>
              <a:rPr lang="it-IT" sz="2000" b="1">
                <a:solidFill>
                  <a:schemeClr val="tx1"/>
                </a:solidFill>
                <a:hlinkClick r:id="rId149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(inizio: 13.623-14.444)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Le figlie di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Anio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(13.643-666)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Il cratere di Terse 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(13.685-701)</a:t>
            </a:r>
          </a:p>
          <a:p>
            <a:pPr marL="216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(inizio: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</a:p>
          <a:p>
            <a:pPr marL="432000" lvl="1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(inizio: 13.732-14.74)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Aci, Galatea e Polifemo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(13.750-897)</a:t>
            </a:r>
          </a:p>
          <a:p>
            <a:pPr marL="648000" lvl="2">
              <a:lnSpc>
                <a:spcPct val="114000"/>
              </a:lnSpc>
              <a:spcAft>
                <a:spcPts val="300"/>
              </a:spcAft>
            </a:pP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Storia di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(13.917-965)</a:t>
            </a:r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67" name="L14">
            <a:extLst>
              <a:ext uri="{FF2B5EF4-FFF2-40B4-BE49-F238E27FC236}">
                <a16:creationId xmlns:a16="http://schemas.microsoft.com/office/drawing/2014/main" id="{85E1DC68-7BBA-356D-52FC-B3289BF22731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14</a:t>
            </a:r>
          </a:p>
          <a:p>
            <a:pPr>
              <a:spcBef>
                <a:spcPts val="1200"/>
              </a:spcBef>
            </a:pPr>
            <a:r>
              <a:rPr lang="it-IT" sz="2000" b="1">
                <a:solidFill>
                  <a:schemeClr val="tx1"/>
                </a:solidFill>
                <a:hlinkClick r:id="rId149" action="ppaction://hlinkpres?slideindex=1&amp;slidetitle="/>
              </a:rPr>
              <a:t>Il viaggio di Enea</a:t>
            </a:r>
            <a:r>
              <a:rPr lang="it-IT" sz="2000">
                <a:solidFill>
                  <a:schemeClr val="tx1"/>
                </a:solidFill>
              </a:rPr>
              <a:t> (segue: 13.623-14.444)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da Delo a </a:t>
            </a:r>
            <a:r>
              <a:rPr lang="it-IT" sz="20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Zancle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(segue: 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13.702-14.74)</a:t>
            </a:r>
            <a:endParaRPr lang="it-IT" sz="2000">
              <a:solidFill>
                <a:schemeClr val="tx1"/>
              </a:solidFill>
            </a:endParaRPr>
          </a:p>
          <a:p>
            <a:pPr marL="432000" lvl="1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Scilla e Glauco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(segue: 13.732-14.74)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da Scilla e Cariddi a Pitecusa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14.75-100)</a:t>
            </a:r>
          </a:p>
          <a:p>
            <a:pPr marL="432000" indent="-25200"/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Storia di Pitecusa</a:t>
            </a:r>
            <a:r>
              <a:rPr lang="it-IT" sz="2000" kern="10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(91-100)</a:t>
            </a:r>
          </a:p>
          <a:p>
            <a:pPr marL="216000" indent="-25200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da Pitecusa a Gaeta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(101-444)</a:t>
            </a:r>
            <a:endParaRPr lang="it-IT" sz="2000" kern="100">
              <a:solidFill>
                <a:schemeClr val="tx1"/>
              </a:solidFill>
              <a:latin typeface="Aptos Display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hlinkClick r:id="rId159" action="ppaction://hlinkpres?slideindex=1&amp;slidetitle="/>
              </a:rPr>
              <a:t>Enea e la Sibilla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</a:rPr>
              <a:t> (105-157)</a:t>
            </a:r>
          </a:p>
          <a:p>
            <a:pPr marL="648000" lvl="2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Storia dell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a Sibilla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(130-153)</a:t>
            </a:r>
          </a:p>
          <a:p>
            <a:pPr marL="432000" lvl="1"/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Storia di Macareo e Achemenide </a:t>
            </a:r>
            <a:r>
              <a:rPr lang="it-IT" sz="2000" kern="1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(158-440)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Achemenide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(167-222)</a:t>
            </a:r>
          </a:p>
          <a:p>
            <a:pPr marL="648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Macareo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(223-440)</a:t>
            </a:r>
          </a:p>
          <a:p>
            <a:pPr marL="864000" lvl="3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Pico e Canente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</a:t>
            </a:r>
          </a:p>
          <a:p>
            <a:pPr marL="0" lvl="2">
              <a:spcBef>
                <a:spcPts val="600"/>
              </a:spcBef>
            </a:pPr>
            <a:endParaRPr lang="it-IT" sz="20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65" action="ppaction://hlinkpres?slideindex=1&amp;slidetitle="/>
            </a:endParaRPr>
          </a:p>
          <a:p>
            <a:pPr marL="0" lvl="2">
              <a:spcBef>
                <a:spcPts val="600"/>
              </a:spcBef>
            </a:pP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5" action="ppaction://hlinkpres?slideindex=1&amp;slidetitle="/>
              </a:rPr>
              <a:t>Enea nel Lazio </a:t>
            </a:r>
            <a:r>
              <a:rPr lang="it-IT" sz="20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(445-608)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6" action="ppaction://hlinkpres?slideindex=1&amp;slidetitle="/>
              </a:rPr>
              <a:t>Storia di Diomede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(464-511)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7" action="ppaction://hlinkpres?slideindex=1&amp;slidetitle="/>
              </a:rPr>
              <a:t>Il pastore apulo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(517-526)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8" action="ppaction://hlinkpres?slideindex=1&amp;slidetitle="/>
              </a:rPr>
              <a:t>Le navi troiane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(530-565)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9" action="ppaction://hlinkpres?slideindex=1&amp;slidetitle="/>
              </a:rPr>
              <a:t>Divinizzazione di Enea</a:t>
            </a:r>
            <a:r>
              <a:rPr lang="it-IT" sz="20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(585-608)</a:t>
            </a:r>
            <a:endParaRPr lang="it-IT" sz="2000" kern="1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600"/>
              </a:spcBef>
            </a:pPr>
            <a:r>
              <a:rPr lang="it-IT" sz="2000" b="1" kern="100">
                <a:solidFill>
                  <a:schemeClr val="tx1"/>
                </a:solidFill>
                <a:latin typeface="Aptos" panose="020B0004020202020204" pitchFamily="34" charset="0"/>
                <a:hlinkClick r:id="rId26" action="ppaction://hlinkpres?slideindex=1&amp;slidetitle="/>
              </a:rPr>
              <a:t>I Re albani </a:t>
            </a:r>
            <a:r>
              <a:rPr lang="it-IT" b="1">
                <a:solidFill>
                  <a:schemeClr val="tx1"/>
                </a:solidFill>
              </a:rPr>
              <a:t>(609-774)</a:t>
            </a:r>
          </a:p>
          <a:p>
            <a:pPr marL="216000" lvl="2"/>
            <a:r>
              <a:rPr lang="it-IT" sz="2000">
                <a:solidFill>
                  <a:schemeClr val="tx1"/>
                </a:solidFill>
                <a:hlinkClick r:id="rId170" action="ppaction://hlinkpres?slideindex=1&amp;slidetitle="/>
              </a:rPr>
              <a:t>Pomona e Vertumno</a:t>
            </a:r>
            <a:r>
              <a:rPr lang="it-IT" sz="2000">
                <a:solidFill>
                  <a:schemeClr val="tx1"/>
                </a:solidFill>
              </a:rPr>
              <a:t> (623-771)</a:t>
            </a:r>
          </a:p>
          <a:p>
            <a:pPr marL="432000" lvl="2"/>
            <a:r>
              <a:rPr lang="it-IT" sz="2000">
                <a:solidFill>
                  <a:schemeClr val="tx1"/>
                </a:solidFill>
                <a:hlinkClick r:id="rId171" action="ppaction://hlinkpres?slideindex=1&amp;slidetitle="/>
              </a:rPr>
              <a:t>Ifi e </a:t>
            </a:r>
            <a:r>
              <a:rPr lang="it-IT" sz="2000" err="1">
                <a:solidFill>
                  <a:schemeClr val="tx1"/>
                </a:solidFill>
                <a:hlinkClick r:id="rId171" action="ppaction://hlinkpres?slideindex=1&amp;slidetitle="/>
              </a:rPr>
              <a:t>Anassarete</a:t>
            </a:r>
            <a:r>
              <a:rPr lang="it-IT" sz="2000">
                <a:solidFill>
                  <a:schemeClr val="tx1"/>
                </a:solidFill>
              </a:rPr>
              <a:t> (698-761)</a:t>
            </a:r>
          </a:p>
          <a:p>
            <a:pPr marL="0" lvl="2">
              <a:spcBef>
                <a:spcPts val="600"/>
              </a:spcBef>
            </a:pPr>
            <a:r>
              <a:rPr lang="it-IT" sz="2000">
                <a:solidFill>
                  <a:schemeClr val="tx1"/>
                </a:solidFill>
                <a:hlinkClick r:id="rId172" action="ppaction://hlinkpres?slideindex=1&amp;slidetitle="/>
              </a:rPr>
              <a:t>Romolo e la fondazione di Roma</a:t>
            </a:r>
            <a:r>
              <a:rPr lang="it-IT" sz="2000">
                <a:solidFill>
                  <a:schemeClr val="tx1"/>
                </a:solidFill>
              </a:rPr>
              <a:t> (774-806)</a:t>
            </a:r>
          </a:p>
          <a:p>
            <a:pPr marL="0" lvl="2"/>
            <a:r>
              <a:rPr lang="it-IT" sz="2000">
                <a:solidFill>
                  <a:schemeClr val="tx1"/>
                </a:solidFill>
                <a:hlinkClick r:id="rId173" action="ppaction://hlinkpres?slideindex=1&amp;slidetitle="/>
              </a:rPr>
              <a:t>Divinizzazione di Romolo ed Ersilia</a:t>
            </a:r>
            <a:r>
              <a:rPr lang="it-IT" sz="2000">
                <a:solidFill>
                  <a:schemeClr val="tx1"/>
                </a:solidFill>
              </a:rPr>
              <a:t> (806-851)</a:t>
            </a:r>
          </a:p>
          <a:p>
            <a:pPr marL="432000" lvl="2"/>
            <a:endParaRPr lang="it-IT" sz="2000" b="1" kern="100">
              <a:solidFill>
                <a:schemeClr val="tx1"/>
              </a:solidFill>
              <a:latin typeface="Aptos" panose="020B0004020202020204" pitchFamily="34" charset="0"/>
            </a:endParaRPr>
          </a:p>
        </p:txBody>
      </p:sp>
      <p:sp>
        <p:nvSpPr>
          <p:cNvPr id="68" name="L15">
            <a:extLst>
              <a:ext uri="{FF2B5EF4-FFF2-40B4-BE49-F238E27FC236}">
                <a16:creationId xmlns:a16="http://schemas.microsoft.com/office/drawing/2014/main" id="{3D5AC606-134C-8E72-6794-767977C3BA23}"/>
              </a:ext>
            </a:extLst>
          </p:cNvPr>
          <p:cNvSpPr/>
          <p:nvPr/>
        </p:nvSpPr>
        <p:spPr>
          <a:xfrm>
            <a:off x="324000" y="900000"/>
            <a:ext cx="11628000" cy="46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numCol="2" spcCol="108000" rtlCol="0" anchor="ctr"/>
          <a:lstStyle/>
          <a:p>
            <a:r>
              <a:rPr lang="it-IT" sz="2000" b="1">
                <a:solidFill>
                  <a:schemeClr val="tx1"/>
                </a:solidFill>
              </a:rPr>
              <a:t>Libro 15</a:t>
            </a:r>
          </a:p>
          <a:p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endParaRPr lang="it-IT" sz="2000" b="1">
              <a:solidFill>
                <a:schemeClr val="tx1"/>
              </a:solidFill>
            </a:endParaRPr>
          </a:p>
          <a:p>
            <a:pPr marL="216000" indent="-216000"/>
            <a:r>
              <a:rPr lang="it-IT" sz="2000" b="1">
                <a:solidFill>
                  <a:schemeClr val="tx1"/>
                </a:solidFill>
                <a:hlinkClick r:id="rId27" action="ppaction://hlinkpres?slideindex=1&amp;slidetitle="/>
              </a:rPr>
              <a:t>Roma</a:t>
            </a:r>
            <a:r>
              <a:rPr lang="it-IT" sz="2000">
                <a:solidFill>
                  <a:schemeClr val="tx1"/>
                </a:solidFill>
              </a:rPr>
              <a:t> (1-870)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4" action="ppaction://hlinkpres?slideindex=1&amp;slidetitle="/>
              </a:rPr>
              <a:t>Numa Pompilio</a:t>
            </a:r>
            <a:r>
              <a:rPr lang="it-IT" sz="2000">
                <a:solidFill>
                  <a:schemeClr val="tx1"/>
                </a:solidFill>
              </a:rPr>
              <a:t> (1-484)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5" action="ppaction://hlinkpres?slideindex=1&amp;slidetitle="/>
              </a:rPr>
              <a:t>Miscelo e la fondazione di Crotone</a:t>
            </a:r>
            <a:r>
              <a:rPr lang="it-IT" sz="2000">
                <a:solidFill>
                  <a:schemeClr val="tx1"/>
                </a:solidFill>
              </a:rPr>
              <a:t> (12-59)</a:t>
            </a:r>
          </a:p>
          <a:p>
            <a:pPr marL="432000"/>
            <a:r>
              <a:rPr lang="it-IT" sz="2000">
                <a:solidFill>
                  <a:schemeClr val="tx1"/>
                </a:solidFill>
                <a:hlinkClick r:id="rId176" action="ppaction://hlinkpres?slideindex=1&amp;slidetitle="/>
              </a:rPr>
              <a:t>Pitagora</a:t>
            </a:r>
            <a:r>
              <a:rPr lang="it-IT" sz="2000">
                <a:solidFill>
                  <a:schemeClr val="tx1"/>
                </a:solidFill>
              </a:rPr>
              <a:t> (60-478)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7" action="ppaction://hlinkpres?slideindex=1&amp;slidetitle="/>
              </a:rPr>
              <a:t>Lutto di Egeria</a:t>
            </a:r>
            <a:r>
              <a:rPr lang="it-IT" sz="2000">
                <a:solidFill>
                  <a:schemeClr val="tx1"/>
                </a:solidFill>
              </a:rPr>
              <a:t> (487-551)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78" action="ppaction://hlinkpres?slideindex=1&amp;slidetitle="/>
              </a:rPr>
              <a:t>Virbio-Ippolito</a:t>
            </a:r>
            <a:r>
              <a:rPr lang="it-IT" sz="2000">
                <a:solidFill>
                  <a:schemeClr val="tx1"/>
                </a:solidFill>
              </a:rPr>
              <a:t> (497-546)</a:t>
            </a: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endParaRPr lang="it-IT" sz="2000">
              <a:solidFill>
                <a:schemeClr val="tx1"/>
              </a:solidFill>
            </a:endParaRPr>
          </a:p>
          <a:p>
            <a:pPr marL="216000"/>
            <a:r>
              <a:rPr lang="it-IT" sz="2000">
                <a:solidFill>
                  <a:schemeClr val="tx1"/>
                </a:solidFill>
                <a:hlinkClick r:id="rId179" action="ppaction://hlinkpres?slideindex=1&amp;slidetitle="/>
              </a:rPr>
              <a:t>Tagete</a:t>
            </a:r>
            <a:r>
              <a:rPr lang="it-IT" sz="2000">
                <a:solidFill>
                  <a:schemeClr val="tx1"/>
                </a:solidFill>
              </a:rPr>
              <a:t>; </a:t>
            </a:r>
            <a:r>
              <a:rPr lang="it-IT" sz="2000">
                <a:solidFill>
                  <a:schemeClr val="tx1"/>
                </a:solidFill>
                <a:hlinkClick r:id="rId180" action="ppaction://hlinkpres?slideindex=1&amp;slidetitle="/>
              </a:rPr>
              <a:t>la lancia di Romolo</a:t>
            </a:r>
            <a:r>
              <a:rPr lang="it-IT" sz="2000">
                <a:solidFill>
                  <a:schemeClr val="tx1"/>
                </a:solidFill>
              </a:rPr>
              <a:t> (552-564)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1" action="ppaction://hlinkpres?slideindex=1&amp;slidetitle="/>
              </a:rPr>
              <a:t>Cipo</a:t>
            </a:r>
            <a:r>
              <a:rPr lang="it-IT" sz="2000">
                <a:solidFill>
                  <a:schemeClr val="tx1"/>
                </a:solidFill>
              </a:rPr>
              <a:t> (565-621)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2" action="ppaction://hlinkpres?slideindex=1&amp;slidetitle="/>
              </a:rPr>
              <a:t>Il culto di Esculapio</a:t>
            </a:r>
            <a:r>
              <a:rPr lang="it-IT" sz="2000">
                <a:solidFill>
                  <a:schemeClr val="tx1"/>
                </a:solidFill>
              </a:rPr>
              <a:t> (622-744)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3" action="ppaction://hlinkpres?slideindex=1&amp;slidetitle="/>
              </a:rPr>
              <a:t>Divinizzazione di Cesare</a:t>
            </a:r>
            <a:r>
              <a:rPr lang="it-IT" sz="2000">
                <a:solidFill>
                  <a:schemeClr val="tx1"/>
                </a:solidFill>
              </a:rPr>
              <a:t> (745-851)</a:t>
            </a:r>
          </a:p>
          <a:p>
            <a:pPr marL="216000"/>
            <a:r>
              <a:rPr lang="it-IT" sz="2000">
                <a:solidFill>
                  <a:schemeClr val="tx1"/>
                </a:solidFill>
                <a:hlinkClick r:id="rId184" action="ppaction://hlinkpres?slideindex=1&amp;slidetitle="/>
              </a:rPr>
              <a:t>Lodi di Augusto e preghiera</a:t>
            </a:r>
            <a:r>
              <a:rPr lang="it-IT" sz="2000">
                <a:solidFill>
                  <a:schemeClr val="tx1"/>
                </a:solidFill>
              </a:rPr>
              <a:t> (855-870)</a:t>
            </a:r>
          </a:p>
          <a:p>
            <a:r>
              <a:rPr lang="it-IT" sz="2000">
                <a:solidFill>
                  <a:schemeClr val="tx1"/>
                </a:solidFill>
                <a:hlinkClick r:id="rId28" action="ppaction://hlinkpres?slideindex=1&amp;slidetitle="/>
              </a:rPr>
              <a:t>Epilogo</a:t>
            </a:r>
            <a:r>
              <a:rPr lang="it-IT" sz="2000">
                <a:solidFill>
                  <a:schemeClr val="tx1"/>
                </a:solidFill>
              </a:rPr>
              <a:t> (871-879)</a:t>
            </a:r>
          </a:p>
          <a:p>
            <a:pPr marL="216000"/>
            <a:endParaRPr lang="it-IT"/>
          </a:p>
          <a:p>
            <a:pPr marL="432000"/>
            <a:endParaRPr lang="it-IT"/>
          </a:p>
          <a:p>
            <a:pPr marL="216000"/>
            <a:endParaRPr lang="it-IT" sz="2000">
              <a:solidFill>
                <a:schemeClr val="tx1"/>
              </a:solidFill>
            </a:endParaRPr>
          </a:p>
        </p:txBody>
      </p:sp>
      <p:pic>
        <p:nvPicPr>
          <p:cNvPr id="3" name="Chiudi 1" descr="Chiudi con riempimento a tinta unita">
            <a:extLst>
              <a:ext uri="{FF2B5EF4-FFF2-40B4-BE49-F238E27FC236}">
                <a16:creationId xmlns:a16="http://schemas.microsoft.com/office/drawing/2014/main" id="{4AE50982-2169-6B37-0502-08E8B88C2897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Chiudi 2" descr="Chiudi con riempimento a tinta unita">
            <a:extLst>
              <a:ext uri="{FF2B5EF4-FFF2-40B4-BE49-F238E27FC236}">
                <a16:creationId xmlns:a16="http://schemas.microsoft.com/office/drawing/2014/main" id="{F44C2C1A-737A-3F8D-D657-286B35C1964A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Chiudi 3" descr="Chiudi con riempimento a tinta unita">
            <a:extLst>
              <a:ext uri="{FF2B5EF4-FFF2-40B4-BE49-F238E27FC236}">
                <a16:creationId xmlns:a16="http://schemas.microsoft.com/office/drawing/2014/main" id="{5786709B-3698-A54D-8912-F3ACB61B4C65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Chiudi 4" descr="Chiudi con riempimento a tinta unita">
            <a:extLst>
              <a:ext uri="{FF2B5EF4-FFF2-40B4-BE49-F238E27FC236}">
                <a16:creationId xmlns:a16="http://schemas.microsoft.com/office/drawing/2014/main" id="{AD0DE032-1863-9118-4E9D-EA75CEF8966D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Chiudi 5" descr="Chiudi con riempimento a tinta unita">
            <a:extLst>
              <a:ext uri="{FF2B5EF4-FFF2-40B4-BE49-F238E27FC236}">
                <a16:creationId xmlns:a16="http://schemas.microsoft.com/office/drawing/2014/main" id="{BEF3EA87-1BD6-2A01-5F97-5299476DEE30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Chiudi 6" descr="Chiudi con riempimento a tinta unita">
            <a:extLst>
              <a:ext uri="{FF2B5EF4-FFF2-40B4-BE49-F238E27FC236}">
                <a16:creationId xmlns:a16="http://schemas.microsoft.com/office/drawing/2014/main" id="{8F837C08-F854-EB10-974D-4E70E98D69AD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Chiudi 7" descr="Chiudi con riempimento a tinta unita">
            <a:extLst>
              <a:ext uri="{FF2B5EF4-FFF2-40B4-BE49-F238E27FC236}">
                <a16:creationId xmlns:a16="http://schemas.microsoft.com/office/drawing/2014/main" id="{F72622B3-DA3B-31AC-A711-A1EEEAA4E0D0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Chiudi 8" descr="Chiudi con riempimento a tinta unita">
            <a:extLst>
              <a:ext uri="{FF2B5EF4-FFF2-40B4-BE49-F238E27FC236}">
                <a16:creationId xmlns:a16="http://schemas.microsoft.com/office/drawing/2014/main" id="{D430B72D-B860-BC6C-BFA4-3A33507C42BF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Chiudi 9" descr="Chiudi con riempimento a tinta unita">
            <a:extLst>
              <a:ext uri="{FF2B5EF4-FFF2-40B4-BE49-F238E27FC236}">
                <a16:creationId xmlns:a16="http://schemas.microsoft.com/office/drawing/2014/main" id="{5033645D-030F-1D33-73E6-A5D835CBC873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Chiudi 10" descr="Chiudi con riempimento a tinta unita">
            <a:extLst>
              <a:ext uri="{FF2B5EF4-FFF2-40B4-BE49-F238E27FC236}">
                <a16:creationId xmlns:a16="http://schemas.microsoft.com/office/drawing/2014/main" id="{8F8C766D-6521-89B9-480E-076290EE8199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Chiudi 11" descr="Chiudi con riempimento a tinta unita">
            <a:extLst>
              <a:ext uri="{FF2B5EF4-FFF2-40B4-BE49-F238E27FC236}">
                <a16:creationId xmlns:a16="http://schemas.microsoft.com/office/drawing/2014/main" id="{4ECA00D1-38F9-A07A-CC2A-21CA039810B6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Chiudi 12" descr="Chiudi con riempimento a tinta unita">
            <a:extLst>
              <a:ext uri="{FF2B5EF4-FFF2-40B4-BE49-F238E27FC236}">
                <a16:creationId xmlns:a16="http://schemas.microsoft.com/office/drawing/2014/main" id="{79529898-BADF-F1C4-A968-4AD51305F5A8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Chiudi 13" descr="Chiudi con riempimento a tinta unita">
            <a:extLst>
              <a:ext uri="{FF2B5EF4-FFF2-40B4-BE49-F238E27FC236}">
                <a16:creationId xmlns:a16="http://schemas.microsoft.com/office/drawing/2014/main" id="{F08A4A67-CC41-4688-58BC-B8C189B65D4C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Chiudi 14" descr="Chiudi con riempimento a tinta unita">
            <a:extLst>
              <a:ext uri="{FF2B5EF4-FFF2-40B4-BE49-F238E27FC236}">
                <a16:creationId xmlns:a16="http://schemas.microsoft.com/office/drawing/2014/main" id="{2CC95214-26FC-7FD4-B9B4-EB6F20ED4D5B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Chiudi 15" descr="Chiudi con riempimento a tinta unita">
            <a:extLst>
              <a:ext uri="{FF2B5EF4-FFF2-40B4-BE49-F238E27FC236}">
                <a16:creationId xmlns:a16="http://schemas.microsoft.com/office/drawing/2014/main" id="{B11E150D-3827-D6AF-9F2E-37BFBB29481A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160000" y="10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Footer">
            <a:extLst>
              <a:ext uri="{FF2B5EF4-FFF2-40B4-BE49-F238E27FC236}">
                <a16:creationId xmlns:a16="http://schemas.microsoft.com/office/drawing/2014/main" id="{75FBC399-CC72-E4EC-ED45-D620BBFB86FB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187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188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9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E779830-0FA4-3AA1-6BC6-635DAA657B3E}"/>
              </a:ext>
            </a:extLst>
          </p:cNvPr>
          <p:cNvPicPr>
            <a:picLocks noChangeAspect="1"/>
          </p:cNvPicPr>
          <p:nvPr/>
        </p:nvPicPr>
        <p:blipFill>
          <a:blip r:embed="rId185">
            <a:extLst>
              <a:ext uri="{96DAC541-7B7A-43D3-8B79-37D633B846F1}">
                <asvg:svgBlip xmlns:asvg="http://schemas.microsoft.com/office/drawing/2016/SVG/main" r:embed="rId18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363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7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0" fill="hold">
                      <p:stCondLst>
                        <p:cond delay="0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9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5" fill="hold">
                      <p:stCondLst>
                        <p:cond delay="0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0" presetClass="exit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0" fill="hold">
                      <p:stCondLst>
                        <p:cond delay="0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8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5" fill="hold">
                      <p:stCondLst>
                        <p:cond delay="0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xit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9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0" fill="hold">
                      <p:stCondLst>
                        <p:cond delay="0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5" fill="hold">
                      <p:stCondLst>
                        <p:cond delay="0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xit" presetSubtype="0" fill="hold" grpId="2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xit" presetSubtype="0" fill="hold" grpId="2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5" fill="hold">
                      <p:stCondLst>
                        <p:cond delay="0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grpId="26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5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0" fill="hold">
                      <p:stCondLst>
                        <p:cond delay="0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0" presetClass="exit" presetSubtype="0" fill="hold" grpId="27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5" fill="hold">
                      <p:stCondLst>
                        <p:cond delay="0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10" presetClass="exit" presetSubtype="0" fill="hold" grpId="28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0" fill="hold">
                      <p:stCondLst>
                        <p:cond delay="0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0" presetClass="exit" presetSubtype="0" fill="hold" grpId="29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5" fill="hold">
                      <p:stCondLst>
                        <p:cond delay="0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0" presetClass="exit" presetSubtype="0" fill="hold" grpId="3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48" grpId="2" animBg="1"/>
      <p:bldP spid="48" grpId="3" animBg="1"/>
      <p:bldP spid="48" grpId="4" animBg="1"/>
      <p:bldP spid="48" grpId="5" animBg="1"/>
      <p:bldP spid="48" grpId="6" animBg="1"/>
      <p:bldP spid="48" grpId="7" animBg="1"/>
      <p:bldP spid="48" grpId="8" animBg="1"/>
      <p:bldP spid="48" grpId="9" animBg="1"/>
      <p:bldP spid="48" grpId="10" animBg="1"/>
      <p:bldP spid="48" grpId="11" animBg="1"/>
      <p:bldP spid="48" grpId="12" animBg="1"/>
      <p:bldP spid="48" grpId="13" animBg="1"/>
      <p:bldP spid="48" grpId="14" animBg="1"/>
      <p:bldP spid="48" grpId="15" animBg="1"/>
      <p:bldP spid="48" grpId="16" animBg="1"/>
      <p:bldP spid="48" grpId="17" animBg="1"/>
      <p:bldP spid="48" grpId="18" animBg="1"/>
      <p:bldP spid="48" grpId="19" animBg="1"/>
      <p:bldP spid="48" grpId="20" animBg="1"/>
      <p:bldP spid="48" grpId="21" animBg="1"/>
      <p:bldP spid="48" grpId="22" animBg="1"/>
      <p:bldP spid="48" grpId="23" animBg="1"/>
      <p:bldP spid="48" grpId="24" animBg="1"/>
      <p:bldP spid="48" grpId="25" animBg="1"/>
      <p:bldP spid="48" grpId="26" animBg="1"/>
      <p:bldP spid="48" grpId="27" animBg="1"/>
      <p:bldP spid="48" grpId="28" animBg="1"/>
      <p:bldP spid="48" grpId="29" animBg="1"/>
      <p:bldP spid="48" grpId="30" animBg="1"/>
      <p:bldP spid="47" grpId="0" animBg="1"/>
      <p:bldP spid="47" grpId="1" animBg="1"/>
      <p:bldP spid="47" grpId="2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">
            <a:extLst>
              <a:ext uri="{FF2B5EF4-FFF2-40B4-BE49-F238E27FC236}">
                <a16:creationId xmlns:a16="http://schemas.microsoft.com/office/drawing/2014/main" id="{D3C7B77D-F8B6-103F-2B16-0EA815C97BD2}"/>
              </a:ext>
            </a:extLst>
          </p:cNvPr>
          <p:cNvSpPr/>
          <p:nvPr/>
        </p:nvSpPr>
        <p:spPr>
          <a:xfrm>
            <a:off x="135374" y="1464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30" name="B">
            <a:extLst>
              <a:ext uri="{FF2B5EF4-FFF2-40B4-BE49-F238E27FC236}">
                <a16:creationId xmlns:a16="http://schemas.microsoft.com/office/drawing/2014/main" id="{827FF77A-6891-03BF-2E9E-E112D40D378A}"/>
              </a:ext>
            </a:extLst>
          </p:cNvPr>
          <p:cNvSpPr/>
          <p:nvPr/>
        </p:nvSpPr>
        <p:spPr>
          <a:xfrm>
            <a:off x="145020" y="1860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31" name="C">
            <a:extLst>
              <a:ext uri="{FF2B5EF4-FFF2-40B4-BE49-F238E27FC236}">
                <a16:creationId xmlns:a16="http://schemas.microsoft.com/office/drawing/2014/main" id="{BF7D1949-7477-42F0-9603-CB0CD952070C}"/>
              </a:ext>
            </a:extLst>
          </p:cNvPr>
          <p:cNvSpPr/>
          <p:nvPr/>
        </p:nvSpPr>
        <p:spPr>
          <a:xfrm>
            <a:off x="145020" y="2256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2" name="D">
            <a:extLst>
              <a:ext uri="{FF2B5EF4-FFF2-40B4-BE49-F238E27FC236}">
                <a16:creationId xmlns:a16="http://schemas.microsoft.com/office/drawing/2014/main" id="{55E41CC8-0192-C13C-4AB2-4E9EB96C6C0C}"/>
              </a:ext>
            </a:extLst>
          </p:cNvPr>
          <p:cNvSpPr/>
          <p:nvPr/>
        </p:nvSpPr>
        <p:spPr>
          <a:xfrm>
            <a:off x="145020" y="2652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3" name="E">
            <a:extLst>
              <a:ext uri="{FF2B5EF4-FFF2-40B4-BE49-F238E27FC236}">
                <a16:creationId xmlns:a16="http://schemas.microsoft.com/office/drawing/2014/main" id="{133DBD43-A84D-6518-0806-871EF34BD47D}"/>
              </a:ext>
            </a:extLst>
          </p:cNvPr>
          <p:cNvSpPr/>
          <p:nvPr/>
        </p:nvSpPr>
        <p:spPr>
          <a:xfrm>
            <a:off x="145020" y="3048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34" name="FG">
            <a:extLst>
              <a:ext uri="{FF2B5EF4-FFF2-40B4-BE49-F238E27FC236}">
                <a16:creationId xmlns:a16="http://schemas.microsoft.com/office/drawing/2014/main" id="{11799898-29D5-D14A-43EF-4B1D10C4FF9C}"/>
              </a:ext>
            </a:extLst>
          </p:cNvPr>
          <p:cNvSpPr/>
          <p:nvPr/>
        </p:nvSpPr>
        <p:spPr>
          <a:xfrm>
            <a:off x="145020" y="3444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F G</a:t>
            </a:r>
          </a:p>
        </p:txBody>
      </p:sp>
      <p:sp>
        <p:nvSpPr>
          <p:cNvPr id="37" name="HIL">
            <a:extLst>
              <a:ext uri="{FF2B5EF4-FFF2-40B4-BE49-F238E27FC236}">
                <a16:creationId xmlns:a16="http://schemas.microsoft.com/office/drawing/2014/main" id="{FD216274-5C53-9EEF-9464-9584CF8FC120}"/>
              </a:ext>
            </a:extLst>
          </p:cNvPr>
          <p:cNvSpPr/>
          <p:nvPr/>
        </p:nvSpPr>
        <p:spPr>
          <a:xfrm>
            <a:off x="145020" y="3840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H I L</a:t>
            </a:r>
          </a:p>
        </p:txBody>
      </p:sp>
      <p:sp>
        <p:nvSpPr>
          <p:cNvPr id="39" name="M">
            <a:extLst>
              <a:ext uri="{FF2B5EF4-FFF2-40B4-BE49-F238E27FC236}">
                <a16:creationId xmlns:a16="http://schemas.microsoft.com/office/drawing/2014/main" id="{55951995-42CE-FB0B-3433-18EFBF2AD7B1}"/>
              </a:ext>
            </a:extLst>
          </p:cNvPr>
          <p:cNvSpPr/>
          <p:nvPr/>
        </p:nvSpPr>
        <p:spPr>
          <a:xfrm>
            <a:off x="145020" y="4236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41" name="NO">
            <a:extLst>
              <a:ext uri="{FF2B5EF4-FFF2-40B4-BE49-F238E27FC236}">
                <a16:creationId xmlns:a16="http://schemas.microsoft.com/office/drawing/2014/main" id="{B0D946BC-F101-FDF8-641E-6997AFEBE7BA}"/>
              </a:ext>
            </a:extLst>
          </p:cNvPr>
          <p:cNvSpPr/>
          <p:nvPr/>
        </p:nvSpPr>
        <p:spPr>
          <a:xfrm>
            <a:off x="145020" y="4632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N O</a:t>
            </a:r>
          </a:p>
        </p:txBody>
      </p:sp>
      <p:sp>
        <p:nvSpPr>
          <p:cNvPr id="42" name="P">
            <a:extLst>
              <a:ext uri="{FF2B5EF4-FFF2-40B4-BE49-F238E27FC236}">
                <a16:creationId xmlns:a16="http://schemas.microsoft.com/office/drawing/2014/main" id="{6A490E75-529E-D85B-4DB9-C399D34F2D7D}"/>
              </a:ext>
            </a:extLst>
          </p:cNvPr>
          <p:cNvSpPr/>
          <p:nvPr/>
        </p:nvSpPr>
        <p:spPr>
          <a:xfrm>
            <a:off x="135374" y="5028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3" name="QRS">
            <a:extLst>
              <a:ext uri="{FF2B5EF4-FFF2-40B4-BE49-F238E27FC236}">
                <a16:creationId xmlns:a16="http://schemas.microsoft.com/office/drawing/2014/main" id="{6037DE02-0C9E-A0CD-8D71-627DDCD392E1}"/>
              </a:ext>
            </a:extLst>
          </p:cNvPr>
          <p:cNvSpPr/>
          <p:nvPr/>
        </p:nvSpPr>
        <p:spPr>
          <a:xfrm>
            <a:off x="135374" y="5424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Q R S</a:t>
            </a:r>
          </a:p>
        </p:txBody>
      </p:sp>
      <p:sp>
        <p:nvSpPr>
          <p:cNvPr id="46" name="TUVZ">
            <a:extLst>
              <a:ext uri="{FF2B5EF4-FFF2-40B4-BE49-F238E27FC236}">
                <a16:creationId xmlns:a16="http://schemas.microsoft.com/office/drawing/2014/main" id="{19695FAE-9892-692F-315C-BD74BBFE855F}"/>
              </a:ext>
            </a:extLst>
          </p:cNvPr>
          <p:cNvSpPr/>
          <p:nvPr/>
        </p:nvSpPr>
        <p:spPr>
          <a:xfrm>
            <a:off x="135374" y="5820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T U V Z</a:t>
            </a:r>
          </a:p>
        </p:txBody>
      </p:sp>
      <p:sp>
        <p:nvSpPr>
          <p:cNvPr id="51" name="L_A">
            <a:extLst>
              <a:ext uri="{FF2B5EF4-FFF2-40B4-BE49-F238E27FC236}">
                <a16:creationId xmlns:a16="http://schemas.microsoft.com/office/drawing/2014/main" id="{A9D414AD-504D-A098-F4AB-3F6D56459947}"/>
              </a:ext>
            </a:extLst>
          </p:cNvPr>
          <p:cNvSpPr>
            <a:spLocks/>
          </p:cNvSpPr>
          <p:nvPr/>
        </p:nvSpPr>
        <p:spPr>
          <a:xfrm>
            <a:off x="1800000" y="1259999"/>
            <a:ext cx="10080000" cy="5040000"/>
          </a:xfrm>
          <a:prstGeom prst="wedgeRoundRectCallout">
            <a:avLst>
              <a:gd name="adj1" fmla="val -57223"/>
              <a:gd name="adj2" fmla="val -4240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0" bIns="288000" numCol="5" rtlCol="0" anchor="t" anchorCtr="0"/>
          <a:lstStyle/>
          <a:p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Abante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3" action="ppaction://hlinkpres?slideindex=1&amp;slidetitle="/>
              </a:rPr>
              <a:t>Acasto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Aceste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5" action="ppaction://hlinkpres?slideindex=1&amp;slidetitle="/>
              </a:rPr>
              <a:t>Acete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Achemenide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Achille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Aci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Acmone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Aconito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Acrisio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Acrota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Ade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Adone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Aello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Agamennone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Agave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Agenore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hlinkClick r:id="rId20" action="ppaction://hlinkpres?slideindex=1&amp;slidetitle="/>
              </a:rPr>
              <a:t>Aglauro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Aiace </a:t>
            </a:r>
            <a:r>
              <a:rPr lang="it-IT" sz="160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Oileo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Aiace </a:t>
            </a:r>
            <a:r>
              <a:rPr lang="it-IT" sz="16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Telamonio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3" action="ppaction://hlinkpres?slideindex=1&amp;slidetitle="/>
              </a:rPr>
              <a:t>Alba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4" action="ppaction://hlinkpres?slideindex=1&amp;slidetitle="/>
              </a:rPr>
              <a:t>Alcinoo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5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(m. di </a:t>
            </a:r>
            <a:r>
              <a:rPr lang="it-IT" sz="160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Ceice</a:t>
            </a:r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(f. di </a:t>
            </a:r>
            <a:r>
              <a:rPr lang="it-IT" sz="16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Scirone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Alcmena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" action="ppaction://hlinkpres?slideindex=1&amp;slidetitle="/>
              </a:rPr>
              <a:t>Alcmeone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" action="ppaction://hlinkpres?slideindex=1&amp;slidetitle="/>
              </a:rPr>
              <a:t>Alemone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" action="ppaction://hlinkpres?slideindex=1&amp;slidetitle="/>
              </a:rPr>
              <a:t>Alessiroe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" action="ppaction://hlinkpres?slideindex=1&amp;slidetitle="/>
              </a:rPr>
              <a:t>Alfeo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" action="ppaction://hlinkpres?slideindex=1&amp;slidetitle="/>
              </a:rPr>
              <a:t>Alletto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" action="ppaction://hlinkpres?slideindex=1&amp;slidetitle="/>
              </a:rPr>
              <a:t>Altea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" action="ppaction://hlinkpres?slideindex=1&amp;slidetitle="/>
              </a:rPr>
              <a:t>Amazzoni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" action="ppaction://hlinkpres?slideindex=1&amp;slidetitle="/>
              </a:rPr>
              <a:t>Ambra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" action="ppaction://hlinkpres?slideindex=1&amp;slidetitle="/>
              </a:rPr>
              <a:t>Amulio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" action="ppaction://hlinkpres?slideindex=1&amp;slidetitle="/>
              </a:rPr>
              <a:t>Anassarete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" action="ppaction://hlinkpres?slideindex=1&amp;slidetitle="/>
              </a:rPr>
              <a:t>Anchise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" action="ppaction://hlinkpres?slideindex=1&amp;slidetitle="/>
              </a:rPr>
              <a:t>Andremone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" action="ppaction://hlinkpres?slideindex=1&amp;slidetitle="/>
              </a:rPr>
              <a:t>Andro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" action="ppaction://hlinkpres?slideindex=1&amp;slidetitle="/>
              </a:rPr>
              <a:t>Androgeo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" action="ppaction://hlinkpres?slideindex=1&amp;slidetitle="/>
              </a:rPr>
              <a:t>Andromeda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" action="ppaction://hlinkpres?slideindex=1&amp;slidetitle="/>
              </a:rPr>
              <a:t>Anfisso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" action="ppaction://hlinkpres?slideindex=1&amp;slidetitle="/>
              </a:rPr>
              <a:t>Anfitrione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" action="ppaction://hlinkpres?slideindex=1&amp;slidetitle="/>
              </a:rPr>
              <a:t>Anteo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" action="ppaction://hlinkpres?slideindex=1&amp;slidetitle="/>
              </a:rPr>
              <a:t>Antifate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" action="ppaction://hlinkpres?slideindex=1&amp;slidetitle="/>
              </a:rPr>
              <a:t>Antiope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9" action="ppaction://hlinkpres?slideindex=1&amp;slidetitle="/>
              </a:rPr>
              <a:t>Anubi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0" action="ppaction://hlinkpres?slideindex=1&amp;slidetitle="/>
              </a:rPr>
              <a:t>Api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1" action="ppaction://hlinkpres?slideindex=1&amp;slidetitle="/>
              </a:rPr>
              <a:t>Apollo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2" action="ppaction://hlinkpres?slideindex=1&amp;slidetitle="/>
              </a:rPr>
              <a:t>Aracne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3" action="ppaction://hlinkpres?slideindex=1&amp;slidetitle="/>
              </a:rPr>
              <a:t>Arcade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4" action="ppaction://hlinkpres?slideindex=1&amp;slidetitle="/>
              </a:rPr>
              <a:t>Ares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5" action="ppaction://hlinkpres?slideindex=1&amp;slidetitle="/>
              </a:rPr>
              <a:t>Aretusa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6" action="ppaction://hlinkpres?slideindex=1&amp;slidetitle="/>
              </a:rPr>
              <a:t>Argo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7" action="ppaction://hlinkpres?slideindex=1&amp;slidetitle="/>
              </a:rPr>
              <a:t>Argonauti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8" action="ppaction://hlinkpres?slideindex=1&amp;slidetitle="/>
              </a:rPr>
              <a:t>Arianna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9" action="ppaction://hlinkpres?slideindex=1&amp;slidetitle="/>
              </a:rPr>
              <a:t>Aristeo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0" action="ppaction://hlinkpres?slideindex=1&amp;slidetitle="/>
              </a:rPr>
              <a:t>Armonia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Arpie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2" action="ppaction://hlinkpres?slideindex=1&amp;slidetitle="/>
              </a:rPr>
              <a:t>Arpocrate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3" action="ppaction://hlinkpres?slideindex=1&amp;slidetitle="/>
              </a:rPr>
              <a:t>Ascalafo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4" action="ppaction://hlinkpres?slideindex=1&amp;slidetitle="/>
              </a:rPr>
              <a:t>Ascanio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5" action="ppaction://hlinkpres?slideindex=1&amp;slidetitle="/>
              </a:rPr>
              <a:t>Assaraco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6" action="ppaction://hlinkpres?slideindex=1&amp;slidetitle="/>
              </a:rPr>
              <a:t>Astianatte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7" action="ppaction://hlinkpres?slideindex=1&amp;slidetitle="/>
              </a:rPr>
              <a:t>Astrea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8" action="ppaction://hlinkpres?slideindex=1&amp;slidetitle="/>
              </a:rPr>
              <a:t>Atalanta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9" action="ppaction://hlinkpres?slideindex=1&amp;slidetitle="/>
              </a:rPr>
              <a:t>Atamante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0" action="ppaction://hlinkpres?slideindex=1&amp;slidetitle="/>
              </a:rPr>
              <a:t>Atargatis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Atena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2" action="ppaction://hlinkpres?slideindex=1&amp;slidetitle="/>
              </a:rPr>
              <a:t>Atlante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3" action="ppaction://hlinkpres?slideindex=1&amp;slidetitle="/>
              </a:rPr>
              <a:t>Atteone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4" action="ppaction://hlinkpres?slideindex=1&amp;slidetitle="/>
              </a:rPr>
              <a:t>Augia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5" action="ppaction://hlinkpres?slideindex=1&amp;slidetitle="/>
              </a:rPr>
              <a:t>Augusto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6" action="ppaction://hlinkpres?slideindex=1&amp;slidetitle="/>
              </a:rPr>
              <a:t>Aurora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7" action="ppaction://hlinkpres?slideindex=1&amp;slidetitle="/>
              </a:rPr>
              <a:t>Autolico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8" action="ppaction://hlinkpres?slideindex=1&amp;slidetitle="/>
              </a:rPr>
              <a:t>Autonoe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9" action="ppaction://hlinkpres?slideindex=1&amp;slidetitle="/>
              </a:rPr>
              <a:t>Aventino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L_B">
            <a:extLst>
              <a:ext uri="{FF2B5EF4-FFF2-40B4-BE49-F238E27FC236}">
                <a16:creationId xmlns:a16="http://schemas.microsoft.com/office/drawing/2014/main" id="{BDB05D61-C36C-392E-C666-7E64C8FD35A2}"/>
              </a:ext>
            </a:extLst>
          </p:cNvPr>
          <p:cNvSpPr>
            <a:spLocks/>
          </p:cNvSpPr>
          <p:nvPr/>
        </p:nvSpPr>
        <p:spPr>
          <a:xfrm>
            <a:off x="1800000" y="1259999"/>
            <a:ext cx="10080000" cy="5040000"/>
          </a:xfrm>
          <a:prstGeom prst="wedgeRoundRectCallout">
            <a:avLst>
              <a:gd name="adj1" fmla="val -56970"/>
              <a:gd name="adj2" fmla="val -3479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92000" tIns="576000" numCol="1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0" action="ppaction://hlinkpres?slideindex=1&amp;slidetitle="/>
              </a:rPr>
              <a:t>Baccanti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1" action="ppaction://hlinkpres?slideindex=1&amp;slidetitle="/>
              </a:rPr>
              <a:t>Bacco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2" action="ppaction://hlinkpres?slideindex=1&amp;slidetitle="/>
              </a:rPr>
              <a:t>Batto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3" action="ppaction://hlinkpres?slideindex=1&amp;slidetitle="/>
              </a:rPr>
              <a:t>Bauci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4" action="ppaction://hlinkpres?slideindex=1&amp;slidetitle="/>
              </a:rPr>
              <a:t>Bellona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5" action="ppaction://hlinkpres?slideindex=1&amp;slidetitle="/>
              </a:rPr>
              <a:t>Belo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6" action="ppaction://hlinkpres?slideindex=1&amp;slidetitle="/>
              </a:rPr>
              <a:t>Beroe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7" action="ppaction://hlinkpres?slideindex=1&amp;slidetitle="/>
              </a:rPr>
              <a:t>Biblide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8" action="ppaction://hlinkpres?slideindex=1&amp;slidetitle="/>
              </a:rPr>
              <a:t>Borea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9" action="ppaction://hlinkpres?slideindex=1&amp;slidetitle="/>
              </a:rPr>
              <a:t>Bubasti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0" action="ppaction://hlinkpres?slideindex=1&amp;slidetitle="/>
              </a:rPr>
              <a:t>Busiride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1" action="ppaction://hlinkpres?slideindex=1&amp;slidetitle="/>
              </a:rPr>
              <a:t>Buti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L_C">
            <a:extLst>
              <a:ext uri="{FF2B5EF4-FFF2-40B4-BE49-F238E27FC236}">
                <a16:creationId xmlns:a16="http://schemas.microsoft.com/office/drawing/2014/main" id="{292FD82F-B8F9-3230-2EC9-68387CC8B7E2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224"/>
              <a:gd name="adj2" fmla="val -2692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numCol="4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2" action="ppaction://hlinkpres?slideindex=1&amp;slidetitle="/>
              </a:rPr>
              <a:t>Cadmo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3" action="ppaction://hlinkpres?slideindex=1&amp;slidetitle="/>
              </a:rPr>
              <a:t>Caieta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Calai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Calcante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Calliope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Calliroe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Callisto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9" action="ppaction://hlinkpres?slideindex=1&amp;slidetitle="/>
              </a:rPr>
              <a:t>Canente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0" action="ppaction://hlinkpres?slideindex=1&amp;slidetitle="/>
              </a:rPr>
              <a:t>Capeto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Capi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2" action="ppaction://hlinkpres?slideindex=1&amp;slidetitle="/>
              </a:rPr>
              <a:t>Cassandra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3" action="ppaction://hlinkpres?slideindex=1&amp;slidetitle="/>
              </a:rPr>
              <a:t>Cassiopea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4" action="ppaction://hlinkpres?slideindex=1&amp;slidetitle="/>
              </a:rPr>
              <a:t>Castore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Cauno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6" action="ppaction://hlinkpres?slideindex=1&amp;slidetitle="/>
              </a:rPr>
              <a:t>Cavalli di Diomede 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7" action="ppaction://hlinkpres?slideindex=1&amp;slidetitle="/>
              </a:rPr>
              <a:t>Cefalo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8" action="ppaction://hlinkpres?slideindex=1&amp;slidetitle="/>
              </a:rPr>
              <a:t>Cefeo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9" action="ppaction://hlinkpres?slideindex=1&amp;slidetitle="/>
              </a:rPr>
              <a:t>Cefiso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0" action="ppaction://hlinkpres?slideindex=1&amp;slidetitle="/>
              </a:rPr>
              <a:t>Ceice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1" action="ppaction://hlinkpres?slideindex=1&amp;slidetitle="/>
              </a:rPr>
              <a:t>Ceneo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2" action="ppaction://hlinkpres?slideindex=1&amp;slidetitle="/>
              </a:rPr>
              <a:t>Ceni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3" action="ppaction://hlinkpres?slideindex=1&amp;slidetitle="/>
              </a:rPr>
              <a:t>Centauri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4" action="ppaction://hlinkpres?slideindex=1&amp;slidetitle="/>
              </a:rPr>
              <a:t>Centauromachia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5" action="ppaction://hlinkpres?slideindex=1&amp;slidetitle="/>
              </a:rPr>
              <a:t>Cerambo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6" action="ppaction://hlinkpres?slideindex=1&amp;slidetitle="/>
              </a:rPr>
              <a:t>Cerasti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7" action="ppaction://hlinkpres?slideindex=1&amp;slidetitle="/>
              </a:rPr>
              <a:t>Cerbero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Cercione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9" action="ppaction://hlinkpres?slideindex=1&amp;slidetitle="/>
              </a:rPr>
              <a:t>Cerere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Cerva di Cerinea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Cesare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2" action="ppaction://hlinkpres?slideindex=1&amp;slidetitle="/>
              </a:rPr>
              <a:t>Chimera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Chione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4" action="ppaction://hlinkpres?slideindex=1&amp;slidetitle="/>
              </a:rPr>
              <a:t>Chirone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5" action="ppaction://hlinkpres?slideindex=1&amp;slidetitle="/>
              </a:rPr>
              <a:t>Ciane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6" action="ppaction://hlinkpres?slideindex=1&amp;slidetitle="/>
              </a:rPr>
              <a:t>Cianea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7" action="ppaction://hlinkpres?slideindex=1&amp;slidetitle="/>
              </a:rPr>
              <a:t>Cibele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8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Irie)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9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Nettuno)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0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Stenelo)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1" action="ppaction://hlinkpres?slideindex=1&amp;slidetitle="/>
              </a:rPr>
              <a:t>Cillaro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2" action="ppaction://hlinkpres?slideindex=1&amp;slidetitle="/>
              </a:rPr>
              <a:t>Cinghiale calidonio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3" action="ppaction://hlinkpres?slideindex=1&amp;slidetitle="/>
              </a:rPr>
              <a:t>Cinghiale di Erimanto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4" action="ppaction://hlinkpres?slideindex=1&amp;slidetitle="/>
              </a:rPr>
              <a:t>Cinira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5" action="ppaction://hlinkpres?slideindex=1&amp;slidetitle="/>
              </a:rPr>
              <a:t>Cipo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6" action="ppaction://hlinkpres?slideindex=1&amp;slidetitle="/>
              </a:rPr>
              <a:t>Cipresso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7" action="ppaction://hlinkpres?slideindex=1&amp;slidetitle="/>
              </a:rPr>
              <a:t>Circe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8" action="ppaction://hlinkpres?slideindex=1&amp;slidetitle="/>
              </a:rPr>
              <a:t>Ciri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9" action="ppaction://hlinkpres?slideindex=1&amp;slidetitle="/>
              </a:rPr>
              <a:t>Civetta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0" action="ppaction://hlinkpres?slideindex=1&amp;slidetitle="/>
              </a:rPr>
              <a:t>Climene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1" action="ppaction://hlinkpres?slideindex=1&amp;slidetitle="/>
              </a:rPr>
              <a:t>Clito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2" action="ppaction://hlinkpres?slideindex=1&amp;slidetitle="/>
              </a:rPr>
              <a:t>Clizia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3" action="ppaction://hlinkpres?slideindex=1&amp;slidetitle="/>
              </a:rPr>
              <a:t>Cocalo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4" action="ppaction://hlinkpres?slideindex=1&amp;slidetitle="/>
              </a:rPr>
              <a:t>Combe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Contadini di Licia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6" action="ppaction://hlinkpres?slideindex=1&amp;slidetitle="/>
              </a:rPr>
              <a:t>Corallo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Cornacchia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Corno dell’abbondanza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Coronide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Corvo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Cosmogonia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Cragaleo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Cratere di Terse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Crisaore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Crono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Crotone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Ctesilla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Cupido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_D">
            <a:extLst>
              <a:ext uri="{FF2B5EF4-FFF2-40B4-BE49-F238E27FC236}">
                <a16:creationId xmlns:a16="http://schemas.microsoft.com/office/drawing/2014/main" id="{72C52794-4C64-F1E8-F335-EE1826300D76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049"/>
              <a:gd name="adj2" fmla="val -1905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88000" rIns="154800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9" action="ppaction://hlinkpres?slideindex=1&amp;slidetitle="/>
              </a:rPr>
              <a:t>Dafne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Danae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Danaidi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Dedalione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Dedalo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Deianira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5" action="ppaction://hlinkpres?slideindex=1&amp;slidetitle="/>
              </a:rPr>
              <a:t>Demiurgo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6" action="ppaction://hlinkpres?slideindex=1&amp;slidetitle="/>
              </a:rPr>
              <a:t>Derceto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7" action="ppaction://hlinkpres?slideindex=1&amp;slidetitle="/>
              </a:rPr>
              <a:t>Deucalione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8" action="ppaction://hlinkpres?slideindex=1&amp;slidetitle="/>
              </a:rPr>
              <a:t>Diana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9" action="ppaction://hlinkpres?slideindex=1&amp;slidetitle="/>
              </a:rPr>
              <a:t>Didone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0" action="ppaction://hlinkpres?slideindex=1&amp;slidetitle="/>
              </a:rPr>
              <a:t>Diluvio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1" action="ppaction://hlinkpres?slideindex=1&amp;slidetitle="/>
              </a:rPr>
              <a:t>Diomede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Tideo)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2" action="ppaction://hlinkpres?slideindex=1&amp;slidetitle="/>
              </a:rPr>
              <a:t>Diomede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Marte)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1" action="ppaction://hlinkpres?slideindex=1&amp;slidetitle="/>
              </a:rPr>
              <a:t>Dioniso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3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3" action="ppaction://hlinkpres?slideindex=1&amp;slidetitle="/>
              </a:rPr>
              <a:t>Dioscuri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Dite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4" action="ppaction://hlinkpres?slideindex=1&amp;slidetitle="/>
              </a:rPr>
              <a:t>Dolone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5" action="ppaction://hlinkpres?slideindex=1&amp;slidetitle="/>
              </a:rPr>
              <a:t>Donne di Cos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6" action="ppaction://hlinkpres?slideindex=1&amp;slidetitle="/>
              </a:rPr>
              <a:t>Donne di Tracia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7" action="ppaction://hlinkpres?slideindex=1&amp;slidetitle="/>
              </a:rPr>
              <a:t>Driope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81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L_E">
            <a:extLst>
              <a:ext uri="{FF2B5EF4-FFF2-40B4-BE49-F238E27FC236}">
                <a16:creationId xmlns:a16="http://schemas.microsoft.com/office/drawing/2014/main" id="{6EF596F8-3E78-B5A7-F8EE-F0E744EEE790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6961"/>
              <a:gd name="adj2" fmla="val -1135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2000" rIns="432000" numCol="3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8" action="ppaction://hlinkpres?slideindex=1&amp;slidetitle="/>
              </a:rPr>
              <a:t>Eaco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9" action="ppaction://hlinkpres?slideindex=1&amp;slidetitle="/>
              </a:rPr>
              <a:t>Ebe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0" action="ppaction://hlinkpres?slideindex=1&amp;slidetitle="/>
              </a:rPr>
              <a:t>Echinadi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1" action="ppaction://hlinkpres?slideindex=1&amp;slidetitle="/>
              </a:rPr>
              <a:t>Echione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Mercurio)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2" action="ppaction://hlinkpres?slideindex=1&amp;slidetitle="/>
              </a:rPr>
              <a:t>Echione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(tebano)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3" action="ppaction://hlinkpres?slideindex=1&amp;slidetitle="/>
              </a:rPr>
              <a:t>Eco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4" action="ppaction://hlinkpres?slideindex=1&amp;slidetitle="/>
              </a:rPr>
              <a:t>Ecuba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5" action="ppaction://hlinkpres?slideindex=1&amp;slidetitle="/>
              </a:rPr>
              <a:t>Edipo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6" action="ppaction://hlinkpres?slideindex=1&amp;slidetitle="/>
              </a:rPr>
              <a:t>Efesto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7" action="ppaction://hlinkpres?slideindex=1&amp;slidetitle="/>
              </a:rPr>
              <a:t>Egeo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8" action="ppaction://hlinkpres?slideindex=1&amp;slidetitle="/>
              </a:rPr>
              <a:t>Egeria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9" action="ppaction://hlinkpres?slideindex=1&amp;slidetitle="/>
              </a:rPr>
              <a:t>Egina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0" action="ppaction://hlinkpres?slideindex=1&amp;slidetitle="/>
              </a:rPr>
              <a:t>Elena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1" action="ppaction://hlinkpres?slideindex=1&amp;slidetitle="/>
              </a:rPr>
              <a:t>Eleno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2" action="ppaction://hlinkpres?slideindex=1&amp;slidetitle="/>
              </a:rPr>
              <a:t>Eliadi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3" action="ppaction://hlinkpres?slideindex=1&amp;slidetitle="/>
              </a:rPr>
              <a:t>Enea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4" action="ppaction://hlinkpres?slideindex=1&amp;slidetitle="/>
              </a:rPr>
              <a:t>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5" action="ppaction://hlinkpres?slideindex=1&amp;slidetitle="/>
              </a:rPr>
              <a:t>Eolo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6" action="ppaction://hlinkpres?slideindex=1&amp;slidetitle="/>
              </a:rPr>
              <a:t>Epafo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7" action="ppaction://hlinkpres?slideindex=1&amp;slidetitle="/>
              </a:rPr>
              <a:t>Epilogo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8" action="ppaction://hlinkpres?slideindex=1&amp;slidetitle="/>
              </a:rPr>
              <a:t>Epimeteo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9" action="ppaction://hlinkpres?slideindex=1&amp;slidetitle="/>
              </a:rPr>
              <a:t>Epito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0" action="ppaction://hlinkpres?slideindex=1&amp;slidetitle="/>
              </a:rPr>
              <a:t>Ercole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1" action="ppaction://hlinkpres?slideindex=1&amp;slidetitle="/>
              </a:rPr>
              <a:t>Eretteo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2" action="ppaction://hlinkpres?slideindex=1&amp;slidetitle="/>
              </a:rPr>
              <a:t>Erinni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3" action="ppaction://hlinkpres?slideindex=1&amp;slidetitle="/>
              </a:rPr>
              <a:t>Erisittone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4" action="ppaction://hlinkpres?slideindex=1&amp;slidetitle="/>
              </a:rPr>
              <a:t>Erittonio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5" action="ppaction://hlinkpres?slideindex=1&amp;slidetitle="/>
              </a:rPr>
              <a:t>Ermafrodito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6" action="ppaction://hlinkpres?slideindex=1&amp;slidetitle="/>
              </a:rPr>
              <a:t>Erse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7" action="ppaction://hlinkpres?slideindex=1&amp;slidetitle="/>
              </a:rPr>
              <a:t>Ersenore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8" action="ppaction://hlinkpres?slideindex=1&amp;slidetitle="/>
              </a:rPr>
              <a:t>Ersilia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9" action="ppaction://hlinkpres?slideindex=1&amp;slidetitle="/>
              </a:rPr>
              <a:t>Esaco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0" action="ppaction://hlinkpres?slideindex=1&amp;slidetitle="/>
              </a:rPr>
              <a:t>Esculapio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1" action="ppaction://hlinkpres?slideindex=1&amp;slidetitle="/>
              </a:rPr>
              <a:t>Esione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2" action="ppaction://hlinkpres?slideindex=1&amp;slidetitle="/>
              </a:rPr>
              <a:t>Esone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3" action="ppaction://hlinkpres?slideindex=1&amp;slidetitle="/>
              </a:rPr>
              <a:t>Esperidi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4" action="ppaction://hlinkpres?slideindex=1&amp;slidetitle="/>
              </a:rPr>
              <a:t>Età, mito delle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5" action="ppaction://hlinkpres?slideindex=1&amp;slidetitle="/>
              </a:rPr>
              <a:t>Ettore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6" action="ppaction://hlinkpres?slideindex=1&amp;slidetitle="/>
              </a:rPr>
              <a:t>Euforbo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2" action="ppaction://hlinkpres?slideindex=1&amp;slidetitle="/>
              </a:rPr>
              <a:t>Eumenidi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7" action="ppaction://hlinkpres?slideindex=1&amp;slidetitle="/>
              </a:rPr>
              <a:t>Euridice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8" action="ppaction://hlinkpres?slideindex=1&amp;slidetitle="/>
              </a:rPr>
              <a:t>Euriloco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9" action="ppaction://hlinkpres?slideindex=1&amp;slidetitle="/>
              </a:rPr>
              <a:t>Eurimede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0" action="ppaction://hlinkpres?slideindex=1&amp;slidetitle="/>
              </a:rPr>
              <a:t>Euristeo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1" action="ppaction://hlinkpres?slideindex=1&amp;slidetitle="/>
              </a:rPr>
              <a:t>Eurito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(centauro)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2" action="ppaction://hlinkpres?slideindex=1&amp;slidetitle="/>
              </a:rPr>
              <a:t>Eurito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(p. di Iole)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3" action="ppaction://hlinkpres?slideindex=1&amp;slidetitle="/>
              </a:rPr>
              <a:t>Europa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4" action="ppaction://hlinkpres?slideindex=1&amp;slidetitle="/>
              </a:rPr>
              <a:t>Evandro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5" action="ppaction://hlinkpres?slideindex=1&amp;slidetitle="/>
              </a:rPr>
              <a:t>Evippe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L_FG">
            <a:extLst>
              <a:ext uri="{FF2B5EF4-FFF2-40B4-BE49-F238E27FC236}">
                <a16:creationId xmlns:a16="http://schemas.microsoft.com/office/drawing/2014/main" id="{A8CF7F7E-9861-3D61-1EB5-8D78B6714D09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054"/>
              <a:gd name="adj2" fmla="val -382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64000" tIns="0" bIns="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6" action="ppaction://hlinkpres?slideindex=1&amp;slidetitle="/>
              </a:rPr>
              <a:t>Fame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7" action="ppaction://hlinkpres?slideindex=1&amp;slidetitle="/>
              </a:rPr>
              <a:t>Fantaso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8" action="ppaction://hlinkpres?slideindex=1&amp;slidetitle="/>
              </a:rPr>
              <a:t>Fedra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9" action="ppaction://hlinkpres?slideindex=1&amp;slidetitle="/>
              </a:rPr>
              <a:t>Fene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0" action="ppaction://hlinkpres?slideindex=1&amp;slidetitle="/>
              </a:rPr>
              <a:t>Fetonte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1" action="ppaction://hlinkpres?slideindex=1&amp;slidetitle="/>
              </a:rPr>
              <a:t>Figlie di 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2" action="ppaction://hlinkpres?slideindex=1&amp;slidetitle="/>
              </a:rPr>
              <a:t>Figlio di Eumelo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3" action="ppaction://hlinkpres?slideindex=1&amp;slidetitle="/>
              </a:rPr>
              <a:t>Filammone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3" action="ppaction://hlinkpres?slideindex=1&amp;slidetitle="/>
              </a:rPr>
              <a:t>Filemone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4" action="ppaction://hlinkpres?slideindex=1&amp;slidetitle="/>
              </a:rPr>
              <a:t>Filomela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5" action="ppaction://hlinkpres?slideindex=1&amp;slidetitle="/>
              </a:rPr>
              <a:t>Filottete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6" action="ppaction://hlinkpres?slideindex=1&amp;slidetitle="/>
              </a:rPr>
              <a:t>Fineo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(indovino)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7" action="ppaction://hlinkpres?slideindex=1&amp;slidetitle="/>
              </a:rPr>
              <a:t>Fineo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Belo)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8" action="ppaction://hlinkpres?slideindex=1&amp;slidetitle="/>
              </a:rPr>
              <a:t>Fobetore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9" action="ppaction://hlinkpres?slideindex=1&amp;slidetitle="/>
              </a:rPr>
              <a:t>Foco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0" action="ppaction://hlinkpres?slideindex=1&amp;slidetitle="/>
              </a:rPr>
              <a:t>Forbante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1" action="ppaction://hlinkpres?slideindex=1&amp;slidetitle="/>
              </a:rPr>
              <a:t>Funghi, uomini nati 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2" action="ppaction://hlinkpres?slideindex=1&amp;slidetitle="/>
              </a:rPr>
              <a:t>Furie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2" action="ppaction://hlinkpres?slideindex=1&amp;slidetitle="/>
              </a:rPr>
              <a:t>Gaeta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3" action="ppaction://hlinkpres?slideindex=1&amp;slidetitle="/>
              </a:rPr>
              <a:t>Galantide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4" action="ppaction://hlinkpres?slideindex=1&amp;slidetitle="/>
              </a:rPr>
              <a:t>Galatea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5" action="ppaction://hlinkpres?slideindex=1&amp;slidetitle="/>
              </a:rPr>
              <a:t>Ganimede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6" action="ppaction://hlinkpres?slideindex=1&amp;slidetitle="/>
              </a:rPr>
              <a:t>Gerione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7" action="ppaction://hlinkpres?slideindex=1&amp;slidetitle="/>
              </a:rPr>
              <a:t>Giacinto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8" action="ppaction://hlinkpres?slideindex=1&amp;slidetitle="/>
              </a:rPr>
              <a:t>Giano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9" action="ppaction://hlinkpres?slideindex=1&amp;slidetitle="/>
              </a:rPr>
              <a:t>Giasone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0" action="ppaction://hlinkpres?slideindex=1&amp;slidetitle="/>
              </a:rPr>
              <a:t>Giavellotto di Cefalo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1" action="ppaction://hlinkpres?slideindex=1&amp;slidetitle="/>
              </a:rPr>
              <a:t>Giganti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2" action="ppaction://hlinkpres?slideindex=1&amp;slidetitle="/>
              </a:rPr>
              <a:t>Gigantomachia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3" action="ppaction://hlinkpres?slideindex=1&amp;slidetitle="/>
              </a:rPr>
              <a:t>Gigantomachia della Pieride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4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5" action="ppaction://hlinkpres?slideindex=1&amp;slidetitle="/>
              </a:rPr>
              <a:t>Giunone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6" action="ppaction://hlinkpres?slideindex=1&amp;slidetitle="/>
              </a:rPr>
              <a:t>Glauco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7" action="ppaction://hlinkpres?slideindex=1&amp;slidetitle="/>
              </a:rPr>
              <a:t>Gorgoni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8" action="ppaction://hlinkpres?slideindex=1&amp;slidetitle="/>
              </a:rPr>
              <a:t>Graie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9" action="ppaction://hlinkpres?slideindex=1&amp;slidetitle="/>
              </a:rPr>
              <a:t>Guerra di Troia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L_HIL">
            <a:extLst>
              <a:ext uri="{FF2B5EF4-FFF2-40B4-BE49-F238E27FC236}">
                <a16:creationId xmlns:a16="http://schemas.microsoft.com/office/drawing/2014/main" id="{0FD0D1BA-59D3-7B86-7352-509C9B013211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6969"/>
              <a:gd name="adj2" fmla="val 45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numCol="4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0" action="ppaction://hlinkpres?slideindex=1&amp;slidetitle="/>
              </a:rPr>
              <a:t>Hestia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61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61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61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1" action="ppaction://hlinkpres?slideindex=1&amp;slidetitle="/>
              </a:rPr>
              <a:t>Iante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2" action="ppaction://hlinkpres?slideindex=1&amp;slidetitle="/>
              </a:rPr>
              <a:t>Icaro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8" action="ppaction://hlinkpres?slideindex=1&amp;slidetitle="/>
              </a:rPr>
              <a:t>Icelo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3" action="ppaction://hlinkpres?slideindex=1&amp;slidetitle="/>
              </a:rPr>
              <a:t>Ida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4" action="ppaction://hlinkpres?slideindex=1&amp;slidetitle="/>
              </a:rPr>
              <a:t>Idra di Lerna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5" action="ppaction://hlinkpres?slideindex=1&amp;slidetitle="/>
              </a:rPr>
              <a:t>Ifi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(di Cipro)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6" action="ppaction://hlinkpres?slideindex=1&amp;slidetitle="/>
              </a:rPr>
              <a:t>Ifi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(di Creta)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7" action="ppaction://hlinkpres?slideindex=1&amp;slidetitle="/>
              </a:rPr>
              <a:t>Ifigenia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8" action="ppaction://hlinkpres?slideindex=1&amp;slidetitle="/>
              </a:rPr>
              <a:t>Ilo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9" action="ppaction://hlinkpres?slideindex=1&amp;slidetitle="/>
              </a:rPr>
              <a:t>Ilonome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0" action="ppaction://hlinkpres?slideindex=1&amp;slidetitle="/>
              </a:rPr>
              <a:t>Imeneo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1" action="ppaction://hlinkpres?slideindex=1&amp;slidetitle="/>
              </a:rPr>
              <a:t>Inaco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2" action="ppaction://hlinkpres?slideindex=1&amp;slidetitle="/>
              </a:rPr>
              <a:t>Indigete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3" action="ppaction://hlinkpres?slideindex=1&amp;slidetitle="/>
              </a:rPr>
              <a:t>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4" action="ppaction://hlinkpres?slideindex=1&amp;slidetitle="/>
              </a:rPr>
              <a:t>Invidia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5" action="ppaction://hlinkpres?slideindex=1&amp;slidetitle="/>
              </a:rPr>
              <a:t>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6" action="ppaction://hlinkpres?slideindex=1&amp;slidetitle="/>
              </a:rPr>
              <a:t>Iolao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7" action="ppaction://hlinkpres?slideindex=1&amp;slidetitle="/>
              </a:rPr>
              <a:t>Iole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8" action="ppaction://hlinkpres?slideindex=1&amp;slidetitle="/>
              </a:rPr>
              <a:t>Ippocrene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9" action="ppaction://hlinkpres?slideindex=1&amp;slidetitle="/>
              </a:rPr>
              <a:t>Ippodamante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0" action="ppaction://hlinkpres?slideindex=1&amp;slidetitle="/>
              </a:rPr>
              <a:t>Ippodame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1" action="ppaction://hlinkpres?slideindex=1&amp;slidetitle="/>
              </a:rPr>
              <a:t>Ippolita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2" action="ppaction://hlinkpres?slideindex=1&amp;slidetitle="/>
              </a:rPr>
              <a:t>Ippolito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3" action="ppaction://hlinkpres?slideindex=1&amp;slidetitle="/>
              </a:rPr>
              <a:t>Ippomene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4" action="ppaction://hlinkpres?slideindex=1&amp;slidetitle="/>
              </a:rPr>
              <a:t>Iride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5" action="ppaction://hlinkpres?slideindex=1&amp;slidetitle="/>
              </a:rPr>
              <a:t>Irie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6" action="ppaction://hlinkpres?slideindex=1&amp;slidetitle="/>
              </a:rPr>
              <a:t>Iside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7" action="ppaction://hlinkpres?slideindex=1&amp;slidetitle="/>
              </a:rPr>
              <a:t>Ismenidi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8" action="ppaction://hlinkpres?slideindex=1&amp;slidetitle="/>
              </a:rPr>
              <a:t>Issione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9" action="ppaction://hlinkpres?slideindex=1&amp;slidetitle="/>
              </a:rPr>
              <a:t>Iti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4" action="ppaction://hlinkpres?slideindex=1&amp;slidetitle="/>
              </a:rPr>
              <a:t>Iulo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90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90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0" action="ppaction://hlinkpres?slideindex=1&amp;slidetitle="/>
              </a:rPr>
              <a:t>Lancia di Romolo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1" action="ppaction://hlinkpres?slideindex=1&amp;slidetitle="/>
              </a:rPr>
              <a:t>Laomedonte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2" action="ppaction://hlinkpres?slideindex=1&amp;slidetitle="/>
              </a:rPr>
              <a:t>Latino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(re albano)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3" action="ppaction://hlinkpres?slideindex=1&amp;slidetitle="/>
              </a:rPr>
              <a:t>Latino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(p. di Lavinia)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4" action="ppaction://hlinkpres?slideindex=1&amp;slidetitle="/>
              </a:rPr>
              <a:t>Latona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5" action="ppaction://hlinkpres?slideindex=1&amp;slidetitle="/>
              </a:rPr>
              <a:t>Lavinia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6" action="ppaction://hlinkpres?slideindex=1&amp;slidetitle="/>
              </a:rPr>
              <a:t>Learco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7" action="ppaction://hlinkpres?slideindex=1&amp;slidetitle="/>
              </a:rPr>
              <a:t>Lelape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8" action="ppaction://hlinkpres?slideindex=1&amp;slidetitle="/>
              </a:rPr>
              <a:t>Lelege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9" action="ppaction://hlinkpres?slideindex=1&amp;slidetitle="/>
              </a:rPr>
              <a:t>Leone di Nemea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0" action="ppaction://hlinkpres?slideindex=1&amp;slidetitle="/>
              </a:rPr>
              <a:t>Lestrigoni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1" action="ppaction://hlinkpres?slideindex=1&amp;slidetitle="/>
              </a:rPr>
              <a:t>Leucotoe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Orcamo)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2" action="ppaction://hlinkpres?slideindex=1&amp;slidetitle="/>
              </a:rPr>
              <a:t>Leucotoe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(Ino)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3" action="ppaction://hlinkpres?slideindex=1&amp;slidetitle="/>
              </a:rPr>
              <a:t>Lica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4" action="ppaction://hlinkpres?slideindex=1&amp;slidetitle="/>
              </a:rPr>
              <a:t>Licaone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5" action="ppaction://hlinkpres?slideindex=1&amp;slidetitle="/>
              </a:rPr>
              <a:t>Lico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6" action="ppaction://hlinkpres?slideindex=1&amp;slidetitle="/>
              </a:rPr>
              <a:t>Ligdo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7" action="ppaction://hlinkpres?slideindex=1&amp;slidetitle="/>
              </a:rPr>
              <a:t>Linco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8" action="ppaction://hlinkpres?slideindex=1&amp;slidetitle="/>
              </a:rPr>
              <a:t>Liriope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9" action="ppaction://hlinkpres?slideindex=1&amp;slidetitle="/>
              </a:rPr>
              <a:t>Lucina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0" action="ppaction://hlinkpres?slideindex=1&amp;slidetitle="/>
              </a:rPr>
              <a:t>Lupo pietrificato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L_M">
            <a:extLst>
              <a:ext uri="{FF2B5EF4-FFF2-40B4-BE49-F238E27FC236}">
                <a16:creationId xmlns:a16="http://schemas.microsoft.com/office/drawing/2014/main" id="{47047F27-399F-F43D-2925-3DC329090CB1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055"/>
              <a:gd name="adj2" fmla="val 1244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1" action="ppaction://hlinkpres?slideindex=1&amp;slidetitle="/>
              </a:rPr>
              <a:t>Macareo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2" action="ppaction://hlinkpres?slideindex=1&amp;slidetitle="/>
              </a:rPr>
              <a:t>Manto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3" action="ppaction://hlinkpres?slideindex=1&amp;slidetitle="/>
              </a:rPr>
              <a:t>Marsia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4" action="ppaction://hlinkpres?slideindex=1&amp;slidetitle="/>
              </a:rPr>
              <a:t>Marte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4" action="ppaction://hlinkpres?slideindex=1&amp;slidetitle="/>
              </a:rPr>
              <a:t>Medea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5" action="ppaction://hlinkpres?slideindex=1&amp;slidetitle="/>
              </a:rPr>
              <a:t>Medusa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6" action="ppaction://hlinkpres?slideindex=1&amp;slidetitle="/>
              </a:rPr>
              <a:t>Megera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7" action="ppaction://hlinkpres?slideindex=1&amp;slidetitle="/>
              </a:rPr>
              <a:t>Melanippe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8" action="ppaction://hlinkpres?slideindex=1&amp;slidetitle="/>
              </a:rPr>
              <a:t>Meleagro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9" action="ppaction://hlinkpres?slideindex=1&amp;slidetitle="/>
              </a:rPr>
              <a:t>Melicerte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0" action="ppaction://hlinkpres?slideindex=1&amp;slidetitle="/>
              </a:rPr>
              <a:t>Memnone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1" action="ppaction://hlinkpres?slideindex=1&amp;slidetitle="/>
              </a:rPr>
              <a:t>Memnonidi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2" action="ppaction://hlinkpres?slideindex=1&amp;slidetitle="/>
              </a:rPr>
              <a:t>Menefrone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3" action="ppaction://hlinkpres?slideindex=1&amp;slidetitle="/>
              </a:rPr>
              <a:t>Menete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4" action="ppaction://hlinkpres?slideindex=1&amp;slidetitle="/>
              </a:rPr>
              <a:t>Mestra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5" action="ppaction://hlinkpres?slideindex=1&amp;slidetitle="/>
              </a:rPr>
              <a:t>Mera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326" action="ppaction://hlinkpres?slideindex=1&amp;slidetitle="/>
              </a:rPr>
              <a:t>Mercurio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57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7" action="ppaction://hlinkpres?slideindex=1&amp;slidetitle="/>
              </a:rPr>
              <a:t>Mida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8" action="ppaction://hlinkpres?slideindex=1&amp;slidetitle="/>
              </a:rPr>
              <a:t>Mileto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Minerva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9" action="ppaction://hlinkpres?slideindex=1&amp;slidetitle="/>
              </a:rPr>
              <a:t>Minia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0" action="ppaction://hlinkpres?slideindex=1&amp;slidetitle="/>
              </a:rPr>
              <a:t>Minieidi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7" action="ppaction://hlinkpres?slideindex=1&amp;slidetitle="/>
              </a:rPr>
              <a:t>Minii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1" action="ppaction://hlinkpres?slideindex=1&amp;slidetitle="/>
              </a:rPr>
              <a:t>Minosse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2" action="ppaction://hlinkpres?slideindex=1&amp;slidetitle="/>
              </a:rPr>
              <a:t>Minotauro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3" action="ppaction://hlinkpres?slideindex=1&amp;slidetitle="/>
              </a:rPr>
              <a:t>Mirmidoni di Egina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4" action="ppaction://hlinkpres?slideindex=1&amp;slidetitle="/>
              </a:rPr>
              <a:t>Mirra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5" action="ppaction://hlinkpres?slideindex=1&amp;slidetitle="/>
              </a:rPr>
              <a:t>Miscelo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4" action="ppaction://hlinkpres?slideindex=1&amp;slidetitle="/>
              </a:rPr>
              <a:t>Mito delle età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6" action="ppaction://hlinkpres?slideindex=1&amp;slidetitle="/>
              </a:rPr>
              <a:t>Morfeo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7" action="ppaction://hlinkpres?slideindex=1&amp;slidetitle="/>
              </a:rPr>
              <a:t>Munico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8" action="ppaction://hlinkpres?slideindex=1&amp;slidetitle="/>
              </a:rPr>
              <a:t>Mura di Troia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9" action="ppaction://hlinkpres?slideindex=1&amp;slidetitle="/>
              </a:rPr>
              <a:t>Muse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L_NO">
            <a:extLst>
              <a:ext uri="{FF2B5EF4-FFF2-40B4-BE49-F238E27FC236}">
                <a16:creationId xmlns:a16="http://schemas.microsoft.com/office/drawing/2014/main" id="{925E5F4B-EE6D-7DCC-9789-8E3E79E0481B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226"/>
              <a:gd name="adj2" fmla="val 2031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0" action="ppaction://hlinkpres?slideindex=1&amp;slidetitle="/>
              </a:rPr>
              <a:t>Narciso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1" action="ppaction://hlinkpres?slideindex=1&amp;slidetitle="/>
              </a:rPr>
              <a:t>Navi troiane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2" action="ppaction://hlinkpres?slideindex=1&amp;slidetitle="/>
              </a:rPr>
              <a:t>Nemesi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3" action="ppaction://hlinkpres?slideindex=1&amp;slidetitle="/>
              </a:rPr>
              <a:t>Neottolemo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344" action="ppaction://hlinkpres?slideindex=1&amp;slidetitle="/>
              </a:rPr>
              <a:t>Neleo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5" action="ppaction://hlinkpres?slideindex=1&amp;slidetitle="/>
              </a:rPr>
              <a:t>Nereo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6" action="ppaction://hlinkpres?slideindex=1&amp;slidetitle="/>
              </a:rPr>
              <a:t>Nesso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7" action="ppaction://hlinkpres?slideindex=1&amp;slidetitle="/>
              </a:rPr>
              <a:t>Nestore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8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9" action="ppaction://hlinkpres?slideindex=1&amp;slidetitle="/>
              </a:rPr>
              <a:t>Nictimene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0" action="ppaction://hlinkpres?slideindex=1&amp;slidetitle="/>
              </a:rPr>
              <a:t>Niobe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1" action="ppaction://hlinkpres?slideindex=1&amp;slidetitle="/>
              </a:rPr>
              <a:t>Nipote di Cefiso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2" action="ppaction://hlinkpres?slideindex=1&amp;slidetitle="/>
              </a:rPr>
              <a:t>Niso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3" action="ppaction://hlinkpres?slideindex=1&amp;slidetitle="/>
              </a:rPr>
              <a:t>Nitteo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4" action="ppaction://hlinkpres?slideindex=1&amp;slidetitle="/>
              </a:rPr>
              <a:t>Numa Pompilio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5" action="ppaction://hlinkpres?slideindex=1&amp;slidetitle="/>
              </a:rPr>
              <a:t>Numitore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6" action="ppaction://hlinkpres?slideindex=1&amp;slidetitle="/>
              </a:rPr>
              <a:t>Oceano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7" action="ppaction://hlinkpres?slideindex=1&amp;slidetitle="/>
              </a:rPr>
              <a:t>Ociroe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8" action="ppaction://hlinkpres?slideindex=1&amp;slidetitle="/>
              </a:rPr>
              <a:t>Ofelte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9" action="ppaction://hlinkpres?slideindex=1&amp;slidetitle="/>
              </a:rPr>
              <a:t>Oineo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0" action="ppaction://hlinkpres?slideindex=1&amp;slidetitle="/>
              </a:rPr>
              <a:t>Onetore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1" action="ppaction://hlinkpres?slideindex=1&amp;slidetitle="/>
              </a:rPr>
              <a:t>Orecchie di Mida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2" action="ppaction://hlinkpres?slideindex=1&amp;slidetitle="/>
              </a:rPr>
              <a:t>Orfeo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3" action="ppaction://hlinkpres?slideindex=1&amp;slidetitle="/>
              </a:rPr>
              <a:t>Orizia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4" action="ppaction://hlinkpres?slideindex=1&amp;slidetitle="/>
              </a:rPr>
              <a:t>Osiride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L_P">
            <a:extLst>
              <a:ext uri="{FF2B5EF4-FFF2-40B4-BE49-F238E27FC236}">
                <a16:creationId xmlns:a16="http://schemas.microsoft.com/office/drawing/2014/main" id="{B619D645-E4A5-D9C2-BF06-9BE8B482BEFA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226"/>
              <a:gd name="adj2" fmla="val 2853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numCol="4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5" action="ppaction://hlinkpres?slideindex=1&amp;slidetitle="/>
              </a:rPr>
              <a:t>Pafo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6" action="ppaction://hlinkpres?slideindex=1&amp;slidetitle="/>
              </a:rPr>
              <a:t>Palamede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7" action="ppaction://hlinkpres?slideindex=1&amp;slidetitle="/>
              </a:rPr>
              <a:t>Palemone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8" action="ppaction://hlinkpres?slideindex=1&amp;slidetitle="/>
              </a:rPr>
              <a:t>Palinuro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Pallade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9" action="ppaction://hlinkpres?slideindex=1&amp;slidetitle="/>
              </a:rPr>
              <a:t>Palladio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0" action="ppaction://hlinkpres?slideindex=1&amp;slidetitle="/>
              </a:rPr>
              <a:t>Pallante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1" action="ppaction://hlinkpres?slideindex=1&amp;slidetitle="/>
              </a:rPr>
              <a:t>Pan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2" action="ppaction://hlinkpres?slideindex=1&amp;slidetitle="/>
              </a:rPr>
              <a:t>Pandione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3" action="ppaction://hlinkpres?slideindex=1&amp;slidetitle="/>
              </a:rPr>
              <a:t>Pandroso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4" action="ppaction://hlinkpres?slideindex=1&amp;slidetitle="/>
              </a:rPr>
              <a:t>Paride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5" action="ppaction://hlinkpres?slideindex=1&amp;slidetitle="/>
              </a:rPr>
              <a:t>Pasifae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6" action="ppaction://hlinkpres?slideindex=1&amp;slidetitle="/>
              </a:rPr>
              <a:t>Pastore apulo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7" action="ppaction://hlinkpres?slideindex=1&amp;slidetitle="/>
              </a:rPr>
              <a:t>Pavone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8" action="ppaction://hlinkpres?slideindex=1&amp;slidetitle="/>
              </a:rPr>
              <a:t>Pegaso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9" action="ppaction://hlinkpres?slideindex=1&amp;slidetitle="/>
              </a:rPr>
              <a:t>Peleo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0" action="ppaction://hlinkpres?slideindex=1&amp;slidetitle="/>
              </a:rPr>
              <a:t>Pelia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1" action="ppaction://hlinkpres?slideindex=1&amp;slidetitle="/>
              </a:rPr>
              <a:t>Pelope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2" action="ppaction://hlinkpres?slideindex=1&amp;slidetitle="/>
              </a:rPr>
              <a:t>Peneo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3" action="ppaction://hlinkpres?slideindex=1&amp;slidetitle="/>
              </a:rPr>
              <a:t>Penteo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4" action="ppaction://hlinkpres?slideindex=1&amp;slidetitle="/>
              </a:rPr>
              <a:t>Perdice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5" action="ppaction://hlinkpres?slideindex=1&amp;slidetitle="/>
              </a:rPr>
              <a:t>Periclimeno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6" action="ppaction://hlinkpres?slideindex=1&amp;slidetitle="/>
              </a:rPr>
              <a:t>Perifante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7" action="ppaction://hlinkpres?slideindex=1&amp;slidetitle="/>
              </a:rPr>
              <a:t>Perifete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8" action="ppaction://hlinkpres?slideindex=1&amp;slidetitle="/>
              </a:rPr>
              <a:t>Perimele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9" action="ppaction://hlinkpres?slideindex=1&amp;slidetitle="/>
              </a:rPr>
              <a:t>Perseo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0" action="ppaction://hlinkpres?slideindex=1&amp;slidetitle="/>
              </a:rPr>
              <a:t>Peste di Egina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1" action="ppaction://hlinkpres?slideindex=1&amp;slidetitle="/>
              </a:rPr>
              <a:t>Pico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2" action="ppaction://hlinkpres?slideindex=1&amp;slidetitle="/>
              </a:rPr>
              <a:t>Pieridi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3" action="ppaction://hlinkpres?slideindex=1&amp;slidetitle="/>
              </a:rPr>
              <a:t>Pigmalione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4" action="ppaction://hlinkpres?slideindex=1&amp;slidetitle="/>
              </a:rPr>
              <a:t>Piramo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5" action="ppaction://hlinkpres?slideindex=1&amp;slidetitle="/>
              </a:rPr>
              <a:t>Pireneo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6" action="ppaction://hlinkpres?slideindex=1&amp;slidetitle="/>
              </a:rPr>
              <a:t>Piritoo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167" action="ppaction://hlinkpres?slideindex=1&amp;slidetitle="/>
              </a:rPr>
              <a:t>Pirra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7" action="ppaction://hlinkpres?slideindex=1&amp;slidetitle="/>
              </a:rPr>
              <a:t>Pitagora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8" action="ppaction://hlinkpres?slideindex=1&amp;slidetitle="/>
              </a:rPr>
              <a:t>Pitone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9" action="ppaction://hlinkpres?slideindex=1&amp;slidetitle="/>
              </a:rPr>
              <a:t>Pitteo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Plutone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0" action="ppaction://hlinkpres?slideindex=1&amp;slidetitle="/>
              </a:rPr>
              <a:t>Polidette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1" action="ppaction://hlinkpres?slideindex=1&amp;slidetitle="/>
              </a:rPr>
              <a:t>Polidoro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2" action="ppaction://hlinkpres?slideindex=1&amp;slidetitle="/>
              </a:rPr>
              <a:t>Polifemo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3" action="ppaction://hlinkpres?slideindex=1&amp;slidetitle="/>
              </a:rPr>
              <a:t>Polimestore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4" action="ppaction://hlinkpres?slideindex=1&amp;slidetitle="/>
              </a:rPr>
              <a:t>Polissena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5" action="ppaction://hlinkpres?slideindex=1&amp;slidetitle="/>
              </a:rPr>
              <a:t>Polluce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6" action="ppaction://hlinkpres?slideindex=1&amp;slidetitle="/>
              </a:rPr>
              <a:t>Pomona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8" action="ppaction://hlinkpres?slideindex=1&amp;slidetitle="/>
              </a:rPr>
              <a:t>Posidone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7" action="ppaction://hlinkpres?slideindex=1&amp;slidetitle="/>
              </a:rPr>
              <a:t>Preto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8" action="ppaction://hlinkpres?slideindex=1&amp;slidetitle="/>
              </a:rPr>
              <a:t>Priamo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9" action="ppaction://hlinkpres?slideindex=1&amp;slidetitle="/>
              </a:rPr>
              <a:t>Priapo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9" action="ppaction://hlinkpres?slideindex=1&amp;slidetitle="/>
              </a:rPr>
              <a:t>Proca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0" action="ppaction://hlinkpres?slideindex=1&amp;slidetitle="/>
              </a:rPr>
              <a:t>Procne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1" action="ppaction://hlinkpres?slideindex=1&amp;slidetitle="/>
              </a:rPr>
              <a:t>Procri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2" action="ppaction://hlinkpres?slideindex=1&amp;slidetitle="/>
              </a:rPr>
              <a:t>Procruste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3" action="ppaction://hlinkpres?slideindex=1&amp;slidetitle="/>
              </a:rPr>
              <a:t>Proemio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4" action="ppaction://hlinkpres?slideindex=1&amp;slidetitle="/>
              </a:rPr>
              <a:t>Prometeo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5" action="ppaction://hlinkpres?slideindex=1&amp;slidetitle="/>
              </a:rPr>
              <a:t>Propetidi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6" action="ppaction://hlinkpres?slideindex=1&amp;slidetitle="/>
              </a:rPr>
              <a:t>Proserpina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7" action="ppaction://hlinkpres?slideindex=1&amp;slidetitle="/>
              </a:rPr>
              <a:t>Proteo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8" action="ppaction://hlinkpres?slideindex=1&amp;slidetitle="/>
              </a:rPr>
              <a:t>Protesilao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9" action="ppaction://hlinkpres?slideindex=1&amp;slidetitle="/>
              </a:rPr>
              <a:t>Psamate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_QRS">
            <a:extLst>
              <a:ext uri="{FF2B5EF4-FFF2-40B4-BE49-F238E27FC236}">
                <a16:creationId xmlns:a16="http://schemas.microsoft.com/office/drawing/2014/main" id="{98AE5A03-16A3-AB11-4919-310E7EB322D7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397"/>
              <a:gd name="adj2" fmla="val 3691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6000" numCol="3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0" action="ppaction://hlinkpres?slideindex=1&amp;slidetitle="/>
              </a:rPr>
              <a:t>Quirino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1" action="ppaction://hlinkpres?slideindex=1&amp;slidetitle="/>
              </a:rPr>
              <a:t>Radamanto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2" action="ppaction://hlinkpres?slideindex=1&amp;slidetitle="/>
              </a:rPr>
              <a:t>Re albani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3" action="ppaction://hlinkpres?slideindex=1&amp;slidetitle="/>
              </a:rPr>
              <a:t>Re e regina di Calauria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4" action="ppaction://hlinkpres?slideindex=1&amp;slidetitle="/>
              </a:rPr>
              <a:t>Remo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5" action="ppaction://hlinkpres?slideindex=1&amp;slidetitle="/>
              </a:rPr>
              <a:t>Remolo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6" action="ppaction://hlinkpres?slideindex=1&amp;slidetitle="/>
              </a:rPr>
              <a:t>Reso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7" action="ppaction://hlinkpres?slideindex=1&amp;slidetitle="/>
              </a:rPr>
              <a:t>Reto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8" action="ppaction://hlinkpres?slideindex=1&amp;slidetitle="/>
              </a:rPr>
              <a:t>Roma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9" action="ppaction://hlinkpres?slideindex=1&amp;slidetitle="/>
              </a:rPr>
              <a:t>Romolo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0" action="ppaction://hlinkpres?slideindex=1&amp;slidetitle="/>
              </a:rPr>
              <a:t>Salmacide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1" action="ppaction://hlinkpres?slideindex=1&amp;slidetitle="/>
              </a:rPr>
              <a:t>Sarpedonte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Saturno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2" action="ppaction://hlinkpres?slideindex=1&amp;slidetitle="/>
              </a:rPr>
              <a:t>Scilla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(mostro)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3" action="ppaction://hlinkpres?slideindex=1&amp;slidetitle="/>
              </a:rPr>
              <a:t>Scilla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Niso)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4" action="ppaction://hlinkpres?slideindex=1&amp;slidetitle="/>
              </a:rPr>
              <a:t>Scirone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5" action="ppaction://hlinkpres?slideindex=1&amp;slidetitle="/>
              </a:rPr>
              <a:t>Scrofa di Crommione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6" action="ppaction://hlinkpres?slideindex=1&amp;slidetitle="/>
              </a:rPr>
              <a:t>Semele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7" action="ppaction://hlinkpres?slideindex=1&amp;slidetitle="/>
              </a:rPr>
              <a:t>Semiramide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8" action="ppaction://hlinkpres?slideindex=1&amp;slidetitle="/>
              </a:rPr>
              <a:t>Serpente pietrificato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9" action="ppaction://hlinkpres?slideindex=1&amp;slidetitle="/>
              </a:rPr>
              <a:t>Serpenti africani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0" action="ppaction://hlinkpres?slideindex=1&amp;slidetitle="/>
              </a:rPr>
              <a:t>Sibilla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1" action="ppaction://hlinkpres?slideindex=1&amp;slidetitle="/>
              </a:rPr>
              <a:t>Sileno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2" action="ppaction://hlinkpres?slideindex=1&amp;slidetitle="/>
              </a:rPr>
              <a:t>Silvio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3" action="ppaction://hlinkpres?slideindex=1&amp;slidetitle="/>
              </a:rPr>
              <a:t>Sini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4" action="ppaction://hlinkpres?slideindex=1&amp;slidetitle="/>
              </a:rPr>
              <a:t>Sirene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5" action="ppaction://hlinkpres?slideindex=1&amp;slidetitle="/>
              </a:rPr>
              <a:t>Siringa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6" action="ppaction://hlinkpres?slideindex=1&amp;slidetitle="/>
              </a:rPr>
              <a:t>Sisifo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7" action="ppaction://hlinkpres?slideindex=1&amp;slidetitle="/>
              </a:rPr>
              <a:t>Sole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8" action="ppaction://hlinkpres?slideindex=1&amp;slidetitle="/>
              </a:rPr>
              <a:t>Sonno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9" action="ppaction://hlinkpres?slideindex=1&amp;slidetitle="/>
              </a:rPr>
              <a:t>Sparti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L_TUVZ">
            <a:extLst>
              <a:ext uri="{FF2B5EF4-FFF2-40B4-BE49-F238E27FC236}">
                <a16:creationId xmlns:a16="http://schemas.microsoft.com/office/drawing/2014/main" id="{2F5DDE39-5442-91BB-627D-107B24452719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311"/>
              <a:gd name="adj2" fmla="val 4410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00" numCol="3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0" action="ppaction://hlinkpres?slideindex=1&amp;slidetitle="/>
              </a:rPr>
              <a:t>Tagete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1" action="ppaction://hlinkpres?slideindex=1&amp;slidetitle="/>
              </a:rPr>
              <a:t>Tantalo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2" action="ppaction://hlinkpres?slideindex=1&amp;slidetitle="/>
              </a:rPr>
              <a:t>Tarpea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3" action="ppaction://hlinkpres?slideindex=1&amp;slidetitle="/>
              </a:rPr>
              <a:t>Telamone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4" action="ppaction://hlinkpres?slideindex=1&amp;slidetitle="/>
              </a:rPr>
              <a:t>Telchini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5" action="ppaction://hlinkpres?slideindex=1&amp;slidetitle="/>
              </a:rPr>
              <a:t>Telemo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6" action="ppaction://hlinkpres?slideindex=1&amp;slidetitle="/>
              </a:rPr>
              <a:t>Teletusa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7" action="ppaction://hlinkpres?slideindex=1&amp;slidetitle="/>
              </a:rPr>
              <a:t>Temi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8" action="ppaction://hlinkpres?slideindex=1&amp;slidetitle="/>
              </a:rPr>
              <a:t>Tereo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9" action="ppaction://hlinkpres?slideindex=1&amp;slidetitle="/>
              </a:rPr>
              <a:t>Terse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0" action="ppaction://hlinkpres?slideindex=1&amp;slidetitle="/>
              </a:rPr>
              <a:t>Teseo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1" action="ppaction://hlinkpres?slideindex=1&amp;slidetitle="/>
              </a:rPr>
              <a:t>Teti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(m. di Peleo)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2" action="ppaction://hlinkpres?slideindex=1&amp;slidetitle="/>
              </a:rPr>
              <a:t>Teti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Urano)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3" action="ppaction://hlinkpres?slideindex=1&amp;slidetitle="/>
              </a:rPr>
              <a:t>Teucro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4" action="ppaction://hlinkpres?slideindex=1&amp;slidetitle="/>
              </a:rPr>
              <a:t>Tiberino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5" action="ppaction://hlinkpres?slideindex=1&amp;slidetitle="/>
              </a:rPr>
              <a:t>Tiresia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4" action="ppaction://hlinkpres?slideindex=1&amp;slidetitle="/>
              </a:rPr>
              <a:t>Tisbe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6" action="ppaction://hlinkpres?slideindex=1&amp;slidetitle="/>
              </a:rPr>
              <a:t>Tisifone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7" action="ppaction://hlinkpres?slideindex=1&amp;slidetitle="/>
              </a:rPr>
              <a:t>Tito Tazio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8" action="ppaction://hlinkpres?slideindex=1&amp;slidetitle="/>
              </a:rPr>
              <a:t>Titone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9" action="ppaction://hlinkpres?slideindex=1&amp;slidetitle="/>
              </a:rPr>
              <a:t>Tizio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0" action="ppaction://hlinkpres?slideindex=1&amp;slidetitle="/>
              </a:rPr>
              <a:t>Tlepolemo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1" action="ppaction://hlinkpres?slideindex=1&amp;slidetitle="/>
              </a:rPr>
              <a:t>Tmolo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2" action="ppaction://hlinkpres?slideindex=1&amp;slidetitle="/>
              </a:rPr>
              <a:t>Toro di Creta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3" action="ppaction://hlinkpres?slideindex=1&amp;slidetitle="/>
              </a:rPr>
              <a:t>Toro di Maratona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4" action="ppaction://hlinkpres?slideindex=1&amp;slidetitle="/>
              </a:rPr>
              <a:t>Trittolemo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5" action="ppaction://hlinkpres?slideindex=1&amp;slidetitle="/>
              </a:rPr>
              <a:t>Turno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6" action="ppaction://hlinkpres?slideindex=1&amp;slidetitle="/>
              </a:rPr>
              <a:t>Uccelli dello Stinfalo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7" action="ppaction://hlinkpres?slideindex=1&amp;slidetitle="/>
              </a:rPr>
              <a:t>Ulisse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1" action="ppaction://hlinkpres?slideindex=1&amp;slidetitle="/>
              </a:rPr>
              <a:t>Uomini nati da funghi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8" action="ppaction://hlinkpres?slideindex=1&amp;slidetitle="/>
              </a:rPr>
              <a:t>Urania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9" action="ppaction://hlinkpres?slideindex=1&amp;slidetitle="/>
              </a:rPr>
              <a:t>Venere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0" action="ppaction://hlinkpres?slideindex=1&amp;slidetitle="/>
              </a:rPr>
              <a:t>Venulo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1" action="ppaction://hlinkpres?slideindex=1&amp;slidetitle="/>
              </a:rPr>
              <a:t>Vertumno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0" action="ppaction://hlinkpres?slideindex=1&amp;slidetitle="/>
              </a:rPr>
              <a:t>Vesta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2" action="ppaction://hlinkpres?slideindex=1&amp;slidetitle="/>
              </a:rPr>
              <a:t>Vitello del figlio di Bacco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3" action="ppaction://hlinkpres?slideindex=1&amp;slidetitle="/>
              </a:rPr>
              <a:t>Volo di Medea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250" action="ppaction://hlinkpres?slideindex=1&amp;slidetitle="/>
              </a:rPr>
              <a:t>Volpe di Tebe</a:t>
            </a:r>
            <a:endParaRPr lang="it-IT" sz="1600"/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6" action="ppaction://hlinkpres?slideindex=1&amp;slidetitle="/>
              </a:rPr>
              <a:t>Vulcano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4" action="ppaction://hlinkpres?slideindex=1&amp;slidetitle="/>
              </a:rPr>
              <a:t>Zete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75DC3018-0505-7536-A70B-D215E078EC80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485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486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TITOLO">
            <a:extLst>
              <a:ext uri="{FF2B5EF4-FFF2-40B4-BE49-F238E27FC236}">
                <a16:creationId xmlns:a16="http://schemas.microsoft.com/office/drawing/2014/main" id="{113FF806-95D0-AFBC-A3C3-89A57B988925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pic>
        <p:nvPicPr>
          <p:cNvPr id="8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D0F31C5-EAE2-22EA-D789-5D59F2529A54}"/>
              </a:ext>
            </a:extLst>
          </p:cNvPr>
          <p:cNvPicPr>
            <a:picLocks noChangeAspect="1"/>
          </p:cNvPicPr>
          <p:nvPr/>
        </p:nvPicPr>
        <p:blipFill>
          <a:blip r:embed="rId487">
            <a:extLst>
              <a:ext uri="{96DAC541-7B7A-43D3-8B79-37D633B846F1}">
                <asvg:svgBlip xmlns:asvg="http://schemas.microsoft.com/office/drawing/2016/SVG/main" r:embed="rId48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0AA126E-809F-F2FC-C97E-D712EECDF6DF}"/>
              </a:ext>
            </a:extLst>
          </p:cNvPr>
          <p:cNvSpPr txBox="1"/>
          <p:nvPr/>
        </p:nvSpPr>
        <p:spPr>
          <a:xfrm>
            <a:off x="0" y="75182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Nomi e cose notevoli</a:t>
            </a:r>
          </a:p>
        </p:txBody>
      </p:sp>
      <p:sp>
        <p:nvSpPr>
          <p:cNvPr id="13" name="Sel_A">
            <a:extLst>
              <a:ext uri="{FF2B5EF4-FFF2-40B4-BE49-F238E27FC236}">
                <a16:creationId xmlns:a16="http://schemas.microsoft.com/office/drawing/2014/main" id="{F48B4678-9038-8736-1E28-C56647447501}"/>
              </a:ext>
            </a:extLst>
          </p:cNvPr>
          <p:cNvSpPr/>
          <p:nvPr/>
        </p:nvSpPr>
        <p:spPr>
          <a:xfrm>
            <a:off x="139214" y="1464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4" name="Sel_B">
            <a:extLst>
              <a:ext uri="{FF2B5EF4-FFF2-40B4-BE49-F238E27FC236}">
                <a16:creationId xmlns:a16="http://schemas.microsoft.com/office/drawing/2014/main" id="{9230479D-F46F-DF97-BC3B-24DD94C9DDBD}"/>
              </a:ext>
            </a:extLst>
          </p:cNvPr>
          <p:cNvSpPr/>
          <p:nvPr/>
        </p:nvSpPr>
        <p:spPr>
          <a:xfrm>
            <a:off x="148860" y="1860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7" name="Sel_C">
            <a:extLst>
              <a:ext uri="{FF2B5EF4-FFF2-40B4-BE49-F238E27FC236}">
                <a16:creationId xmlns:a16="http://schemas.microsoft.com/office/drawing/2014/main" id="{99A5F151-AFAB-ED82-CEBD-0D204832C712}"/>
              </a:ext>
            </a:extLst>
          </p:cNvPr>
          <p:cNvSpPr/>
          <p:nvPr/>
        </p:nvSpPr>
        <p:spPr>
          <a:xfrm>
            <a:off x="148860" y="2256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20" name="Sel_D">
            <a:extLst>
              <a:ext uri="{FF2B5EF4-FFF2-40B4-BE49-F238E27FC236}">
                <a16:creationId xmlns:a16="http://schemas.microsoft.com/office/drawing/2014/main" id="{758F7017-9E57-F8FF-8D22-9ADE30CADC6E}"/>
              </a:ext>
            </a:extLst>
          </p:cNvPr>
          <p:cNvSpPr/>
          <p:nvPr/>
        </p:nvSpPr>
        <p:spPr>
          <a:xfrm>
            <a:off x="148860" y="2652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21" name="Sel_E">
            <a:extLst>
              <a:ext uri="{FF2B5EF4-FFF2-40B4-BE49-F238E27FC236}">
                <a16:creationId xmlns:a16="http://schemas.microsoft.com/office/drawing/2014/main" id="{C96FDFAF-132E-22E9-FBEF-CCEBF6E3EF38}"/>
              </a:ext>
            </a:extLst>
          </p:cNvPr>
          <p:cNvSpPr/>
          <p:nvPr/>
        </p:nvSpPr>
        <p:spPr>
          <a:xfrm>
            <a:off x="148860" y="3048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22" name="Sel_FG">
            <a:extLst>
              <a:ext uri="{FF2B5EF4-FFF2-40B4-BE49-F238E27FC236}">
                <a16:creationId xmlns:a16="http://schemas.microsoft.com/office/drawing/2014/main" id="{C760C074-E3AE-DADD-BC89-2152CF780F9A}"/>
              </a:ext>
            </a:extLst>
          </p:cNvPr>
          <p:cNvSpPr/>
          <p:nvPr/>
        </p:nvSpPr>
        <p:spPr>
          <a:xfrm>
            <a:off x="148860" y="3444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F G</a:t>
            </a:r>
          </a:p>
        </p:txBody>
      </p:sp>
      <p:sp>
        <p:nvSpPr>
          <p:cNvPr id="23" name="Sel_HIL">
            <a:extLst>
              <a:ext uri="{FF2B5EF4-FFF2-40B4-BE49-F238E27FC236}">
                <a16:creationId xmlns:a16="http://schemas.microsoft.com/office/drawing/2014/main" id="{3366B049-9153-CB9B-23C3-7554B48E4F79}"/>
              </a:ext>
            </a:extLst>
          </p:cNvPr>
          <p:cNvSpPr/>
          <p:nvPr/>
        </p:nvSpPr>
        <p:spPr>
          <a:xfrm>
            <a:off x="148860" y="3840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H I L</a:t>
            </a:r>
          </a:p>
        </p:txBody>
      </p:sp>
      <p:sp>
        <p:nvSpPr>
          <p:cNvPr id="24" name="Sel_M">
            <a:extLst>
              <a:ext uri="{FF2B5EF4-FFF2-40B4-BE49-F238E27FC236}">
                <a16:creationId xmlns:a16="http://schemas.microsoft.com/office/drawing/2014/main" id="{942467E2-736D-37CE-F692-897B4E0E3C78}"/>
              </a:ext>
            </a:extLst>
          </p:cNvPr>
          <p:cNvSpPr/>
          <p:nvPr/>
        </p:nvSpPr>
        <p:spPr>
          <a:xfrm>
            <a:off x="148860" y="4236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25" name="Sel_NO">
            <a:extLst>
              <a:ext uri="{FF2B5EF4-FFF2-40B4-BE49-F238E27FC236}">
                <a16:creationId xmlns:a16="http://schemas.microsoft.com/office/drawing/2014/main" id="{D144CDF8-967D-66A6-5B5A-9F9248D8E43B}"/>
              </a:ext>
            </a:extLst>
          </p:cNvPr>
          <p:cNvSpPr/>
          <p:nvPr/>
        </p:nvSpPr>
        <p:spPr>
          <a:xfrm>
            <a:off x="148860" y="4632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N O</a:t>
            </a:r>
          </a:p>
        </p:txBody>
      </p:sp>
      <p:sp>
        <p:nvSpPr>
          <p:cNvPr id="26" name="Sel_P">
            <a:extLst>
              <a:ext uri="{FF2B5EF4-FFF2-40B4-BE49-F238E27FC236}">
                <a16:creationId xmlns:a16="http://schemas.microsoft.com/office/drawing/2014/main" id="{C492F8C3-5E78-63C0-8676-9A87572F0980}"/>
              </a:ext>
            </a:extLst>
          </p:cNvPr>
          <p:cNvSpPr/>
          <p:nvPr/>
        </p:nvSpPr>
        <p:spPr>
          <a:xfrm>
            <a:off x="139214" y="5028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7" name="Sel_QRS">
            <a:extLst>
              <a:ext uri="{FF2B5EF4-FFF2-40B4-BE49-F238E27FC236}">
                <a16:creationId xmlns:a16="http://schemas.microsoft.com/office/drawing/2014/main" id="{39D99589-E14B-400F-6BAC-827B7DE4DC26}"/>
              </a:ext>
            </a:extLst>
          </p:cNvPr>
          <p:cNvSpPr/>
          <p:nvPr/>
        </p:nvSpPr>
        <p:spPr>
          <a:xfrm>
            <a:off x="139214" y="5424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Q R S</a:t>
            </a:r>
          </a:p>
        </p:txBody>
      </p:sp>
      <p:sp>
        <p:nvSpPr>
          <p:cNvPr id="28" name="Sel_TUVZ">
            <a:extLst>
              <a:ext uri="{FF2B5EF4-FFF2-40B4-BE49-F238E27FC236}">
                <a16:creationId xmlns:a16="http://schemas.microsoft.com/office/drawing/2014/main" id="{208214FB-DD6C-0DD6-6415-E42B10B8562A}"/>
              </a:ext>
            </a:extLst>
          </p:cNvPr>
          <p:cNvSpPr/>
          <p:nvPr/>
        </p:nvSpPr>
        <p:spPr>
          <a:xfrm>
            <a:off x="139214" y="5820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T U V Z</a:t>
            </a:r>
          </a:p>
        </p:txBody>
      </p:sp>
    </p:spTree>
    <p:extLst>
      <p:ext uri="{BB962C8B-B14F-4D97-AF65-F5344CB8AC3E}">
        <p14:creationId xmlns:p14="http://schemas.microsoft.com/office/powerpoint/2010/main" val="168975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>
                      <p:stCondLst>
                        <p:cond delay="0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6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4" fill="hold">
                      <p:stCondLst>
                        <p:cond delay="0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5" fill="hold">
                      <p:stCondLst>
                        <p:cond delay="0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6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6" fill="hold">
                      <p:stCondLst>
                        <p:cond delay="0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" presetClass="exit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2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7" fill="hold">
                      <p:stCondLst>
                        <p:cond delay="0"/>
                      </p:stCondLst>
                      <p:childTnLst>
                        <p:par>
                          <p:cTn id="618" fill="hold">
                            <p:stCondLst>
                              <p:cond delay="0"/>
                            </p:stCondLst>
                            <p:childTnLst>
                              <p:par>
                                <p:cTn id="61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1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1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5" presetID="1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1" grpId="2" animBg="1"/>
      <p:bldP spid="51" grpId="3" animBg="1"/>
      <p:bldP spid="51" grpId="4" animBg="1"/>
      <p:bldP spid="51" grpId="5" animBg="1"/>
      <p:bldP spid="51" grpId="6" animBg="1"/>
      <p:bldP spid="51" grpId="7" animBg="1"/>
      <p:bldP spid="51" grpId="8" animBg="1"/>
      <p:bldP spid="51" grpId="9" animBg="1"/>
      <p:bldP spid="51" grpId="10" animBg="1"/>
      <p:bldP spid="51" grpId="11" animBg="1"/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0" grpId="6" animBg="1"/>
      <p:bldP spid="10" grpId="7" animBg="1"/>
      <p:bldP spid="10" grpId="8" animBg="1"/>
      <p:bldP spid="10" grpId="9" animBg="1"/>
      <p:bldP spid="10" grpId="10" animBg="1"/>
      <p:bldP spid="10" grpId="11" animBg="1"/>
      <p:bldP spid="10" grpId="12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1" grpId="12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4" grpId="7" animBg="1"/>
      <p:bldP spid="4" grpId="8" animBg="1"/>
      <p:bldP spid="4" grpId="9" animBg="1"/>
      <p:bldP spid="4" grpId="10" animBg="1"/>
      <p:bldP spid="4" grpId="11" animBg="1"/>
      <p:bldP spid="4" grpId="12" animBg="1"/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5" grpId="6" animBg="1"/>
      <p:bldP spid="5" grpId="7" animBg="1"/>
      <p:bldP spid="5" grpId="8" animBg="1"/>
      <p:bldP spid="5" grpId="9" animBg="1"/>
      <p:bldP spid="5" grpId="10" animBg="1"/>
      <p:bldP spid="5" grpId="11" animBg="1"/>
      <p:bldP spid="5" grpId="12" animBg="1"/>
      <p:bldP spid="6" grpId="11" animBg="1"/>
      <p:bldP spid="6" grpId="12" animBg="1"/>
      <p:bldP spid="6" grpId="13" animBg="1"/>
      <p:bldP spid="6" grpId="14" animBg="1"/>
      <p:bldP spid="6" grpId="15" animBg="1"/>
      <p:bldP spid="6" grpId="16" animBg="1"/>
      <p:bldP spid="6" grpId="17" animBg="1"/>
      <p:bldP spid="6" grpId="18" animBg="1"/>
      <p:bldP spid="6" grpId="19" animBg="1"/>
      <p:bldP spid="6" grpId="20" animBg="1"/>
      <p:bldP spid="6" grpId="21" animBg="1"/>
      <p:bldP spid="6" grpId="22" animBg="1"/>
      <p:bldP spid="6" grpId="23" animBg="1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2" grpId="10" animBg="1"/>
      <p:bldP spid="12" grpId="11" animBg="1"/>
      <p:bldP spid="12" grpId="12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4" grpId="12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5" grpId="0" animBg="1"/>
      <p:bldP spid="25" grpId="1" animBg="1"/>
      <p:bldP spid="25" grpId="2" animBg="1"/>
      <p:bldP spid="25" grpId="3" animBg="1"/>
      <p:bldP spid="25" grpId="4" animBg="1"/>
      <p:bldP spid="25" grpId="5" animBg="1"/>
      <p:bldP spid="25" grpId="6" animBg="1"/>
      <p:bldP spid="25" grpId="7" animBg="1"/>
      <p:bldP spid="25" grpId="8" animBg="1"/>
      <p:bldP spid="25" grpId="9" animBg="1"/>
      <p:bldP spid="25" grpId="10" animBg="1"/>
      <p:bldP spid="25" grpId="11" animBg="1"/>
      <p:bldP spid="25" grpId="12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558CB7-4E5E-003B-4F72-B03961978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seri inanimati">
            <a:extLst>
              <a:ext uri="{FF2B5EF4-FFF2-40B4-BE49-F238E27FC236}">
                <a16:creationId xmlns:a16="http://schemas.microsoft.com/office/drawing/2014/main" id="{E146AE96-FB7F-E0DA-449C-085E8A13494B}"/>
              </a:ext>
            </a:extLst>
          </p:cNvPr>
          <p:cNvSpPr/>
          <p:nvPr/>
        </p:nvSpPr>
        <p:spPr>
          <a:xfrm>
            <a:off x="123729" y="2084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inanimati</a:t>
            </a:r>
          </a:p>
        </p:txBody>
      </p:sp>
      <p:sp>
        <p:nvSpPr>
          <p:cNvPr id="30" name="Vegetali">
            <a:extLst>
              <a:ext uri="{FF2B5EF4-FFF2-40B4-BE49-F238E27FC236}">
                <a16:creationId xmlns:a16="http://schemas.microsoft.com/office/drawing/2014/main" id="{D2F30650-D2BC-4D6E-F39E-E6FB1FFFA112}"/>
              </a:ext>
            </a:extLst>
          </p:cNvPr>
          <p:cNvSpPr/>
          <p:nvPr/>
        </p:nvSpPr>
        <p:spPr>
          <a:xfrm>
            <a:off x="133375" y="2480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Vegetali</a:t>
            </a:r>
          </a:p>
        </p:txBody>
      </p:sp>
      <p:sp>
        <p:nvSpPr>
          <p:cNvPr id="31" name="Pesci, rettili, anfibi">
            <a:extLst>
              <a:ext uri="{FF2B5EF4-FFF2-40B4-BE49-F238E27FC236}">
                <a16:creationId xmlns:a16="http://schemas.microsoft.com/office/drawing/2014/main" id="{540B64B4-BCE3-7E88-1B37-BB9D1C406814}"/>
              </a:ext>
            </a:extLst>
          </p:cNvPr>
          <p:cNvSpPr/>
          <p:nvPr/>
        </p:nvSpPr>
        <p:spPr>
          <a:xfrm>
            <a:off x="133375" y="2876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Pesci, rettili, anfibi</a:t>
            </a:r>
          </a:p>
        </p:txBody>
      </p:sp>
      <p:sp>
        <p:nvSpPr>
          <p:cNvPr id="32" name="Uccelli">
            <a:extLst>
              <a:ext uri="{FF2B5EF4-FFF2-40B4-BE49-F238E27FC236}">
                <a16:creationId xmlns:a16="http://schemas.microsoft.com/office/drawing/2014/main" id="{6CFC393C-5127-4489-26CD-5668A94B6A5E}"/>
              </a:ext>
            </a:extLst>
          </p:cNvPr>
          <p:cNvSpPr/>
          <p:nvPr/>
        </p:nvSpPr>
        <p:spPr>
          <a:xfrm>
            <a:off x="133375" y="3272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Uccelli</a:t>
            </a:r>
          </a:p>
        </p:txBody>
      </p:sp>
      <p:sp>
        <p:nvSpPr>
          <p:cNvPr id="33" name="Mammiferi e altri">
            <a:extLst>
              <a:ext uri="{FF2B5EF4-FFF2-40B4-BE49-F238E27FC236}">
                <a16:creationId xmlns:a16="http://schemas.microsoft.com/office/drawing/2014/main" id="{31446B07-E726-77F4-2A01-363B34A8A9B2}"/>
              </a:ext>
            </a:extLst>
          </p:cNvPr>
          <p:cNvSpPr/>
          <p:nvPr/>
        </p:nvSpPr>
        <p:spPr>
          <a:xfrm>
            <a:off x="133375" y="3668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Mammiferi e altri</a:t>
            </a:r>
          </a:p>
        </p:txBody>
      </p:sp>
      <p:sp>
        <p:nvSpPr>
          <p:cNvPr id="34" name="Esseri umani">
            <a:extLst>
              <a:ext uri="{FF2B5EF4-FFF2-40B4-BE49-F238E27FC236}">
                <a16:creationId xmlns:a16="http://schemas.microsoft.com/office/drawing/2014/main" id="{7DAF83E3-FC5A-FC82-0E8B-290D840F8824}"/>
              </a:ext>
            </a:extLst>
          </p:cNvPr>
          <p:cNvSpPr/>
          <p:nvPr/>
        </p:nvSpPr>
        <p:spPr>
          <a:xfrm>
            <a:off x="133375" y="4064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umani</a:t>
            </a:r>
          </a:p>
        </p:txBody>
      </p:sp>
      <p:sp>
        <p:nvSpPr>
          <p:cNvPr id="37" name="Divinità e stelle">
            <a:extLst>
              <a:ext uri="{FF2B5EF4-FFF2-40B4-BE49-F238E27FC236}">
                <a16:creationId xmlns:a16="http://schemas.microsoft.com/office/drawing/2014/main" id="{55C728FF-AF8E-41C4-5931-5D2116CC1EAD}"/>
              </a:ext>
            </a:extLst>
          </p:cNvPr>
          <p:cNvSpPr/>
          <p:nvPr/>
        </p:nvSpPr>
        <p:spPr>
          <a:xfrm>
            <a:off x="133375" y="4460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Divinità, stelle, mostri</a:t>
            </a:r>
          </a:p>
        </p:txBody>
      </p:sp>
      <p:sp>
        <p:nvSpPr>
          <p:cNvPr id="39" name="Altro">
            <a:extLst>
              <a:ext uri="{FF2B5EF4-FFF2-40B4-BE49-F238E27FC236}">
                <a16:creationId xmlns:a16="http://schemas.microsoft.com/office/drawing/2014/main" id="{60457B62-9887-0D47-B086-8273F838CD7F}"/>
              </a:ext>
            </a:extLst>
          </p:cNvPr>
          <p:cNvSpPr/>
          <p:nvPr/>
        </p:nvSpPr>
        <p:spPr>
          <a:xfrm>
            <a:off x="133375" y="4856248"/>
            <a:ext cx="2191109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Altro</a:t>
            </a:r>
          </a:p>
        </p:txBody>
      </p:sp>
      <p:sp>
        <p:nvSpPr>
          <p:cNvPr id="51" name="L_Esseri inanimati">
            <a:extLst>
              <a:ext uri="{FF2B5EF4-FFF2-40B4-BE49-F238E27FC236}">
                <a16:creationId xmlns:a16="http://schemas.microsoft.com/office/drawing/2014/main" id="{7D936B04-E0CE-7B05-70E8-63B7A86084A5}"/>
              </a:ext>
            </a:extLst>
          </p:cNvPr>
          <p:cNvSpPr>
            <a:spLocks/>
          </p:cNvSpPr>
          <p:nvPr/>
        </p:nvSpPr>
        <p:spPr>
          <a:xfrm>
            <a:off x="2958860" y="1259999"/>
            <a:ext cx="9122626" cy="5040000"/>
          </a:xfrm>
          <a:prstGeom prst="wedgeRoundRectCallout">
            <a:avLst>
              <a:gd name="adj1" fmla="val -56555"/>
              <a:gd name="adj2" fmla="val -3000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0" bIns="288000" numCol="4" rtlCol="0" anchor="t" anchorCtr="0"/>
          <a:lstStyle/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acciaio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Celmi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acqua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>
              <a:solidFill>
                <a:schemeClr val="tx1"/>
              </a:solidFill>
              <a:hlinkClick r:id="rId3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" action="ppaction://hlinkpres?slideindex=1&amp;slidetitle="/>
              </a:rPr>
              <a:t>Aci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5" action="ppaction://hlinkpres?slideindex=1&amp;slidetitle="/>
              </a:rPr>
              <a:t>Aretusa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" action="ppaction://hlinkpres?slideindex=1&amp;slidetitle="/>
              </a:rPr>
              <a:t>Biblide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" action="ppaction://hlinkpres?slideindex=1&amp;slidetitle="/>
              </a:rPr>
              <a:t>Ciane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" action="ppaction://hlinkpres?slideindex=1&amp;slidetitle="/>
              </a:rPr>
              <a:t>Egeria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9" action="ppaction://hlinkpres?slideindex=1&amp;slidetitle="/>
              </a:rPr>
              <a:t>Irie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Sorgente da una roccia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1" action="ppaction://hlinkpres?slideindex=1&amp;slidetitle="/>
              </a:rPr>
              <a:t>Lacrime di Aurora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3" action="ppaction://hlinkpres?slideindex=1&amp;slidetitle="/>
              </a:rPr>
              <a:t>Lacrime per Marsia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4" action="ppaction://hlinkpres?slideindex=1&amp;slidetitle="/>
              </a:rPr>
              <a:t>Zoccolo di Pegaso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ambra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5" action="ppaction://hlinkpres?slideindex=1&amp;slidetitle="/>
              </a:rPr>
              <a:t>Lacrime delle Eliadi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corallo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6" action="ppaction://hlinkpres?slideindex=1&amp;slidetitle="/>
              </a:rPr>
              <a:t>Sangue di Medusa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fuoco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gradini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F. di Cinira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incenso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7" action="ppaction://hlinkpres?slideindex=1&amp;slidetitle="/>
              </a:rPr>
              <a:t>Leucotoe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isole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8" action="ppaction://hlinkpres?slideindex=1&amp;slidetitle="/>
              </a:rPr>
              <a:t>Echinadi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9" action="ppaction://hlinkpres?slideindex=1&amp;slidetitle="/>
              </a:rPr>
              <a:t>Perimele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pietra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 b="1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0" action="ppaction://hlinkpres?slideindex=1&amp;slidetitle="/>
              </a:rPr>
              <a:t>Aglauro</a:t>
            </a:r>
            <a:endParaRPr lang="it-IT" sz="1600">
              <a:solidFill>
                <a:schemeClr val="tx1"/>
              </a:solidFill>
              <a:hlinkClick r:id="rId21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Amiche di Ino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2" action="ppaction://hlinkpres?slideindex=1&amp;slidetitle="/>
              </a:rPr>
              <a:t>Anassarete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3" action="ppaction://hlinkpres?slideindex=1&amp;slidetitle="/>
              </a:rPr>
              <a:t>Atlante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4" action="ppaction://hlinkpres?slideindex=1&amp;slidetitle="/>
              </a:rPr>
              <a:t>Avversari di Perseo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5" action="ppaction://hlinkpres?slideindex=1&amp;slidetitle="/>
              </a:rPr>
              <a:t>Batto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6" action="ppaction://hlinkpres?slideindex=1&amp;slidetitle="/>
              </a:rPr>
              <a:t>Cerasti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7" action="ppaction://hlinkpres?slideindex=1&amp;slidetitle="/>
              </a:rPr>
              <a:t>Cragaleo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Dafni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4" action="ppaction://hlinkpres?slideindex=1&amp;slidetitle="/>
              </a:rPr>
              <a:t>Fineo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8" action="ppaction://hlinkpres?slideindex=1&amp;slidetitle="/>
              </a:rPr>
              <a:t>Lelape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9" action="ppaction://hlinkpres?slideindex=1&amp;slidetitle="/>
              </a:rPr>
              <a:t>Lica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0" action="ppaction://hlinkpres?slideindex=1&amp;slidetitle="/>
              </a:rPr>
              <a:t>Lupo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1" action="ppaction://hlinkpres?slideindex=1&amp;slidetitle="/>
              </a:rPr>
              <a:t>Mostro di Andromeda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2" action="ppaction://hlinkpres?slideindex=1&amp;slidetitle="/>
              </a:rPr>
              <a:t>Nave di Alcinoo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3" action="ppaction://hlinkpres?slideindex=1&amp;slidetitle="/>
              </a:rPr>
              <a:t>Niobe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4" action="ppaction://hlinkpres?slideindex=1&amp;slidetitle="/>
              </a:rPr>
              <a:t>Polidette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35" action="ppaction://hlinkpres?slideindex=1&amp;slidetitle="/>
              </a:rPr>
              <a:t>Preto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6" action="ppaction://hlinkpres?slideindex=1&amp;slidetitle="/>
              </a:rPr>
              <a:t>Propetidi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Rodope, Emo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7" action="ppaction://hlinkpres?slideindex=1&amp;slidetitle="/>
              </a:rPr>
              <a:t>Sassi neri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8" action="ppaction://hlinkpres?slideindex=1&amp;slidetitle="/>
              </a:rPr>
              <a:t>Scilla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39" action="ppaction://hlinkpres?slideindex=1&amp;slidetitle="/>
              </a:rPr>
              <a:t>Serpente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0" action="ppaction://hlinkpres?slideindex=1&amp;slidetitle="/>
              </a:rPr>
              <a:t>Serpente</a:t>
            </a:r>
            <a:endParaRPr lang="it-IT" sz="1600">
              <a:solidFill>
                <a:schemeClr val="tx1"/>
              </a:solidFill>
              <a:hlinkClick r:id="rId41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Vittime di Medusa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4" action="ppaction://hlinkpres?slideindex=1&amp;slidetitle="/>
              </a:rPr>
              <a:t>Vittime di Perseo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28" action="ppaction://hlinkpres?slideindex=1&amp;slidetitle="/>
              </a:rPr>
              <a:t>Volpe di Tebe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pioggia d’oro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L_Vegetali">
            <a:extLst>
              <a:ext uri="{FF2B5EF4-FFF2-40B4-BE49-F238E27FC236}">
                <a16:creationId xmlns:a16="http://schemas.microsoft.com/office/drawing/2014/main" id="{31BB0D37-23AF-C468-7E95-282E7E46873C}"/>
              </a:ext>
            </a:extLst>
          </p:cNvPr>
          <p:cNvSpPr>
            <a:spLocks/>
          </p:cNvSpPr>
          <p:nvPr/>
        </p:nvSpPr>
        <p:spPr>
          <a:xfrm>
            <a:off x="2958860" y="1259999"/>
            <a:ext cx="9122626" cy="5040000"/>
          </a:xfrm>
          <a:prstGeom prst="wedgeRoundRectCallout">
            <a:avLst>
              <a:gd name="adj1" fmla="val -56635"/>
              <a:gd name="adj2" fmla="val -2255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576000" numCol="2" rtlCol="0" anchor="t" anchorCtr="0"/>
          <a:lstStyle/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aconito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42" action="ppaction://hlinkpres?slideindex=1&amp;slidetitle="/>
              </a:rPr>
              <a:t>Bava di Cerbero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alberi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43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" action="ppaction://hlinkpres?slideindex=1&amp;slidetitle="/>
              </a:rPr>
              <a:t>Cipresso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" action="ppaction://hlinkpres?slideindex=1&amp;slidetitle="/>
              </a:rPr>
              <a:t>Climene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Donne di Tracia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(alberi)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Eliadi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(alberi)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" action="ppaction://hlinkpres?slideindex=1&amp;slidetitle="/>
              </a:rPr>
              <a:t>Filemone e Bauci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(alberi)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" action="ppaction://hlinkpres?slideindex=1&amp;slidetitle="/>
              </a:rPr>
              <a:t>Lancia di Romolo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8" action="ppaction://hlinkpres?slideindex=1&amp;slidetitle="/>
              </a:rPr>
              <a:t>Mirra</a:t>
            </a:r>
            <a:r>
              <a:rPr lang="it-IT" sz="1600">
                <a:solidFill>
                  <a:schemeClr val="tx1"/>
                </a:solidFill>
              </a:rPr>
              <a:t> (mirra)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9" action="ppaction://hlinkpres?slideindex=1&amp;slidetitle="/>
              </a:rPr>
              <a:t>Pastore apulo</a:t>
            </a:r>
            <a:r>
              <a:rPr lang="it-IT" sz="1600">
                <a:solidFill>
                  <a:schemeClr val="tx1"/>
                </a:solidFill>
              </a:rPr>
              <a:t> (oleastro)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0" action="ppaction://hlinkpres?slideindex=1&amp;slidetitle="/>
              </a:rPr>
              <a:t>Sangue di Piramo e Tisbe</a:t>
            </a:r>
            <a:r>
              <a:rPr lang="it-IT" sz="1600">
                <a:solidFill>
                  <a:schemeClr val="tx1"/>
                </a:solidFill>
              </a:rPr>
              <a:t> (gelso rosso)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Ulivo dal suolo</a:t>
            </a:r>
            <a:endParaRPr lang="it-IT" sz="160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alloro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1" action="ppaction://hlinkpres?slideindex=1&amp;slidetitle="/>
              </a:rPr>
              <a:t>Dafne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canne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52" action="ppaction://hlinkpres?slideindex=1&amp;slidetitle="/>
              </a:rPr>
              <a:t>Siringa</a:t>
            </a:r>
            <a:endParaRPr lang="it-IT" sz="160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fiori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>
              <a:solidFill>
                <a:schemeClr val="tx1"/>
              </a:solidFill>
              <a:hlinkClick r:id="rId53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53" action="ppaction://hlinkpres?slideindex=1&amp;slidetitle="/>
              </a:rPr>
              <a:t>Adone</a:t>
            </a:r>
            <a:r>
              <a:rPr lang="it-IT" sz="1600">
                <a:solidFill>
                  <a:schemeClr val="tx1"/>
                </a:solidFill>
              </a:rPr>
              <a:t> (fiore)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Croco</a:t>
            </a:r>
            <a:r>
              <a:rPr lang="it-IT" sz="1600">
                <a:solidFill>
                  <a:schemeClr val="tx1"/>
                </a:solidFill>
              </a:rPr>
              <a:t> (fiore)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4" action="ppaction://hlinkpres?slideindex=1&amp;slidetitle="/>
              </a:rPr>
              <a:t>Narciso</a:t>
            </a:r>
            <a:r>
              <a:rPr lang="it-IT" sz="1600">
                <a:solidFill>
                  <a:schemeClr val="tx1"/>
                </a:solidFill>
              </a:rPr>
              <a:t> (fiore)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Smilace</a:t>
            </a:r>
            <a:r>
              <a:rPr lang="it-IT" sz="1600">
                <a:solidFill>
                  <a:schemeClr val="tx1"/>
                </a:solidFill>
              </a:rPr>
              <a:t> (fiore)</a:t>
            </a:r>
            <a:endParaRPr lang="it-IT" sz="1600">
              <a:solidFill>
                <a:schemeClr val="tx1"/>
              </a:solidFill>
              <a:hlinkClick r:id="rId10" action="ppaction://hlinkpres?slideindex=1&amp;slidetitle=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giacinto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5" action="ppaction://hlinkpres?slideindex=1&amp;slidetitle="/>
              </a:rPr>
              <a:t>Aiace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6" action="ppaction://hlinkpres?slideindex=1&amp;slidetitle="/>
              </a:rPr>
              <a:t>Giacinto</a:t>
            </a:r>
            <a:endParaRPr lang="it-IT" sz="1600">
              <a:solidFill>
                <a:schemeClr val="tx1"/>
              </a:solidFill>
              <a:hlinkClick r:id="rId42" action="ppaction://hlinkpres?slideindex=1&amp;slidetitle=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girasole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Clizia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incenso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Leucotoe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loto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7" action="ppaction://hlinkpres?slideindex=1&amp;slidetitle="/>
              </a:rPr>
              <a:t>Driope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uva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Bacco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43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L_Pesci, rettili, anfibi">
            <a:extLst>
              <a:ext uri="{FF2B5EF4-FFF2-40B4-BE49-F238E27FC236}">
                <a16:creationId xmlns:a16="http://schemas.microsoft.com/office/drawing/2014/main" id="{7A5E123B-7D16-AC06-3724-16EA2E57B8CD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639"/>
              <a:gd name="adj2" fmla="val -1437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8000" tIns="864000" rIns="36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geco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8" action="ppaction://hlinkpres?slideindex=1&amp;slidetitle="/>
              </a:rPr>
              <a:t>Ragazzo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pesci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59" action="ppaction://hlinkpres?slideindex=1&amp;slidetitle="/>
              </a:rPr>
              <a:t>Compagni di Acete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r>
              <a:rPr lang="it-IT" sz="1600">
                <a:solidFill>
                  <a:schemeClr val="tx1"/>
                </a:solidFill>
              </a:rPr>
              <a:t> (delfino)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60" action="ppaction://hlinkpres?slideindex=1&amp;slidetitle="/>
              </a:rPr>
              <a:t>Ofelte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Venere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rane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2" action="ppaction://hlinkpres?slideindex=1&amp;slidetitle="/>
              </a:rPr>
              <a:t>Contadini di Licia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serpenti</a:t>
            </a:r>
            <a:r>
              <a:rPr lang="it-IT" sz="1600">
                <a:solidFill>
                  <a:schemeClr val="tx1"/>
                </a:solidFill>
              </a:rPr>
              <a:t>:</a:t>
            </a:r>
            <a:endParaRPr lang="it-IT" sz="1600" b="1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3" action="ppaction://hlinkpres?slideindex=1&amp;slidetitle="/>
              </a:rPr>
              <a:t>Acheloo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4" action="ppaction://hlinkpres?slideindex=1&amp;slidetitle="/>
              </a:rPr>
              <a:t>Armonia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64" action="ppaction://hlinkpres?slideindex=1&amp;slidetitle="/>
              </a:rPr>
              <a:t>Cadmo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Capelli di Medusa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5" action="ppaction://hlinkpres?slideindex=1&amp;slidetitle="/>
              </a:rPr>
              <a:t>Esculapio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6" action="ppaction://hlinkpres?slideindex=1&amp;slidetitle="/>
              </a:rPr>
              <a:t>Sangue di Medusa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_Uccelli">
            <a:extLst>
              <a:ext uri="{FF2B5EF4-FFF2-40B4-BE49-F238E27FC236}">
                <a16:creationId xmlns:a16="http://schemas.microsoft.com/office/drawing/2014/main" id="{1911B2B8-A721-21B6-DB2D-44C956CBD47E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715"/>
              <a:gd name="adj2" fmla="val -620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324000" numCol="4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Uccelli generici:</a:t>
            </a:r>
            <a:endParaRPr lang="it-IT" sz="1600" b="1">
              <a:solidFill>
                <a:schemeClr val="tx1"/>
              </a:solidFill>
              <a:hlinkClick r:id="rId67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67" action="ppaction://hlinkpres?slideindex=1&amp;slidetitle="/>
              </a:rPr>
              <a:t>Abante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8" action="ppaction://hlinkpres?slideindex=1&amp;slidetitle="/>
              </a:rPr>
              <a:t>Acmone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9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Scirone)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0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(m. di Ceice)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0" action="ppaction://hlinkpres?slideindex=1&amp;slidetitle="/>
              </a:rPr>
              <a:t>Ceice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Ceneo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2" action="ppaction://hlinkpres?slideindex=1&amp;slidetitle="/>
              </a:rPr>
              <a:t>Combe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3" action="ppaction://hlinkpres?slideindex=1&amp;slidetitle="/>
              </a:rPr>
              <a:t>Compagni di Diomede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4" action="ppaction://hlinkpres?slideindex=1&amp;slidetitle="/>
              </a:rPr>
              <a:t>Ersenore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5" action="ppaction://hlinkpres?slideindex=1&amp;slidetitle="/>
              </a:rPr>
              <a:t>Eurimede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6" action="ppaction://hlinkpres?slideindex=1&amp;slidetitle="/>
              </a:rPr>
              <a:t>Figlio di Eumelo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7" action="ppaction://hlinkpres?slideindex=1&amp;slidetitle="/>
              </a:rPr>
              <a:t>Ida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8" action="ppaction://hlinkpres?slideindex=1&amp;slidetitle="/>
              </a:rPr>
              <a:t>Lico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5" action="ppaction://hlinkpres?slideindex=1&amp;slidetitle="/>
              </a:rPr>
              <a:t>Melanippe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79" action="ppaction://hlinkpres?slideindex=1&amp;slidetitle="/>
              </a:rPr>
              <a:t>Munico e i suoi figli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0" action="ppaction://hlinkpres?slideindex=1&amp;slidetitle="/>
              </a:rPr>
              <a:t>Nitteo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1" action="ppaction://hlinkpres?slideindex=1&amp;slidetitle="/>
              </a:rPr>
              <a:t>Perdice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2" action="ppaction://hlinkpres?slideindex=1&amp;slidetitle="/>
              </a:rPr>
              <a:t>Re e regina di Calauria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airone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3" action="ppaction://hlinkpres?slideindex=1&amp;slidetitle="/>
              </a:rPr>
              <a:t>Ceneri di Ardea 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aquila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84" action="ppaction://hlinkpres?slideindex=1&amp;slidetitle="/>
              </a:rPr>
              <a:t>Perifante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aquila di mare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85" action="ppaction://hlinkpres?slideindex=1&amp;slidetitle="/>
              </a:rPr>
              <a:t>Niso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avvoltoio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6" action="ppaction://hlinkpres?slideindex=1&amp;slidetitle="/>
              </a:rPr>
              <a:t>Fene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87" action="ppaction://hlinkpres?slideindex=1&amp;slidetitle="/>
              </a:rPr>
              <a:t>Moglie di Perifante</a:t>
            </a:r>
            <a:r>
              <a:rPr lang="it-IT" sz="1600">
                <a:solidFill>
                  <a:schemeClr val="tx1"/>
                </a:solidFill>
              </a:rPr>
              <a:t> 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cicogna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Antigone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cigno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88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</a:rPr>
              <a:t> (f. di Nettuno)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9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Irie)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0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Stenelo)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ciris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1" action="ppaction://hlinkpres?slideindex=1&amp;slidetitle="/>
              </a:rPr>
              <a:t>Scilla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civetta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92" action="ppaction://hlinkpres?slideindex=1&amp;slidetitle="/>
              </a:rPr>
              <a:t>Nictimene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colomba</a:t>
            </a:r>
            <a:r>
              <a:rPr lang="it-IT" sz="1600">
                <a:solidFill>
                  <a:schemeClr val="tx1"/>
                </a:solidFill>
              </a:rPr>
              <a:t>: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3" action="ppaction://hlinkpres?slideindex=1&amp;slidetitle="/>
              </a:rPr>
              <a:t>Ctesilla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Figlie di 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cornacchia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Figlia di Coroneo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corvo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Apollo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Coronide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da bianco a nero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falco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Dedalione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gazze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99" action="ppaction://hlinkpres?slideindex=1&amp;slidetitle="/>
              </a:rPr>
              <a:t>Pieridi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gru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" action="ppaction://hlinkpres?slideindex=1&amp;slidetitle="/>
              </a:rPr>
              <a:t>Gerana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gufo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0" action="ppaction://hlinkpres?slideindex=1&amp;slidetitle="/>
              </a:rPr>
              <a:t>Ascalafo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Ibis: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Mercurio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Ismenidi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Amiche di 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Memnonidi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1" action="ppaction://hlinkpres?slideindex=1&amp;slidetitle="/>
              </a:rPr>
              <a:t>Ceneri di Memnone</a:t>
            </a:r>
            <a:endParaRPr lang="it-IT" sz="1600" b="1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mergo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Esaco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picchio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2" action="ppaction://hlinkpres?slideindex=1&amp;slidetitle="/>
              </a:rPr>
              <a:t>Pico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pipistrelli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3" action="ppaction://hlinkpres?slideindex=1&amp;slidetitle="/>
              </a:rPr>
              <a:t>Minieidi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piume di pavone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4" action="ppaction://hlinkpres?slideindex=1&amp;slidetitle="/>
              </a:rPr>
              <a:t>Occhi di Argo</a:t>
            </a:r>
            <a:endParaRPr lang="it-IT" sz="1600">
              <a:solidFill>
                <a:schemeClr val="tx1"/>
              </a:solidFill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sparviero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Apollo</a:t>
            </a: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upupa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Tereo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usignolo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Procne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 b="1">
                <a:solidFill>
                  <a:schemeClr val="tx1"/>
                </a:solidFill>
              </a:rPr>
              <a:t>uomo pennuto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6" action="ppaction://hlinkpres?slideindex=1&amp;slidetitle="/>
              </a:rPr>
              <a:t>Calai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06" action="ppaction://hlinkpres?slideindex=1&amp;slidetitle="/>
              </a:rPr>
              <a:t>Zete</a:t>
            </a:r>
            <a:endParaRPr lang="it-IT" sz="16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52000" indent="-252000">
              <a:spcBef>
                <a:spcPts val="300"/>
              </a:spcBef>
            </a:pP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600" b="1">
                <a:solidFill>
                  <a:schemeClr val="tx1"/>
                </a:solidFill>
              </a:rPr>
              <a:t>usignolo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Filomela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hlinkClick r:id="rId84" action="ppaction://hlinkpres?slideindex=1&amp;slidetitle="/>
              </a:rPr>
              <a:t> </a:t>
            </a:r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16" name="L_Mammiferi e altri">
            <a:extLst>
              <a:ext uri="{FF2B5EF4-FFF2-40B4-BE49-F238E27FC236}">
                <a16:creationId xmlns:a16="http://schemas.microsoft.com/office/drawing/2014/main" id="{8A7E5A66-B09F-6EE2-D51C-E4597CA5B060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711"/>
              <a:gd name="adj2" fmla="val 104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648000" numCol="3" rtlCol="0" anchor="t" anchorCtr="0"/>
          <a:lstStyle/>
          <a:p>
            <a:pPr marL="288000" indent="-288000"/>
            <a:r>
              <a:rPr lang="it-IT" sz="1600" b="1">
                <a:solidFill>
                  <a:schemeClr val="tx1"/>
                </a:solidFill>
              </a:rPr>
              <a:t>bestie varie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2" action="ppaction://hlinkpres?slideindex=1&amp;slidetitle="/>
              </a:rPr>
              <a:t>Compagni di Pico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buoi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Cerasti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capro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Bacco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cavallo/a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07" action="ppaction://hlinkpres?slideindex=1&amp;slidetitle="/>
              </a:rPr>
              <a:t>Ociroe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Saturno 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cane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08" action="ppaction://hlinkpres?slideindex=1&amp;slidetitle="/>
              </a:rPr>
              <a:t>Ecuba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cervo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09" action="ppaction://hlinkpres?slideindex=1&amp;slidetitle="/>
              </a:rPr>
              <a:t>Atteone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0" action="ppaction://hlinkpres?slideindex=1&amp;slidetitle="/>
              </a:rPr>
              <a:t>Vitello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donnola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0" action="ppaction://hlinkpres?slideindex=1&amp;slidetitle="/>
              </a:rPr>
              <a:t>Galantide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foca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11" action="ppaction://hlinkpres?slideindex=1&amp;slidetitle="/>
              </a:rPr>
              <a:t>Nipote di Cefiso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gatto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Diana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lince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12" action="ppaction://hlinkpres?slideindex=1&amp;slidetitle="/>
              </a:rPr>
              <a:t>Linco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lupo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13" action="ppaction://hlinkpres?slideindex=1&amp;slidetitle="/>
              </a:rPr>
              <a:t>Licaone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leone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Apollo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14" action="ppaction://hlinkpres?slideindex=1&amp;slidetitle="/>
              </a:rPr>
              <a:t>Ippomene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maiali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5" action="ppaction://hlinkpres?slideindex=1&amp;slidetitle="/>
              </a:rPr>
              <a:t>Compagni di Ulisse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montone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ragno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6" action="ppaction://hlinkpres?slideindex=1&amp;slidetitle="/>
              </a:rPr>
              <a:t>Aracne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scimmie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7" action="ppaction://hlinkpres?slideindex=1&amp;slidetitle="/>
              </a:rPr>
              <a:t>Cercopi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endParaRPr lang="it-IT" sz="1600" b="1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Toro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hlinkClick r:id="rId63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orsa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Callisto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Pegaso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Sangue di Medusa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vacca</a:t>
            </a:r>
            <a:r>
              <a:rPr lang="it-IT" sz="1600">
                <a:solidFill>
                  <a:schemeClr val="tx1"/>
                </a:solidFill>
              </a:rPr>
              <a:t>: </a:t>
            </a:r>
          </a:p>
          <a:p>
            <a:pPr marL="10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Giunone</a:t>
            </a:r>
            <a:endParaRPr lang="it-IT" sz="1600">
              <a:solidFill>
                <a:schemeClr val="tx1"/>
              </a:solidFill>
            </a:endParaRPr>
          </a:p>
          <a:p>
            <a:pPr marL="108000"/>
            <a:r>
              <a:rPr lang="it-IT" sz="1600">
                <a:solidFill>
                  <a:schemeClr val="tx1"/>
                </a:solidFill>
                <a:hlinkClick r:id="rId119" action="ppaction://hlinkpres?slideindex=1&amp;slidetitle="/>
              </a:rPr>
              <a:t>Io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120" action="ppaction://hlinkpres?slideindex=1&amp;slidetitle="/>
              </a:rPr>
              <a:t>Orecchie di Mida</a:t>
            </a:r>
            <a:r>
              <a:rPr lang="it-IT" sz="1600">
                <a:solidFill>
                  <a:schemeClr val="tx1"/>
                </a:solidFill>
              </a:rPr>
              <a:t> (o. d’asino)</a:t>
            </a:r>
          </a:p>
          <a:p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18" name="L_Esseri umani">
            <a:extLst>
              <a:ext uri="{FF2B5EF4-FFF2-40B4-BE49-F238E27FC236}">
                <a16:creationId xmlns:a16="http://schemas.microsoft.com/office/drawing/2014/main" id="{1CB7870C-C9A7-E171-5A42-16D884A437B0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386"/>
              <a:gd name="adj2" fmla="val 888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360000" bIns="360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Apollo:</a:t>
            </a:r>
            <a:r>
              <a:rPr lang="it-IT" sz="1600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pastore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ceneri delle figlie di Orione: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Corone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22" action="ppaction://hlinkpres?slideindex=1&amp;slidetitle=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denti di serpente a Tebe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Echione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600">
                <a:solidFill>
                  <a:schemeClr val="tx1"/>
                </a:solidFill>
                <a:hlinkClick r:id="rId124" action="ppaction://hlinkpres?slideindex=1&amp;slidetitle="/>
              </a:rPr>
              <a:t>Sparti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denti di serpente in Colchide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5" action="ppaction://hlinkpres?slideindex=1&amp;slidetitle="/>
              </a:rPr>
              <a:t>Guerrieri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formiche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6" action="ppaction://hlinkpres?slideindex=1&amp;slidetitle="/>
              </a:rPr>
              <a:t>Mirmidoni di Egina</a:t>
            </a:r>
            <a:endParaRPr lang="it-IT" sz="1600" b="1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funghi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7" action="ppaction://hlinkpres?slideindex=1&amp;slidetitle="/>
              </a:rPr>
              <a:t>uomini di Corinto</a:t>
            </a: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Giove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Anfitrione</a:t>
            </a:r>
            <a:r>
              <a:rPr lang="it-IT" sz="1600">
                <a:solidFill>
                  <a:schemeClr val="tx1"/>
                </a:solidFill>
              </a:rPr>
              <a:t>, </a:t>
            </a:r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pastore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Ippolito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8" action="ppaction://hlinkpres?slideindex=1&amp;slidetitle="/>
              </a:rPr>
              <a:t>Virbio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Pelope morto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29" action="ppaction://hlinkpres?slideindex=1&amp;slidetitle="/>
              </a:rPr>
              <a:t>Pelope con spalla di avorio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Pitagora</a:t>
            </a:r>
            <a:r>
              <a:rPr lang="it-IT" sz="1600">
                <a:solidFill>
                  <a:schemeClr val="tx1"/>
                </a:solidFill>
              </a:rPr>
              <a:t>:</a:t>
            </a:r>
            <a:r>
              <a:rPr lang="it-IT" sz="1600" b="1">
                <a:solidFill>
                  <a:schemeClr val="tx1"/>
                </a:solidFill>
              </a:rPr>
              <a:t> </a:t>
            </a:r>
            <a:r>
              <a:rPr lang="it-IT" sz="1600">
                <a:solidFill>
                  <a:schemeClr val="tx1"/>
                </a:solidFill>
                <a:hlinkClick r:id="rId130" action="ppaction://hlinkpres?slideindex=1&amp;slidetitle="/>
              </a:rPr>
              <a:t>Euforbo</a:t>
            </a:r>
            <a:endParaRPr lang="it-IT" sz="1600" b="1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pietre di Deucalione e Pirra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31" action="ppaction://hlinkpres?slideindex=1&amp;slidetitle="/>
              </a:rPr>
              <a:t>uomini dopo il diluvio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sangue di Medusa: 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2" action="ppaction://hlinkpres?slideindex=1&amp;slidetitle="/>
              </a:rPr>
              <a:t>Crisaore</a:t>
            </a:r>
            <a:endParaRPr lang="it-IT" sz="1600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statua di Pigmalione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32" action="ppaction://hlinkpres?slideindex=1&amp;slidetitle="/>
              </a:rPr>
              <a:t>donna</a:t>
            </a:r>
            <a:endParaRPr lang="it-IT" sz="1600">
              <a:solidFill>
                <a:schemeClr val="tx1"/>
              </a:solidFill>
            </a:endParaRPr>
          </a:p>
          <a:p>
            <a:pPr marL="288000" indent="-288000"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zolla di terra</a:t>
            </a:r>
            <a:r>
              <a:rPr lang="it-IT" sz="1600">
                <a:solidFill>
                  <a:schemeClr val="tx1"/>
                </a:solidFill>
              </a:rPr>
              <a:t>: </a:t>
            </a:r>
            <a:r>
              <a:rPr lang="it-IT" sz="1600">
                <a:solidFill>
                  <a:schemeClr val="tx1"/>
                </a:solidFill>
                <a:hlinkClick r:id="rId133" action="ppaction://hlinkpres?slideindex=1&amp;slidetitle="/>
              </a:rPr>
              <a:t>Tagete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hlinkClick r:id="rId127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hlinkClick r:id="rId127" action="ppaction://hlinkpres?slideindex=1&amp;slidetitle="/>
            </a:endParaRPr>
          </a:p>
          <a:p>
            <a:r>
              <a:rPr lang="it-IT" sz="1600" b="1">
                <a:solidFill>
                  <a:schemeClr val="tx1"/>
                </a:solidFill>
              </a:rPr>
              <a:t>crescita di corna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4" action="ppaction://hlinkpres?slideindex=1&amp;slidetitle="/>
              </a:rPr>
              <a:t>Cipo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35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5" action="ppaction://hlinkpres?slideindex=1&amp;slidetitle="/>
              </a:rPr>
              <a:t>Donne di Cos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600" b="1">
                <a:solidFill>
                  <a:schemeClr val="tx1"/>
                </a:solidFill>
              </a:rPr>
              <a:t>orecchie d’asino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Mida</a:t>
            </a:r>
            <a:endParaRPr lang="it-IT" sz="1600" b="1">
              <a:solidFill>
                <a:schemeClr val="tx1"/>
              </a:solidFill>
            </a:endParaRPr>
          </a:p>
          <a:p>
            <a:pPr marL="288000"/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19" name="L_Divinità e stelle">
            <a:extLst>
              <a:ext uri="{FF2B5EF4-FFF2-40B4-BE49-F238E27FC236}">
                <a16:creationId xmlns:a16="http://schemas.microsoft.com/office/drawing/2014/main" id="{87418641-FE2E-D51C-F02E-C19CBB99475D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551"/>
              <a:gd name="adj2" fmla="val 172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tIns="540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Divinità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36" action="ppaction://hlinkpres?slideindex=1&amp;slidetitle="/>
              </a:rPr>
              <a:t>Augusto</a:t>
            </a:r>
            <a:endParaRPr lang="it-IT" sz="1600">
              <a:solidFill>
                <a:schemeClr val="tx1"/>
              </a:solidFill>
              <a:hlinkClick r:id="rId137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37" action="ppaction://hlinkpres?slideindex=1&amp;slidetitle="/>
              </a:rPr>
              <a:t>Enea</a:t>
            </a:r>
            <a:r>
              <a:rPr lang="it-IT" sz="1600">
                <a:solidFill>
                  <a:schemeClr val="tx1"/>
                </a:solidFill>
              </a:rPr>
              <a:t> (Indigete)</a:t>
            </a:r>
            <a:endParaRPr lang="it-IT" sz="1600">
              <a:solidFill>
                <a:schemeClr val="tx1"/>
              </a:solidFill>
              <a:hlinkClick r:id="rId138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19" action="ppaction://hlinkpres?slideindex=1&amp;slidetitle="/>
              </a:rPr>
              <a:t>Epafo</a:t>
            </a:r>
            <a:endParaRPr lang="it-IT" sz="1600">
              <a:solidFill>
                <a:schemeClr val="tx1"/>
              </a:solidFill>
              <a:hlinkClick r:id="rId138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38" action="ppaction://hlinkpres?slideindex=1&amp;slidetitle="/>
              </a:rPr>
              <a:t>Ercole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9" action="ppaction://hlinkpres?slideindex=1&amp;slidetitle="/>
              </a:rPr>
              <a:t>Ersilia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(Ora)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Giove</a:t>
            </a:r>
            <a:r>
              <a:rPr lang="it-IT" sz="1600">
                <a:solidFill>
                  <a:schemeClr val="tx1"/>
                </a:solidFill>
              </a:rPr>
              <a:t> (satiro)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0" action="ppaction://hlinkpres?slideindex=1&amp;slidetitle="/>
              </a:rPr>
              <a:t>Glauco</a:t>
            </a:r>
            <a:r>
              <a:rPr lang="it-IT" sz="1600">
                <a:solidFill>
                  <a:schemeClr val="tx1"/>
                </a:solidFill>
              </a:rPr>
              <a:t> (dio marino)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Ino</a:t>
            </a:r>
            <a:r>
              <a:rPr lang="it-IT" sz="1600">
                <a:solidFill>
                  <a:schemeClr val="tx1"/>
                </a:solidFill>
              </a:rPr>
              <a:t> (Leucotoe)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19" action="ppaction://hlinkpres?slideindex=1&amp;slidetitle="/>
              </a:rPr>
              <a:t>Io</a:t>
            </a:r>
            <a:r>
              <a:rPr lang="it-IT" sz="1600">
                <a:solidFill>
                  <a:schemeClr val="tx1"/>
                </a:solidFill>
              </a:rPr>
              <a:t> (Iside)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2" action="ppaction://hlinkpres?slideindex=1&amp;slidetitle="/>
              </a:rPr>
              <a:t>Nettuno</a:t>
            </a:r>
            <a:r>
              <a:rPr lang="it-IT" sz="1600">
                <a:solidFill>
                  <a:schemeClr val="tx1"/>
                </a:solidFill>
              </a:rPr>
              <a:t> (Enipeo)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32" action="ppaction://hlinkpres?slideindex=1&amp;slidetitle="/>
              </a:rPr>
              <a:t>Navi troiane</a:t>
            </a:r>
            <a:r>
              <a:rPr lang="it-IT" sz="1600">
                <a:solidFill>
                  <a:schemeClr val="tx1"/>
                </a:solidFill>
              </a:rPr>
              <a:t> (Naiadi)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21" action="ppaction://hlinkpres?slideindex=1&amp;slidetitle="/>
              </a:rPr>
              <a:t>Melicerte</a:t>
            </a:r>
            <a:r>
              <a:rPr lang="it-IT" sz="1600">
                <a:solidFill>
                  <a:schemeClr val="tx1"/>
                </a:solidFill>
              </a:rPr>
              <a:t> (Palemone)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1" action="ppaction://hlinkpres?slideindex=1&amp;slidetitle="/>
              </a:rPr>
              <a:t>Romolo</a:t>
            </a:r>
            <a:r>
              <a:rPr lang="it-IT" sz="1600">
                <a:solidFill>
                  <a:schemeClr val="tx1"/>
                </a:solidFill>
              </a:rPr>
              <a:t> (Quirino)</a:t>
            </a: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Stelle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2" action="ppaction://hlinkpres?slideindex=1&amp;slidetitle="/>
              </a:rPr>
              <a:t>Cesare</a:t>
            </a:r>
            <a:endParaRPr lang="it-IT" sz="1600">
              <a:solidFill>
                <a:schemeClr val="tx1"/>
              </a:solidFill>
              <a:hlinkClick r:id="rId143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3" action="ppaction://hlinkpres?slideindex=1&amp;slidetitle="/>
              </a:rPr>
              <a:t>Corona di Arianna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Mostri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41" action="ppaction://hlinkpres?slideindex=1&amp;slidetitle="/>
              </a:rPr>
              <a:t>Medusa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4" action="ppaction://hlinkpres?slideindex=1&amp;slidetitle="/>
              </a:rPr>
              <a:t>Scilla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5" action="ppaction://hlinkpres?slideindex=1&amp;slidetitle="/>
              </a:rPr>
              <a:t>Sirene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2" name="L_Altro">
            <a:extLst>
              <a:ext uri="{FF2B5EF4-FFF2-40B4-BE49-F238E27FC236}">
                <a16:creationId xmlns:a16="http://schemas.microsoft.com/office/drawing/2014/main" id="{4E251007-98A8-3999-0FC8-CB1C0BBF8F7E}"/>
              </a:ext>
            </a:extLst>
          </p:cNvPr>
          <p:cNvSpPr>
            <a:spLocks/>
          </p:cNvSpPr>
          <p:nvPr/>
        </p:nvSpPr>
        <p:spPr>
          <a:xfrm>
            <a:off x="2958860" y="1260000"/>
            <a:ext cx="9122626" cy="5040000"/>
          </a:xfrm>
          <a:prstGeom prst="wedgeRoundRectCallout">
            <a:avLst>
              <a:gd name="adj1" fmla="val -56637"/>
              <a:gd name="adj2" fmla="val 2438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00" tIns="540000" numCol="2" rtlCol="0" anchor="t" anchorCtr="0"/>
          <a:lstStyle/>
          <a:p>
            <a:r>
              <a:rPr lang="it-IT" sz="1600" b="1">
                <a:solidFill>
                  <a:schemeClr val="tx1"/>
                </a:solidFill>
              </a:rPr>
              <a:t>Esseri in grado di cambiare forma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46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7" action="ppaction://hlinkpres?slideindex=1&amp;slidetitle="/>
              </a:rPr>
              <a:t>Mestra</a:t>
            </a:r>
            <a:endParaRPr lang="it-IT" sz="1600">
              <a:solidFill>
                <a:schemeClr val="tx1"/>
              </a:solidFill>
              <a:hlinkClick r:id="rId148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8" action="ppaction://hlinkpres?slideindex=1&amp;slidetitle="/>
              </a:rPr>
              <a:t>Nereo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49" action="ppaction://hlinkpres?slideindex=1&amp;slidetitle="/>
              </a:rPr>
              <a:t>Periclimeno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50" action="ppaction://hlinkpres?slideindex=1&amp;slidetitle="/>
              </a:rPr>
              <a:t>Proteo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51" action="ppaction://hlinkpres?slideindex=1&amp;slidetitle="/>
              </a:rPr>
              <a:t>Vertumno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Esseri incorporei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54" action="ppaction://hlinkpres?slideindex=1&amp;slidetitle="/>
              </a:rPr>
              <a:t>Eco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02" action="ppaction://hlinkpres?slideindex=1&amp;slidetitle="/>
              </a:rPr>
              <a:t>Canente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Sibilla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</a:rPr>
              <a:t>Trasformazioni relative al sesso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53" action="ppaction://hlinkpres?slideindex=1&amp;slidetitle="/>
              </a:rPr>
              <a:t>Ceneo</a:t>
            </a:r>
            <a:endParaRPr lang="it-IT" sz="1600">
              <a:solidFill>
                <a:schemeClr val="tx1"/>
              </a:solidFill>
              <a:hlinkClick r:id="rId154" action="ppaction://hlinkpres?slideindex=1&amp;slidetitle=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154" action="ppaction://hlinkpres?slideindex=1&amp;slidetitle="/>
              </a:rPr>
              <a:t>Ifi</a:t>
            </a:r>
            <a:endParaRPr lang="it-IT" sz="1600">
              <a:solidFill>
                <a:schemeClr val="tx1"/>
              </a:solidFill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Salmacide ed Ermafrodito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Sitone</a:t>
            </a:r>
            <a:r>
              <a:rPr lang="it-IT" sz="1600">
                <a:solidFill>
                  <a:schemeClr val="tx1"/>
                </a:solidFill>
              </a:rPr>
              <a:t> 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hlinkClick r:id="rId155" action="ppaction://hlinkpres?slideindex=1&amp;slidetitle="/>
              </a:rPr>
              <a:t>Tiresia</a:t>
            </a:r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r>
              <a:rPr lang="it-IT" sz="16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Trasformazioni relative all’età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Esone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Figli di Calliroe</a:t>
            </a: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Iolao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88000"/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Sibilla</a:t>
            </a:r>
            <a:endParaRPr lang="it-IT" sz="1600">
              <a:solidFill>
                <a:schemeClr val="tx1"/>
              </a:solidFill>
              <a:hlinkClick r:id="rId12" action="ppaction://hlinkpres?slideindex=1&amp;slidetitle="/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 b="1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2FE604F4-047D-9651-6A1A-575304E686C5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158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159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TITOLO">
            <a:extLst>
              <a:ext uri="{FF2B5EF4-FFF2-40B4-BE49-F238E27FC236}">
                <a16:creationId xmlns:a16="http://schemas.microsoft.com/office/drawing/2014/main" id="{41C0234C-AB39-600A-B6EB-878E14117497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pic>
        <p:nvPicPr>
          <p:cNvPr id="8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B3459AE-394D-F8FC-01CF-AE3632F69629}"/>
              </a:ext>
            </a:extLst>
          </p:cNvPr>
          <p:cNvPicPr>
            <a:picLocks noChangeAspect="1"/>
          </p:cNvPicPr>
          <p:nvPr/>
        </p:nvPicPr>
        <p:blipFill>
          <a:blip r:embed="rId160">
            <a:extLst>
              <a:ext uri="{96DAC541-7B7A-43D3-8B79-37D633B846F1}">
                <asvg:svgBlip xmlns:asvg="http://schemas.microsoft.com/office/drawing/2016/SVG/main" r:embed="rId16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BC5CB17-BA8A-F753-3D6F-B208BABEE48A}"/>
              </a:ext>
            </a:extLst>
          </p:cNvPr>
          <p:cNvSpPr txBox="1"/>
          <p:nvPr/>
        </p:nvSpPr>
        <p:spPr>
          <a:xfrm>
            <a:off x="0" y="75182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Trasformazioni</a:t>
            </a:r>
          </a:p>
        </p:txBody>
      </p:sp>
      <p:sp>
        <p:nvSpPr>
          <p:cNvPr id="13" name="Sel_Esseri inanimati">
            <a:extLst>
              <a:ext uri="{FF2B5EF4-FFF2-40B4-BE49-F238E27FC236}">
                <a16:creationId xmlns:a16="http://schemas.microsoft.com/office/drawing/2014/main" id="{63796759-04C5-AD13-9BAF-526109B4E8C2}"/>
              </a:ext>
            </a:extLst>
          </p:cNvPr>
          <p:cNvSpPr/>
          <p:nvPr/>
        </p:nvSpPr>
        <p:spPr>
          <a:xfrm>
            <a:off x="123728" y="2084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inanimati</a:t>
            </a:r>
          </a:p>
        </p:txBody>
      </p:sp>
      <p:sp>
        <p:nvSpPr>
          <p:cNvPr id="14" name="Sel_Vegetali">
            <a:extLst>
              <a:ext uri="{FF2B5EF4-FFF2-40B4-BE49-F238E27FC236}">
                <a16:creationId xmlns:a16="http://schemas.microsoft.com/office/drawing/2014/main" id="{527312EC-6975-1966-CB73-2AC66905EA54}"/>
              </a:ext>
            </a:extLst>
          </p:cNvPr>
          <p:cNvSpPr/>
          <p:nvPr/>
        </p:nvSpPr>
        <p:spPr>
          <a:xfrm>
            <a:off x="133374" y="2480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Vegetali</a:t>
            </a:r>
          </a:p>
        </p:txBody>
      </p:sp>
      <p:sp>
        <p:nvSpPr>
          <p:cNvPr id="17" name="Sel_Pesci, rettili, anfibi">
            <a:extLst>
              <a:ext uri="{FF2B5EF4-FFF2-40B4-BE49-F238E27FC236}">
                <a16:creationId xmlns:a16="http://schemas.microsoft.com/office/drawing/2014/main" id="{D714F3B8-CC7E-6FA2-B799-747E830B4F9F}"/>
              </a:ext>
            </a:extLst>
          </p:cNvPr>
          <p:cNvSpPr/>
          <p:nvPr/>
        </p:nvSpPr>
        <p:spPr>
          <a:xfrm>
            <a:off x="133374" y="2876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Pesci, rettili, anfibi</a:t>
            </a:r>
          </a:p>
        </p:txBody>
      </p:sp>
      <p:sp>
        <p:nvSpPr>
          <p:cNvPr id="20" name="Sel_Uccelli">
            <a:extLst>
              <a:ext uri="{FF2B5EF4-FFF2-40B4-BE49-F238E27FC236}">
                <a16:creationId xmlns:a16="http://schemas.microsoft.com/office/drawing/2014/main" id="{CE615AF6-887C-A646-0A35-62461D45FBD6}"/>
              </a:ext>
            </a:extLst>
          </p:cNvPr>
          <p:cNvSpPr/>
          <p:nvPr/>
        </p:nvSpPr>
        <p:spPr>
          <a:xfrm>
            <a:off x="133374" y="3272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Uccelli</a:t>
            </a:r>
          </a:p>
        </p:txBody>
      </p:sp>
      <p:sp>
        <p:nvSpPr>
          <p:cNvPr id="21" name="Sel_Mammiferi e altri">
            <a:extLst>
              <a:ext uri="{FF2B5EF4-FFF2-40B4-BE49-F238E27FC236}">
                <a16:creationId xmlns:a16="http://schemas.microsoft.com/office/drawing/2014/main" id="{CC54307A-9EDE-7046-9850-2C567BBD302D}"/>
              </a:ext>
            </a:extLst>
          </p:cNvPr>
          <p:cNvSpPr/>
          <p:nvPr/>
        </p:nvSpPr>
        <p:spPr>
          <a:xfrm>
            <a:off x="133374" y="3668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Mammiferi e altri</a:t>
            </a:r>
          </a:p>
        </p:txBody>
      </p:sp>
      <p:sp>
        <p:nvSpPr>
          <p:cNvPr id="22" name="Sel_Esseri umani">
            <a:extLst>
              <a:ext uri="{FF2B5EF4-FFF2-40B4-BE49-F238E27FC236}">
                <a16:creationId xmlns:a16="http://schemas.microsoft.com/office/drawing/2014/main" id="{61D81FA1-F289-1F30-9BD3-19EAD77168D2}"/>
              </a:ext>
            </a:extLst>
          </p:cNvPr>
          <p:cNvSpPr/>
          <p:nvPr/>
        </p:nvSpPr>
        <p:spPr>
          <a:xfrm>
            <a:off x="133374" y="4064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Esseri umani</a:t>
            </a:r>
          </a:p>
        </p:txBody>
      </p:sp>
      <p:sp>
        <p:nvSpPr>
          <p:cNvPr id="23" name="Sel_Divinita e stelle">
            <a:extLst>
              <a:ext uri="{FF2B5EF4-FFF2-40B4-BE49-F238E27FC236}">
                <a16:creationId xmlns:a16="http://schemas.microsoft.com/office/drawing/2014/main" id="{29523313-E261-2862-21C7-97F6854260E5}"/>
              </a:ext>
            </a:extLst>
          </p:cNvPr>
          <p:cNvSpPr/>
          <p:nvPr/>
        </p:nvSpPr>
        <p:spPr>
          <a:xfrm>
            <a:off x="133374" y="4460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Divinità, stelle, mostri</a:t>
            </a:r>
          </a:p>
        </p:txBody>
      </p:sp>
      <p:sp>
        <p:nvSpPr>
          <p:cNvPr id="24" name="Sel_Altro">
            <a:extLst>
              <a:ext uri="{FF2B5EF4-FFF2-40B4-BE49-F238E27FC236}">
                <a16:creationId xmlns:a16="http://schemas.microsoft.com/office/drawing/2014/main" id="{643F1202-0A89-E427-4095-7D17B2449BFA}"/>
              </a:ext>
            </a:extLst>
          </p:cNvPr>
          <p:cNvSpPr/>
          <p:nvPr/>
        </p:nvSpPr>
        <p:spPr>
          <a:xfrm>
            <a:off x="133374" y="4856248"/>
            <a:ext cx="2191109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Altro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FBF02321-FE68-0C50-7CDF-8C39311EB257}"/>
              </a:ext>
            </a:extLst>
          </p:cNvPr>
          <p:cNvSpPr txBox="1"/>
          <p:nvPr/>
        </p:nvSpPr>
        <p:spPr>
          <a:xfrm>
            <a:off x="133374" y="1706880"/>
            <a:ext cx="2191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/>
              <a:t>Metamorfosi in:</a:t>
            </a:r>
          </a:p>
        </p:txBody>
      </p:sp>
    </p:spTree>
    <p:extLst>
      <p:ext uri="{BB962C8B-B14F-4D97-AF65-F5344CB8AC3E}">
        <p14:creationId xmlns:p14="http://schemas.microsoft.com/office/powerpoint/2010/main" val="148354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2" fill="hold">
                      <p:stCondLst>
                        <p:cond delay="0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1" grpId="2" animBg="1"/>
      <p:bldP spid="51" grpId="3" animBg="1"/>
      <p:bldP spid="51" grpId="4" animBg="1"/>
      <p:bldP spid="51" grpId="5" animBg="1"/>
      <p:bldP spid="51" grpId="6" animBg="1"/>
      <p:bldP spid="51" grpId="7" animBg="1"/>
      <p:bldP spid="51" grpId="8" animBg="1"/>
      <p:bldP spid="51" grpId="9" animBg="1"/>
      <p:bldP spid="51" grpId="10" animBg="1"/>
      <p:bldP spid="51" grpId="11" animBg="1"/>
      <p:bldP spid="51" grpId="12" animBg="1"/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0" grpId="6" animBg="1"/>
      <p:bldP spid="10" grpId="7" animBg="1"/>
      <p:bldP spid="10" grpId="8" animBg="1"/>
      <p:bldP spid="10" grpId="9" animBg="1"/>
      <p:bldP spid="10" grpId="10" animBg="1"/>
      <p:bldP spid="10" grpId="11" animBg="1"/>
      <p:bldP spid="10" grpId="12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1" grpId="12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4" grpId="12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EE0D6-D0D8-4813-2279-A83ACE65F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A">
            <a:extLst>
              <a:ext uri="{FF2B5EF4-FFF2-40B4-BE49-F238E27FC236}">
                <a16:creationId xmlns:a16="http://schemas.microsoft.com/office/drawing/2014/main" id="{703C3A73-959F-D746-A154-1F9F6F522660}"/>
              </a:ext>
            </a:extLst>
          </p:cNvPr>
          <p:cNvSpPr/>
          <p:nvPr/>
        </p:nvSpPr>
        <p:spPr>
          <a:xfrm>
            <a:off x="224287" y="1252497"/>
            <a:ext cx="11733320" cy="5151042"/>
          </a:xfrm>
          <a:prstGeom prst="wedgeRoundRectCallout">
            <a:avLst>
              <a:gd name="adj1" fmla="val -49135"/>
              <a:gd name="adj2" fmla="val -1567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4" rtlCol="0" anchor="t" anchorCtr="0"/>
          <a:lstStyle/>
          <a:p>
            <a:r>
              <a:rPr lang="it-IT" sz="1400" b="1">
                <a:solidFill>
                  <a:schemeClr val="tx1"/>
                </a:solidFill>
              </a:rPr>
              <a:t>Narratori</a:t>
            </a: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2"/>
                </a:solidFill>
                <a:hlinkClick r:id="rId2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Acete</a:t>
            </a:r>
            <a:endParaRPr lang="it-IT" sz="1400">
              <a:solidFill>
                <a:schemeClr val="tx2"/>
              </a:solidFill>
            </a:endParaRPr>
          </a:p>
          <a:p>
            <a:pPr marL="180000" lvl="1"/>
            <a:r>
              <a:rPr lang="it-IT" sz="1400">
                <a:solidFill>
                  <a:schemeClr val="tx2"/>
                </a:solidFill>
                <a:hlinkClick r:id="rId2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Storia di Acete</a:t>
            </a:r>
            <a:endParaRPr lang="it-IT" sz="140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" action="ppaction://hlinkpres?slideindex=1&amp;slidetitle="/>
              </a:rPr>
              <a:t>Acheloo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" action="ppaction://hlinkpres?slideindex=1&amp;slidetitle="/>
              </a:rPr>
              <a:t>Acheloo ed Ercole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" action="ppaction://hlinkpres?slideindex=1&amp;slidetitle="/>
              </a:rPr>
              <a:t>Le Echinadi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" action="ppaction://hlinkpres?slideindex=1&amp;slidetitle="/>
              </a:rPr>
              <a:t>Erisittone e Mestra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7" action="ppaction://hlinkpres?slideindex=1&amp;slidetitle="/>
              </a:rPr>
              <a:t>Perimele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8" action="ppaction://hlinkpres?slideindex=1&amp;slidetitle="/>
              </a:rPr>
              <a:t>Proteo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9" action="ppaction://hlinkpres?slideindex=1&amp;slidetitle="/>
              </a:rPr>
              <a:t>Achemenide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0" action="ppaction://hlinkpres?slideindex=1&amp;slidetitle="/>
              </a:rPr>
              <a:t>Storia di Achemenide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11" action="ppaction://hlinkpres?slideindex=1&amp;slidetitle="/>
              </a:rPr>
              <a:t>Alcmena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2" action="ppaction://hlinkpres?slideindex=1&amp;slidetitle="/>
              </a:rPr>
              <a:t>Galantide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</a:rPr>
              <a:t>Ancella di Circe:</a:t>
            </a: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3" action="ppaction://hlinkpres?slideindex=1&amp;slidetitle="/>
              </a:rPr>
              <a:t>Pico e Canente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</a:rPr>
              <a:t>Anonimo narratore tebano</a:t>
            </a: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4" action="ppaction://hlinkpres?slideindex=1&amp;slidetitle="/>
              </a:rPr>
              <a:t>I contadini di Licia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5" action="ppaction://hlinkpres?slideindex=1&amp;slidetitle="/>
              </a:rPr>
              <a:t>Marsia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</a:rPr>
              <a:t>Anonimo vecchio</a:t>
            </a: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7" action="ppaction://hlinkpres?slideindex=1&amp;slidetitle="/>
              </a:rPr>
              <a:t>Esaco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2"/>
                </a:solidFill>
                <a:hlinkClick r:id="rId18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Aretusa</a:t>
            </a:r>
            <a:endParaRPr lang="it-IT" sz="1400">
              <a:solidFill>
                <a:schemeClr val="tx2"/>
              </a:solidFill>
            </a:endParaRPr>
          </a:p>
          <a:p>
            <a:pPr marL="180000" lvl="1"/>
            <a:r>
              <a:rPr lang="it-IT" sz="1400">
                <a:solidFill>
                  <a:schemeClr val="tx2"/>
                </a:solidFill>
                <a:hlinkClick r:id="rId18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Storia di Aretusa</a:t>
            </a:r>
            <a:endParaRPr lang="it-IT" sz="140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19" action="ppaction://hlinkpres?slideindex=1&amp;slidetitle="/>
              </a:rPr>
              <a:t>Cefalo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0" action="ppaction://hlinkpres?slideindex=1&amp;slidetitle="/>
              </a:rPr>
              <a:t>Cefalo e Procri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1" action="ppaction://hlinkpres?slideindex=1&amp;slidetitle="/>
              </a:rPr>
              <a:t>Giavellotto di Cefalo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3" action="ppaction://hlinkpres?slideindex=1&amp;slidetitle="/>
              </a:rPr>
              <a:t>Cornacchia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3" action="ppaction://hlinkpres?slideindex=1&amp;slidetitle="/>
              </a:rPr>
              <a:t>La cornacchia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4" action="ppaction://hlinkpres?slideindex=1&amp;slidetitle="/>
              </a:rPr>
              <a:t>Diomede</a:t>
            </a:r>
            <a:endParaRPr lang="it-IT" sz="1400">
              <a:solidFill>
                <a:schemeClr val="tx1"/>
              </a:solidFill>
              <a:hlinkClick r:id="rId25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6" action="ppaction://hlinkpres?slideindex=1&amp;slidetitle="/>
              </a:rPr>
              <a:t>Storia di Diomede</a:t>
            </a:r>
            <a:endParaRPr lang="it-IT" sz="1400">
              <a:solidFill>
                <a:schemeClr val="tx1"/>
              </a:solidFill>
              <a:hlinkClick r:id="rId25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5" action="ppaction://hlinkpres?slideindex=1&amp;slidetitle="/>
              </a:rPr>
              <a:t>Eaco</a:t>
            </a:r>
            <a:endParaRPr lang="it-IT" sz="1400">
              <a:solidFill>
                <a:schemeClr val="tx1"/>
              </a:solidFill>
              <a:hlinkClick r:id="rId27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8" action="ppaction://hlinkpres?slideindex=1&amp;slidetitle="/>
              </a:rPr>
              <a:t>Peste di Egina</a:t>
            </a:r>
            <a:endParaRPr lang="it-IT" sz="1400">
              <a:solidFill>
                <a:schemeClr val="tx1"/>
              </a:solidFill>
              <a:hlinkClick r:id="rId27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7" action="ppaction://hlinkpres?slideindex=1&amp;slidetitle="/>
              </a:rPr>
              <a:t>Ercole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9" action="ppaction://hlinkpres?slideindex=1&amp;slidetitle="/>
              </a:rPr>
              <a:t>Fatiche di Ercole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2" action="ppaction://hlinkpres?slideindex=1&amp;slidetitle="/>
              </a:rPr>
              <a:t>Galatea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0" action="ppaction://hlinkpres?slideindex=1&amp;slidetitle="/>
              </a:rPr>
              <a:t>Aci, Galatea e Polifemo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1" action="ppaction://hlinkpres?slideindex=1&amp;slidetitle="/>
              </a:rPr>
              <a:t>Giove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3" action="ppaction://hlinkpres?slideindex=1&amp;slidetitle="/>
              </a:rPr>
              <a:t>Licaone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4" action="ppaction://hlinkpres?slideindex=1&amp;slidetitle="/>
              </a:rPr>
              <a:t>Glauco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5" action="ppaction://hlinkpres?slideindex=1&amp;slidetitle="/>
              </a:rPr>
              <a:t>Storia di Glauco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2" action="ppaction://hlinkpres?slideindex=1&amp;slidetitle="/>
              </a:rPr>
              <a:t>Lelege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6" action="ppaction://hlinkpres?slideindex=1&amp;slidetitle="/>
              </a:rPr>
              <a:t>Filemone e Bauci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7" action="ppaction://hlinkpres?slideindex=1&amp;slidetitle="/>
              </a:rPr>
              <a:t>Macareo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8" action="ppaction://hlinkpres?slideindex=1&amp;slidetitle="/>
              </a:rPr>
              <a:t>Storia di Macareo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9" action="ppaction://hlinkpres?slideindex=1&amp;slidetitle="/>
              </a:rPr>
              <a:t>Mercurio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0" action="ppaction://hlinkpres?slideindex=1&amp;slidetitle="/>
              </a:rPr>
              <a:t>Siringa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41" action="ppaction://hlinkpres?slideindex=1&amp;slidetitle="/>
              </a:rPr>
              <a:t>Minieidi</a:t>
            </a:r>
            <a:r>
              <a:rPr lang="it-IT" sz="1400">
                <a:solidFill>
                  <a:schemeClr val="tx1"/>
                </a:solidFill>
              </a:rPr>
              <a:t> (Leucotoe, Alcitoe)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2" action="ppaction://hlinkpres?slideindex=1&amp;slidetitle="/>
              </a:rPr>
              <a:t>Piramo e Tisbe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3" action="ppaction://hlinkpres?slideindex=1&amp;slidetitle="/>
              </a:rPr>
              <a:t>Sole, Leucotoe e Clizia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4" action="ppaction://hlinkpres?slideindex=1&amp;slidetitle="/>
              </a:rPr>
              <a:t>Salmacide ed Ermafrodito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45" action="ppaction://hlinkpres?slideindex=1&amp;slidetitle="/>
              </a:rPr>
              <a:t>Muse</a:t>
            </a:r>
            <a:r>
              <a:rPr lang="it-IT" sz="1400">
                <a:solidFill>
                  <a:schemeClr val="tx1"/>
                </a:solidFill>
              </a:rPr>
              <a:t> (Calliope)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6" action="ppaction://hlinkpres?slideindex=1&amp;slidetitle="/>
              </a:rPr>
              <a:t>Pireneo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7" action="ppaction://hlinkpres?slideindex=1&amp;slidetitle="/>
              </a:rPr>
              <a:t>Ratto di Proserpina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8" action="ppaction://hlinkpres?slideindex=1&amp;slidetitle="/>
              </a:rPr>
              <a:t>Sirene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9" action="ppaction://hlinkpres?slideindex=1&amp;slidetitle="/>
              </a:rPr>
              <a:t>Trittolemo e Linco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16" action="ppaction://hlinkpres?slideindex=1&amp;slidetitle="/>
              </a:rPr>
              <a:t>Nestore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0" action="ppaction://hlinkpres?slideindex=1&amp;slidetitle="/>
              </a:rPr>
              <a:t>Ceneo</a:t>
            </a:r>
            <a:endParaRPr lang="it-IT" sz="1400">
              <a:solidFill>
                <a:schemeClr val="tx1"/>
              </a:solidFill>
              <a:hlinkClick r:id="rId51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1" action="ppaction://hlinkpres?slideindex=1&amp;slidetitle="/>
              </a:rPr>
              <a:t>Ceneo e la Centauromachia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2" action="ppaction://hlinkpres?slideindex=1&amp;slidetitle="/>
              </a:rPr>
              <a:t>Ercole e i figli di Neleo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3" action="ppaction://hlinkpres?slideindex=1&amp;slidetitle="/>
              </a:rPr>
              <a:t>Onetore</a:t>
            </a:r>
            <a:endParaRPr lang="it-IT" sz="1400">
              <a:solidFill>
                <a:schemeClr val="tx1"/>
              </a:solidFill>
              <a:hlinkClick r:id="rId54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5" action="ppaction://hlinkpres?slideindex=1&amp;slidetitle="/>
              </a:rPr>
              <a:t>Lupo pietrificato</a:t>
            </a:r>
            <a:endParaRPr lang="it-IT" sz="1400">
              <a:solidFill>
                <a:schemeClr val="tx1"/>
              </a:solidFill>
              <a:hlinkClick r:id="rId54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4" action="ppaction://hlinkpres?slideindex=1&amp;slidetitle="/>
              </a:rPr>
              <a:t>Orfeo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6" action="ppaction://hlinkpres?slideindex=1&amp;slidetitle="/>
              </a:rPr>
              <a:t>Canto di Orfeo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7" action="ppaction://hlinkpres?slideindex=1&amp;slidetitle="/>
              </a:rPr>
              <a:t>Perseo</a:t>
            </a:r>
            <a:endParaRPr lang="it-IT" sz="1400">
              <a:solidFill>
                <a:schemeClr val="tx1"/>
              </a:solidFill>
              <a:hlinkClick r:id="rId58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9" action="ppaction://hlinkpres?slideindex=1&amp;slidetitle="/>
              </a:rPr>
              <a:t>Medusa</a:t>
            </a:r>
            <a:endParaRPr lang="it-IT" sz="1400">
              <a:solidFill>
                <a:schemeClr val="tx1"/>
              </a:solidFill>
              <a:hlinkClick r:id="rId58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8" action="ppaction://hlinkpres?slideindex=1&amp;slidetitle="/>
              </a:rPr>
              <a:t>Pieride</a:t>
            </a:r>
            <a:endParaRPr lang="it-IT" sz="1400">
              <a:solidFill>
                <a:schemeClr val="tx1"/>
              </a:solidFill>
              <a:hlinkClick r:id="rId60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1" action="ppaction://hlinkpres?slideindex=1&amp;slidetitle="/>
              </a:rPr>
              <a:t>Gigantomachia</a:t>
            </a:r>
            <a:endParaRPr lang="it-IT" sz="1400">
              <a:solidFill>
                <a:schemeClr val="tx1"/>
              </a:solidFill>
              <a:hlinkClick r:id="rId60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0" action="ppaction://hlinkpres?slideindex=1&amp;slidetitle="/>
              </a:rPr>
              <a:t>Sibilla</a:t>
            </a:r>
            <a:endParaRPr lang="it-IT" sz="1400">
              <a:solidFill>
                <a:schemeClr val="tx1"/>
              </a:solidFill>
              <a:hlinkClick r:id="rId6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3" action="ppaction://hlinkpres?slideindex=1&amp;slidetitle="/>
              </a:rPr>
              <a:t>Storia della Sibilla</a:t>
            </a:r>
            <a:endParaRPr lang="it-IT" sz="1400">
              <a:solidFill>
                <a:schemeClr val="tx1"/>
              </a:solidFill>
              <a:hlinkClick r:id="rId6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2" action="ppaction://hlinkpres?slideindex=1&amp;slidetitle="/>
              </a:rPr>
              <a:t>Venere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4" action="ppaction://hlinkpres?slideindex=1&amp;slidetitle="/>
              </a:rPr>
              <a:t>Atalanta e Ippomene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5" action="ppaction://hlinkpres?slideindex=1&amp;slidetitle="/>
              </a:rPr>
              <a:t>Vertumno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6" action="ppaction://hlinkpres?slideindex=1&amp;slidetitle="/>
              </a:rPr>
              <a:t>Ifi e Anassarete</a:t>
            </a:r>
            <a:endParaRPr lang="it-IT" sz="1400">
              <a:solidFill>
                <a:schemeClr val="tx1"/>
              </a:solidFill>
            </a:endParaRPr>
          </a:p>
          <a:p>
            <a:endParaRPr lang="it-IT" sz="1400">
              <a:solidFill>
                <a:schemeClr val="tx1"/>
              </a:solidFill>
            </a:endParaRPr>
          </a:p>
          <a:p>
            <a:r>
              <a:rPr lang="it-IT" sz="1400" b="1">
                <a:solidFill>
                  <a:schemeClr val="tx1"/>
                </a:solidFill>
              </a:rPr>
              <a:t>Oratori</a:t>
            </a:r>
          </a:p>
          <a:p>
            <a:pPr marL="0" lvl="1"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7" action="ppaction://hlinkpres?slideindex=1&amp;slidetitle="/>
              </a:rPr>
              <a:t>Aiace</a:t>
            </a:r>
            <a:endParaRPr lang="it-IT" sz="1400">
              <a:solidFill>
                <a:schemeClr val="tx1"/>
              </a:solidFill>
            </a:endParaRPr>
          </a:p>
          <a:p>
            <a:pPr marL="0" lvl="1"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8" action="ppaction://hlinkpres?slideindex=1&amp;slidetitle="/>
              </a:rPr>
              <a:t>Pitagora</a:t>
            </a:r>
            <a:endParaRPr lang="it-IT" sz="1400">
              <a:solidFill>
                <a:schemeClr val="tx1"/>
              </a:solidFill>
            </a:endParaRPr>
          </a:p>
          <a:p>
            <a:pPr marL="0" lvl="1"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9" action="ppaction://hlinkpres?slideindex=1&amp;slidetitle="/>
              </a:rPr>
              <a:t>Ulisse</a:t>
            </a:r>
            <a:endParaRPr lang="it-IT" sz="1400">
              <a:solidFill>
                <a:schemeClr val="tx1"/>
              </a:solidFill>
            </a:endParaRPr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5FDAB396-73EB-0E00-B869-CC62FA795D86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70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71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0E6B8F2-1B6B-FA0A-61F0-EB008D05AB1D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OLO">
            <a:extLst>
              <a:ext uri="{FF2B5EF4-FFF2-40B4-BE49-F238E27FC236}">
                <a16:creationId xmlns:a16="http://schemas.microsoft.com/office/drawing/2014/main" id="{535C035A-D4C6-ACAF-FC31-CDC11A133F9A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6AB1404-80DB-488D-F956-0BAF970FAC91}"/>
              </a:ext>
            </a:extLst>
          </p:cNvPr>
          <p:cNvSpPr txBox="1"/>
          <p:nvPr/>
        </p:nvSpPr>
        <p:spPr>
          <a:xfrm>
            <a:off x="0" y="75182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Narratori ed oratori interni</a:t>
            </a:r>
          </a:p>
        </p:txBody>
      </p:sp>
    </p:spTree>
    <p:extLst>
      <p:ext uri="{BB962C8B-B14F-4D97-AF65-F5344CB8AC3E}">
        <p14:creationId xmlns:p14="http://schemas.microsoft.com/office/powerpoint/2010/main" val="74442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A4A28-B862-8A3C-2868-21CA0626F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">
            <a:extLst>
              <a:ext uri="{FF2B5EF4-FFF2-40B4-BE49-F238E27FC236}">
                <a16:creationId xmlns:a16="http://schemas.microsoft.com/office/drawing/2014/main" id="{49D25DB5-A358-7316-8205-F4555BA8FB04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2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3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A0B4195-48BD-D33F-A41B-7DDF4BB4CB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OLO">
            <a:extLst>
              <a:ext uri="{FF2B5EF4-FFF2-40B4-BE49-F238E27FC236}">
                <a16:creationId xmlns:a16="http://schemas.microsoft.com/office/drawing/2014/main" id="{1DE43C9A-A317-5D85-B604-22DACCF2D17A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sp>
        <p:nvSpPr>
          <p:cNvPr id="51" name="Trasformazioni">
            <a:extLst>
              <a:ext uri="{FF2B5EF4-FFF2-40B4-BE49-F238E27FC236}">
                <a16:creationId xmlns:a16="http://schemas.microsoft.com/office/drawing/2014/main" id="{F90846D9-0E68-7374-D4D5-3EE47282E9B5}"/>
              </a:ext>
            </a:extLst>
          </p:cNvPr>
          <p:cNvSpPr/>
          <p:nvPr/>
        </p:nvSpPr>
        <p:spPr>
          <a:xfrm>
            <a:off x="-3563714" y="-266330"/>
            <a:ext cx="17968823" cy="7124330"/>
          </a:xfrm>
          <a:prstGeom prst="wedgeRoundRectCallout">
            <a:avLst>
              <a:gd name="adj1" fmla="val -58919"/>
              <a:gd name="adj2" fmla="val -4413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8" rtlCol="0" anchor="t" anchorCtr="0"/>
          <a:lstStyle/>
          <a:p>
            <a:r>
              <a:rPr lang="it-IT" sz="1200" b="1">
                <a:solidFill>
                  <a:schemeClr val="tx1"/>
                </a:solidFill>
              </a:rPr>
              <a:t>Pesci</a:t>
            </a:r>
          </a:p>
          <a:p>
            <a:r>
              <a:rPr lang="it-IT" sz="1200">
                <a:solidFill>
                  <a:schemeClr val="tx1"/>
                </a:solidFill>
              </a:rPr>
              <a:t>Compagni di </a:t>
            </a:r>
            <a:r>
              <a:rPr lang="it-IT" sz="1200">
                <a:solidFill>
                  <a:schemeClr val="tx1"/>
                </a:solidFill>
                <a:hlinkClick r:id="rId6" action="ppaction://hlinkpres?slideindex=1&amp;slidetitle="/>
              </a:rPr>
              <a:t>Acete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Nettuno</a:t>
            </a:r>
            <a:r>
              <a:rPr lang="it-IT" sz="1200">
                <a:solidFill>
                  <a:schemeClr val="tx1"/>
                </a:solidFill>
              </a:rPr>
              <a:t> (delfino)</a:t>
            </a:r>
          </a:p>
          <a:p>
            <a:r>
              <a:rPr lang="it-IT" sz="1200">
                <a:solidFill>
                  <a:schemeClr val="tx1"/>
                </a:solidFill>
                <a:hlinkClick r:id="rId8" action="ppaction://hlinkpres?slideindex=1&amp;slidetitle="/>
              </a:rPr>
              <a:t>Ofelte</a:t>
            </a:r>
            <a:r>
              <a:rPr lang="it-IT" sz="1200">
                <a:solidFill>
                  <a:schemeClr val="tx1"/>
                </a:solidFill>
              </a:rPr>
              <a:t> (pesce)</a:t>
            </a:r>
          </a:p>
          <a:p>
            <a:r>
              <a:rPr lang="it-IT" sz="1200">
                <a:solidFill>
                  <a:schemeClr val="tx1"/>
                </a:solidFill>
                <a:hlinkClick r:id="rId9" action="ppaction://hlinkpres?slideindex=1&amp;slidetitle="/>
              </a:rPr>
              <a:t>Ragazzo</a:t>
            </a:r>
            <a:r>
              <a:rPr lang="it-IT" sz="1200">
                <a:solidFill>
                  <a:schemeClr val="tx1"/>
                </a:solidFill>
              </a:rPr>
              <a:t> (geco)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Venere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Rettili e anfibi</a:t>
            </a:r>
          </a:p>
          <a:p>
            <a:r>
              <a:rPr lang="it-IT" sz="1200">
                <a:solidFill>
                  <a:schemeClr val="tx1"/>
                </a:solidFill>
                <a:hlinkClick r:id="rId11" action="ppaction://hlinkpres?slideindex=1&amp;slidetitle="/>
              </a:rPr>
              <a:t>Acheloo</a:t>
            </a:r>
            <a:r>
              <a:rPr lang="it-IT" sz="1200">
                <a:solidFill>
                  <a:schemeClr val="tx1"/>
                </a:solidFill>
              </a:rPr>
              <a:t> (serpente)</a:t>
            </a:r>
          </a:p>
          <a:p>
            <a:r>
              <a:rPr lang="it-IT" sz="1200">
                <a:solidFill>
                  <a:schemeClr val="tx1"/>
                </a:solidFill>
                <a:hlinkClick r:id="rId12" action="ppaction://hlinkpres?slideindex=1&amp;slidetitle="/>
              </a:rPr>
              <a:t>Acheloo</a:t>
            </a:r>
            <a:r>
              <a:rPr lang="it-IT" sz="1200">
                <a:solidFill>
                  <a:schemeClr val="tx1"/>
                </a:solidFill>
              </a:rPr>
              <a:t> (serpente)</a:t>
            </a:r>
          </a:p>
          <a:p>
            <a:r>
              <a:rPr lang="it-IT" sz="1200">
                <a:solidFill>
                  <a:schemeClr val="tx1"/>
                </a:solidFill>
                <a:hlinkClick r:id="rId13" action="ppaction://hlinkpres?slideindex=1&amp;slidetitle="/>
              </a:rPr>
              <a:t>Armonia</a:t>
            </a:r>
            <a:r>
              <a:rPr lang="it-IT" sz="1200">
                <a:solidFill>
                  <a:schemeClr val="tx1"/>
                </a:solidFill>
              </a:rPr>
              <a:t> (serpente)</a:t>
            </a:r>
            <a:endParaRPr lang="it-IT" sz="1200">
              <a:solidFill>
                <a:schemeClr val="tx1"/>
              </a:solidFill>
              <a:hlinkClick r:id="rId13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3" action="ppaction://hlinkpres?slideindex=1&amp;slidetitle="/>
              </a:rPr>
              <a:t>Cadmo</a:t>
            </a:r>
            <a:r>
              <a:rPr lang="it-IT" sz="1200">
                <a:solidFill>
                  <a:schemeClr val="tx1"/>
                </a:solidFill>
              </a:rPr>
              <a:t> (serpente)</a:t>
            </a:r>
          </a:p>
          <a:p>
            <a:r>
              <a:rPr lang="it-IT" sz="1200">
                <a:solidFill>
                  <a:schemeClr val="tx1"/>
                </a:solidFill>
                <a:hlinkClick r:id="rId14" action="ppaction://hlinkpres?slideindex=1&amp;slidetitle="/>
              </a:rPr>
              <a:t>Capelli di Medusa</a:t>
            </a:r>
            <a:r>
              <a:rPr lang="it-IT" sz="1200">
                <a:solidFill>
                  <a:schemeClr val="tx1"/>
                </a:solidFill>
              </a:rPr>
              <a:t> (serpenti)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Contadini di Licia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(rane)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Esculapio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(serpente)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(serpente)</a:t>
            </a:r>
          </a:p>
          <a:p>
            <a:r>
              <a:rPr lang="it-IT" sz="1200">
                <a:solidFill>
                  <a:schemeClr val="tx1"/>
                </a:solidFill>
                <a:hlinkClick r:id="rId17" action="ppaction://hlinkpres?slideindex=1&amp;slidetitle="/>
              </a:rPr>
              <a:t>Sangue di Medusa</a:t>
            </a:r>
            <a:r>
              <a:rPr lang="it-IT" sz="1200">
                <a:solidFill>
                  <a:schemeClr val="tx1"/>
                </a:solidFill>
              </a:rPr>
              <a:t> (serpenti)</a:t>
            </a: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Uccelli</a:t>
            </a:r>
            <a:endParaRPr lang="it-IT" sz="1200" b="1">
              <a:solidFill>
                <a:schemeClr val="tx1"/>
              </a:solidFill>
              <a:hlinkClick r:id="rId18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8" action="ppaction://hlinkpres?slideindex=1&amp;slidetitle="/>
              </a:rPr>
              <a:t>Abante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Apollo</a:t>
            </a:r>
            <a:r>
              <a:rPr lang="it-IT" sz="1200">
                <a:solidFill>
                  <a:schemeClr val="tx1"/>
                </a:solidFill>
              </a:rPr>
              <a:t> (sparviero)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pPr algn="just"/>
            <a:r>
              <a:rPr lang="it-IT" sz="12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Acmone</a:t>
            </a:r>
            <a:r>
              <a:rPr lang="it-IT" sz="12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Alcione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Scirone, uccello)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Alcione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(m. di Ceice, uccello)</a:t>
            </a:r>
          </a:p>
          <a:p>
            <a:r>
              <a:rPr lang="it-IT" sz="1200">
                <a:solidFill>
                  <a:schemeClr val="tx1"/>
                </a:solidFill>
                <a:hlinkClick r:id="rId22" action="ppaction://hlinkpres?slideindex=1&amp;slidetitle="/>
              </a:rPr>
              <a:t>Amiche di Ino</a:t>
            </a:r>
            <a:r>
              <a:rPr lang="it-IT" sz="1200">
                <a:solidFill>
                  <a:schemeClr val="tx1"/>
                </a:solidFill>
              </a:rPr>
              <a:t> (Ismenidi)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hlinkClick r:id="rId23" action="ppaction://hlinkpres?slideindex=1&amp;slidetitle="/>
              </a:rPr>
              <a:t>Antigone</a:t>
            </a:r>
            <a:r>
              <a:rPr lang="it-IT" sz="1200">
                <a:solidFill>
                  <a:schemeClr val="tx1"/>
                </a:solidFill>
              </a:rPr>
              <a:t> (cicogna)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Apollo</a:t>
            </a:r>
            <a:r>
              <a:rPr lang="it-IT" sz="1200">
                <a:solidFill>
                  <a:schemeClr val="tx1"/>
                </a:solidFill>
              </a:rPr>
              <a:t> (corvo)</a:t>
            </a:r>
          </a:p>
          <a:p>
            <a:r>
              <a:rPr lang="it-IT" sz="1200">
                <a:solidFill>
                  <a:schemeClr val="tx1"/>
                </a:solidFill>
                <a:hlinkClick r:id="rId24" action="ppaction://hlinkpres?slideindex=1&amp;slidetitle="/>
              </a:rPr>
              <a:t>Ascalafo</a:t>
            </a:r>
            <a:r>
              <a:rPr lang="it-IT" sz="1200">
                <a:solidFill>
                  <a:schemeClr val="tx1"/>
                </a:solidFill>
              </a:rPr>
              <a:t> (gufo)</a:t>
            </a:r>
          </a:p>
          <a:p>
            <a:r>
              <a:rPr lang="it-IT" sz="1200">
                <a:solidFill>
                  <a:schemeClr val="tx1"/>
                </a:solidFill>
                <a:hlinkClick r:id="rId25" action="ppaction://hlinkpres?slideindex=1&amp;slidetitle="/>
              </a:rPr>
              <a:t>Calai</a:t>
            </a:r>
            <a:r>
              <a:rPr lang="it-IT" sz="1200">
                <a:solidFill>
                  <a:schemeClr val="tx1"/>
                </a:solidFill>
              </a:rPr>
              <a:t> (pennuto)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Ceice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Ceneo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Ceneri di Ardea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(Airone)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28" action="ppaction://hlinkpres?slideindex=1&amp;slidetitle="/>
              </a:rPr>
              <a:t>Ceneri di Memnone</a:t>
            </a:r>
            <a:r>
              <a:rPr lang="it-IT" sz="1200">
                <a:solidFill>
                  <a:schemeClr val="tx1"/>
                </a:solidFill>
              </a:rPr>
              <a:t> (Memnonidi)</a:t>
            </a:r>
          </a:p>
          <a:p>
            <a:r>
              <a:rPr lang="it-IT" sz="1200">
                <a:solidFill>
                  <a:schemeClr val="tx1"/>
                </a:solidFill>
                <a:hlinkClick r:id="rId29" action="ppaction://hlinkpres?slideindex=1&amp;slidetitle="/>
              </a:rPr>
              <a:t>Cicno</a:t>
            </a:r>
            <a:r>
              <a:rPr lang="it-IT" sz="1200">
                <a:solidFill>
                  <a:schemeClr val="tx1"/>
                </a:solidFill>
              </a:rPr>
              <a:t> (f. di Nettuno, cigno)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" action="ppaction://hlinkpres?slideindex=1&amp;slidetitle="/>
              </a:rPr>
              <a:t>Cicno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Irie, cigno)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" action="ppaction://hlinkpres?slideindex=1&amp;slidetitle="/>
              </a:rPr>
              <a:t>Cicno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Stenelo, cigno)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" action="ppaction://hlinkpres?slideindex=1&amp;slidetitle="/>
              </a:rPr>
              <a:t>Combe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3" action="ppaction://hlinkpres?slideindex=1&amp;slidetitle="/>
              </a:rPr>
              <a:t>Compagni di Diomede</a:t>
            </a:r>
            <a:r>
              <a:rPr lang="it-IT" sz="12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(uccelli)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4" action="ppaction://hlinkpres?slideindex=1&amp;slidetitle="/>
              </a:rPr>
              <a:t>Coronide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(corvo)</a:t>
            </a:r>
            <a:endParaRPr lang="it-IT" sz="12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" action="ppaction://hlinkpres?slideindex=1&amp;slidetitle="/>
              </a:rPr>
              <a:t>Corvo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(da bianco a nero)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" action="ppaction://hlinkpres?slideindex=1&amp;slidetitle="/>
              </a:rPr>
              <a:t>Ctesilla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(colomba)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" action="ppaction://hlinkpres?slideindex=1&amp;slidetitle="/>
              </a:rPr>
              <a:t>Dedalione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(falco)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" action="ppaction://hlinkpres?slideindex=1&amp;slidetitle="/>
              </a:rPr>
              <a:t>Ersenore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" action="ppaction://hlinkpres?slideindex=1&amp;slidetitle="/>
              </a:rPr>
              <a:t>Esaco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(mergo)</a:t>
            </a:r>
          </a:p>
          <a:p>
            <a:r>
              <a:rPr lang="it-IT" sz="1200">
                <a:solidFill>
                  <a:schemeClr val="tx1"/>
                </a:solidFill>
                <a:hlinkClick r:id="rId40" action="ppaction://hlinkpres?slideindex=1&amp;slidetitle="/>
              </a:rPr>
              <a:t>Eurimede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" action="ppaction://hlinkpres?slideindex=1&amp;slidetitle="/>
              </a:rPr>
              <a:t>Fene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(avvoltoio)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" action="ppaction://hlinkpres?slideindex=1&amp;slidetitle="/>
              </a:rPr>
              <a:t>Figlia di Coroneo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(cornacchia)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" action="ppaction://hlinkpres?slideindex=1&amp;slidetitle="/>
              </a:rPr>
              <a:t>Figlie di Anio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(colombe)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" action="ppaction://hlinkpres?slideindex=1&amp;slidetitle="/>
              </a:rPr>
              <a:t>Figlio di Eumelo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Filomela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(usignolo)</a:t>
            </a:r>
          </a:p>
          <a:p>
            <a:r>
              <a:rPr lang="it-IT" sz="1200">
                <a:solidFill>
                  <a:schemeClr val="tx1"/>
                </a:solidFill>
                <a:hlinkClick r:id="rId23" action="ppaction://hlinkpres?slideindex=1&amp;slidetitle="/>
              </a:rPr>
              <a:t>Gerana</a:t>
            </a:r>
            <a:r>
              <a:rPr lang="it-IT" sz="1200">
                <a:solidFill>
                  <a:schemeClr val="tx1"/>
                </a:solidFill>
              </a:rPr>
              <a:t> (gru)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(aquila)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(cigno)</a:t>
            </a:r>
          </a:p>
          <a:p>
            <a:r>
              <a:rPr lang="it-IT" sz="1200">
                <a:solidFill>
                  <a:schemeClr val="tx1"/>
                </a:solidFill>
                <a:hlinkClick r:id="rId46" action="ppaction://hlinkpres?slideindex=1&amp;slidetitle="/>
              </a:rPr>
              <a:t>Ida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hlinkClick r:id="rId47" action="ppaction://hlinkpres?slideindex=1&amp;slidetitle="/>
              </a:rPr>
              <a:t>Lico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hlinkClick r:id="rId40" action="ppaction://hlinkpres?slideindex=1&amp;slidetitle="/>
              </a:rPr>
              <a:t>Melanippe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hlinkClick r:id="rId48" action="ppaction://hlinkpres?slideindex=1&amp;slidetitle="/>
              </a:rPr>
              <a:t>Minieidi</a:t>
            </a:r>
            <a:r>
              <a:rPr lang="it-IT" sz="1200">
                <a:solidFill>
                  <a:schemeClr val="tx1"/>
                </a:solidFill>
              </a:rPr>
              <a:t> (pipistrelli)</a:t>
            </a:r>
          </a:p>
          <a:p>
            <a:r>
              <a:rPr lang="it-IT" sz="1200">
                <a:solidFill>
                  <a:schemeClr val="tx1"/>
                </a:solidFill>
                <a:hlinkClick r:id="rId49" action="ppaction://hlinkpres?slideindex=1&amp;slidetitle="/>
              </a:rPr>
              <a:t>Moglie di Perifante</a:t>
            </a:r>
            <a:r>
              <a:rPr lang="it-IT" sz="1200">
                <a:solidFill>
                  <a:schemeClr val="tx1"/>
                </a:solidFill>
              </a:rPr>
              <a:t> (avvoltoio)</a:t>
            </a:r>
          </a:p>
          <a:p>
            <a:r>
              <a:rPr lang="it-IT" sz="1200">
                <a:solidFill>
                  <a:schemeClr val="tx1"/>
                </a:solidFill>
                <a:hlinkClick r:id="rId50" action="ppaction://hlinkpres?slideindex=1&amp;slidetitle="/>
              </a:rPr>
              <a:t>Munico e i suoi figli</a:t>
            </a:r>
            <a:r>
              <a:rPr lang="it-IT" sz="1200">
                <a:solidFill>
                  <a:schemeClr val="tx1"/>
                </a:solidFill>
              </a:rPr>
              <a:t> (uccelli)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Nettuno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hlinkClick r:id="rId51" action="ppaction://hlinkpres?slideindex=1&amp;slidetitle="/>
              </a:rPr>
              <a:t>Nictimene</a:t>
            </a:r>
            <a:r>
              <a:rPr lang="it-IT" sz="1200">
                <a:solidFill>
                  <a:schemeClr val="tx1"/>
                </a:solidFill>
              </a:rPr>
              <a:t> (civetta)</a:t>
            </a:r>
          </a:p>
          <a:p>
            <a:r>
              <a:rPr lang="it-IT" sz="1200">
                <a:solidFill>
                  <a:schemeClr val="tx1"/>
                </a:solidFill>
                <a:hlinkClick r:id="rId52" action="ppaction://hlinkpres?slideindex=1&amp;slidetitle="/>
              </a:rPr>
              <a:t>Niso</a:t>
            </a:r>
            <a:r>
              <a:rPr lang="it-IT" sz="1200">
                <a:solidFill>
                  <a:schemeClr val="tx1"/>
                </a:solidFill>
              </a:rPr>
              <a:t> (aquila di mare)</a:t>
            </a:r>
          </a:p>
          <a:p>
            <a:r>
              <a:rPr lang="it-IT" sz="1200">
                <a:solidFill>
                  <a:schemeClr val="tx1"/>
                </a:solidFill>
                <a:hlinkClick r:id="rId53" action="ppaction://hlinkpres?slideindex=1&amp;slidetitle="/>
              </a:rPr>
              <a:t>Nitteo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hlinkClick r:id="rId54" action="ppaction://hlinkpres?slideindex=1&amp;slidetitle="/>
              </a:rPr>
              <a:t>Occhi di Argo</a:t>
            </a:r>
            <a:r>
              <a:rPr lang="it-IT" sz="1200">
                <a:solidFill>
                  <a:schemeClr val="tx1"/>
                </a:solidFill>
              </a:rPr>
              <a:t> (piume pavone)</a:t>
            </a:r>
          </a:p>
          <a:p>
            <a:r>
              <a:rPr lang="it-IT" sz="1200">
                <a:solidFill>
                  <a:schemeClr val="tx1"/>
                </a:solidFill>
                <a:hlinkClick r:id="rId55" action="ppaction://hlinkpres?slideindex=1&amp;slidetitle="/>
              </a:rPr>
              <a:t>Perdice</a:t>
            </a:r>
            <a:r>
              <a:rPr lang="it-IT" sz="1200">
                <a:solidFill>
                  <a:schemeClr val="tx1"/>
                </a:solidFill>
              </a:rPr>
              <a:t> (uccello)</a:t>
            </a:r>
          </a:p>
          <a:p>
            <a:r>
              <a:rPr lang="it-IT" sz="1200">
                <a:solidFill>
                  <a:schemeClr val="tx1"/>
                </a:solidFill>
                <a:hlinkClick r:id="rId56" action="ppaction://hlinkpres?slideindex=1&amp;slidetitle="/>
              </a:rPr>
              <a:t>Perifante</a:t>
            </a:r>
            <a:r>
              <a:rPr lang="it-IT" sz="1200">
                <a:solidFill>
                  <a:schemeClr val="tx1"/>
                </a:solidFill>
              </a:rPr>
              <a:t> (aquila)</a:t>
            </a:r>
          </a:p>
          <a:p>
            <a:r>
              <a:rPr lang="it-IT" sz="1200">
                <a:solidFill>
                  <a:schemeClr val="tx1"/>
                </a:solidFill>
                <a:hlinkClick r:id="rId57" action="ppaction://hlinkpres?slideindex=1&amp;slidetitle="/>
              </a:rPr>
              <a:t>Pico</a:t>
            </a:r>
            <a:r>
              <a:rPr lang="it-IT" sz="1200">
                <a:solidFill>
                  <a:schemeClr val="tx1"/>
                </a:solidFill>
              </a:rPr>
              <a:t> (picchio)</a:t>
            </a:r>
          </a:p>
          <a:p>
            <a:r>
              <a:rPr lang="it-IT" sz="1200">
                <a:solidFill>
                  <a:schemeClr val="tx1"/>
                </a:solidFill>
                <a:hlinkClick r:id="rId58" action="ppaction://hlinkpres?slideindex=1&amp;slidetitle="/>
              </a:rPr>
              <a:t>Pieridi</a:t>
            </a:r>
            <a:r>
              <a:rPr lang="it-IT" sz="1200">
                <a:solidFill>
                  <a:schemeClr val="tx1"/>
                </a:solidFill>
              </a:rPr>
              <a:t> (gazze)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Procne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(usignolo)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9" action="ppaction://hlinkpres?slideindex=1&amp;slidetitle="/>
              </a:rPr>
              <a:t>Re e regina di Calauria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(uccelli)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0" action="ppaction://hlinkpres?slideindex=1&amp;slidetitle="/>
              </a:rPr>
              <a:t>Scilla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(Ciris)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Tereo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(upupa)</a:t>
            </a:r>
          </a:p>
          <a:p>
            <a:r>
              <a:rPr lang="it-IT" sz="1200">
                <a:solidFill>
                  <a:schemeClr val="tx1"/>
                </a:solidFill>
                <a:hlinkClick r:id="rId25" action="ppaction://hlinkpres?slideindex=1&amp;slidetitle="/>
              </a:rPr>
              <a:t>Zete</a:t>
            </a:r>
            <a:r>
              <a:rPr lang="it-IT" sz="1200">
                <a:solidFill>
                  <a:schemeClr val="tx1"/>
                </a:solidFill>
              </a:rPr>
              <a:t> (pennuto)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200" b="1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Mammiferi</a:t>
            </a:r>
          </a:p>
          <a:p>
            <a:r>
              <a:rPr lang="it-IT" sz="1200">
                <a:solidFill>
                  <a:schemeClr val="tx1"/>
                </a:solidFill>
                <a:hlinkClick r:id="rId11" action="ppaction://hlinkpres?slideindex=1&amp;slidetitle="/>
              </a:rPr>
              <a:t>Acheloo</a:t>
            </a:r>
            <a:r>
              <a:rPr lang="it-IT" sz="1200" b="1">
                <a:solidFill>
                  <a:schemeClr val="tx1"/>
                </a:solidFill>
              </a:rPr>
              <a:t> </a:t>
            </a:r>
            <a:r>
              <a:rPr lang="it-IT" sz="1200">
                <a:solidFill>
                  <a:schemeClr val="tx1"/>
                </a:solidFill>
              </a:rPr>
              <a:t>(toro)</a:t>
            </a:r>
          </a:p>
          <a:p>
            <a:r>
              <a:rPr lang="it-IT" sz="1200">
                <a:solidFill>
                  <a:schemeClr val="tx1"/>
                </a:solidFill>
                <a:hlinkClick r:id="rId12" action="ppaction://hlinkpres?slideindex=1&amp;slidetitle="/>
              </a:rPr>
              <a:t>Acheloo</a:t>
            </a:r>
            <a:r>
              <a:rPr lang="it-IT" sz="1200">
                <a:solidFill>
                  <a:schemeClr val="tx1"/>
                </a:solidFill>
              </a:rPr>
              <a:t> (toro)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Apollo</a:t>
            </a:r>
            <a:r>
              <a:rPr lang="it-IT" sz="1200">
                <a:solidFill>
                  <a:schemeClr val="tx1"/>
                </a:solidFill>
              </a:rPr>
              <a:t> (leone)</a:t>
            </a:r>
          </a:p>
          <a:p>
            <a:r>
              <a:rPr lang="it-IT" sz="1200">
                <a:solidFill>
                  <a:schemeClr val="tx1"/>
                </a:solidFill>
                <a:hlinkClick r:id="rId61" action="ppaction://hlinkpres?slideindex=1&amp;slidetitle="/>
              </a:rPr>
              <a:t>Atteone</a:t>
            </a:r>
            <a:r>
              <a:rPr lang="it-IT" sz="1200">
                <a:solidFill>
                  <a:schemeClr val="tx1"/>
                </a:solidFill>
              </a:rPr>
              <a:t> (cervo)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Bacco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(capro)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2" action="ppaction://hlinkpres?slideindex=1&amp;slidetitle="/>
              </a:rPr>
              <a:t>Callisto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(orsa)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3" action="ppaction://hlinkpres?slideindex=1&amp;slidetitle="/>
              </a:rPr>
              <a:t>Cerasti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(buoi)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4" action="ppaction://hlinkpres?slideindex=1&amp;slidetitle="/>
              </a:rPr>
              <a:t>Cercopi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(scimmie)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5" action="ppaction://hlinkpres?slideindex=1&amp;slidetitle="/>
              </a:rPr>
              <a:t>Compagni di Ulisse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(maiali)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Diana</a:t>
            </a:r>
            <a:r>
              <a:rPr lang="it-IT" sz="1200">
                <a:solidFill>
                  <a:schemeClr val="tx1"/>
                </a:solidFill>
              </a:rPr>
              <a:t> (gatto)</a:t>
            </a:r>
          </a:p>
          <a:p>
            <a:r>
              <a:rPr lang="it-IT" sz="1200">
                <a:solidFill>
                  <a:schemeClr val="tx1"/>
                </a:solidFill>
                <a:hlinkClick r:id="rId66" action="ppaction://hlinkpres?slideindex=1&amp;slidetitle="/>
              </a:rPr>
              <a:t>Ecuba</a:t>
            </a:r>
            <a:r>
              <a:rPr lang="it-IT" sz="1200">
                <a:solidFill>
                  <a:schemeClr val="tx1"/>
                </a:solidFill>
              </a:rPr>
              <a:t> (cane)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7" action="ppaction://hlinkpres?slideindex=1&amp;slidetitle="/>
              </a:rPr>
              <a:t>Galantide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(donnola)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(toro)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Giunone</a:t>
            </a:r>
            <a:r>
              <a:rPr lang="it-IT" sz="1200">
                <a:solidFill>
                  <a:schemeClr val="tx1"/>
                </a:solidFill>
              </a:rPr>
              <a:t> (vacca)</a:t>
            </a:r>
          </a:p>
          <a:p>
            <a:r>
              <a:rPr lang="it-IT" sz="1200">
                <a:solidFill>
                  <a:schemeClr val="tx1"/>
                </a:solidFill>
                <a:hlinkClick r:id="rId68" action="ppaction://hlinkpres?slideindex=1&amp;slidetitle="/>
              </a:rPr>
              <a:t>Io</a:t>
            </a:r>
            <a:r>
              <a:rPr lang="it-IT" sz="1200">
                <a:solidFill>
                  <a:schemeClr val="tx1"/>
                </a:solidFill>
              </a:rPr>
              <a:t> (vacca)</a:t>
            </a:r>
          </a:p>
          <a:p>
            <a:r>
              <a:rPr lang="it-IT" sz="1200">
                <a:solidFill>
                  <a:schemeClr val="tx1"/>
                </a:solidFill>
                <a:hlinkClick r:id="rId69" action="ppaction://hlinkpres?slideindex=1&amp;slidetitle="/>
              </a:rPr>
              <a:t>Ippomene</a:t>
            </a:r>
            <a:r>
              <a:rPr lang="it-IT" sz="1200">
                <a:solidFill>
                  <a:schemeClr val="tx1"/>
                </a:solidFill>
              </a:rPr>
              <a:t> (leone)</a:t>
            </a:r>
          </a:p>
          <a:p>
            <a:r>
              <a:rPr lang="it-IT" sz="1200">
                <a:solidFill>
                  <a:schemeClr val="tx1"/>
                </a:solidFill>
                <a:hlinkClick r:id="rId70" action="ppaction://hlinkpres?slideindex=1&amp;slidetitle="/>
              </a:rPr>
              <a:t>Licaone</a:t>
            </a:r>
            <a:r>
              <a:rPr lang="it-IT" sz="1200">
                <a:solidFill>
                  <a:schemeClr val="tx1"/>
                </a:solidFill>
              </a:rPr>
              <a:t> (lupo)</a:t>
            </a:r>
          </a:p>
          <a:p>
            <a:r>
              <a:rPr lang="it-IT" sz="1200">
                <a:solidFill>
                  <a:schemeClr val="tx1"/>
                </a:solidFill>
                <a:hlinkClick r:id="rId71" action="ppaction://hlinkpres?slideindex=1&amp;slidetitle="/>
              </a:rPr>
              <a:t>Linco</a:t>
            </a:r>
            <a:r>
              <a:rPr lang="it-IT" sz="1200">
                <a:solidFill>
                  <a:schemeClr val="tx1"/>
                </a:solidFill>
              </a:rPr>
              <a:t> (lince)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Mercurio</a:t>
            </a:r>
            <a:r>
              <a:rPr lang="it-IT" sz="1200">
                <a:solidFill>
                  <a:schemeClr val="tx1"/>
                </a:solidFill>
              </a:rPr>
              <a:t> (ibis)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Nettuno</a:t>
            </a:r>
            <a:r>
              <a:rPr lang="it-IT" sz="1200">
                <a:solidFill>
                  <a:schemeClr val="tx1"/>
                </a:solidFill>
              </a:rPr>
              <a:t> (toro)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Nettuno</a:t>
            </a:r>
            <a:r>
              <a:rPr lang="it-IT" sz="1200">
                <a:solidFill>
                  <a:schemeClr val="tx1"/>
                </a:solidFill>
              </a:rPr>
              <a:t> (montone)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Nettuno</a:t>
            </a:r>
            <a:r>
              <a:rPr lang="it-IT" sz="1200">
                <a:solidFill>
                  <a:schemeClr val="tx1"/>
                </a:solidFill>
              </a:rPr>
              <a:t> (stallone)</a:t>
            </a:r>
          </a:p>
          <a:p>
            <a:r>
              <a:rPr lang="it-IT" sz="1200">
                <a:solidFill>
                  <a:schemeClr val="tx1"/>
                </a:solidFill>
                <a:hlinkClick r:id="rId72" action="ppaction://hlinkpres?slideindex=1&amp;slidetitle="/>
              </a:rPr>
              <a:t>Nipote di Cefiso</a:t>
            </a:r>
            <a:r>
              <a:rPr lang="it-IT" sz="1200">
                <a:solidFill>
                  <a:schemeClr val="tx1"/>
                </a:solidFill>
              </a:rPr>
              <a:t> (foca)</a:t>
            </a:r>
          </a:p>
          <a:p>
            <a:r>
              <a:rPr lang="it-IT" sz="1200">
                <a:solidFill>
                  <a:schemeClr val="tx1"/>
                </a:solidFill>
                <a:hlinkClick r:id="rId73" action="ppaction://hlinkpres?slideindex=1&amp;slidetitle="/>
              </a:rPr>
              <a:t>Ociroe</a:t>
            </a:r>
            <a:r>
              <a:rPr lang="it-IT" sz="1200">
                <a:solidFill>
                  <a:schemeClr val="tx1"/>
                </a:solidFill>
              </a:rPr>
              <a:t> (cavalla)</a:t>
            </a:r>
          </a:p>
          <a:p>
            <a:r>
              <a:rPr lang="it-IT" sz="1200">
                <a:solidFill>
                  <a:schemeClr val="tx1"/>
                </a:solidFill>
                <a:hlinkClick r:id="rId74" action="ppaction://hlinkpres?slideindex=1&amp;slidetitle="/>
              </a:rPr>
              <a:t>Orecchie di Mida</a:t>
            </a:r>
            <a:r>
              <a:rPr lang="it-IT" sz="1200">
                <a:solidFill>
                  <a:schemeClr val="tx1"/>
                </a:solidFill>
              </a:rPr>
              <a:t> (o. d’asino)</a:t>
            </a:r>
          </a:p>
          <a:p>
            <a:r>
              <a:rPr lang="it-IT" sz="1200">
                <a:solidFill>
                  <a:schemeClr val="tx1"/>
                </a:solidFill>
                <a:hlinkClick r:id="rId14" action="ppaction://hlinkpres?slideindex=1&amp;slidetitle="/>
              </a:rPr>
              <a:t>Sangue di Medusa</a:t>
            </a:r>
            <a:r>
              <a:rPr lang="it-IT" sz="1200">
                <a:solidFill>
                  <a:schemeClr val="tx1"/>
                </a:solidFill>
              </a:rPr>
              <a:t> (Pegaso)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Saturno</a:t>
            </a:r>
            <a:r>
              <a:rPr lang="it-IT" sz="1200">
                <a:solidFill>
                  <a:schemeClr val="tx1"/>
                </a:solidFill>
              </a:rPr>
              <a:t> (cavallo)</a:t>
            </a:r>
          </a:p>
          <a:p>
            <a:r>
              <a:rPr lang="it-IT" sz="1200">
                <a:solidFill>
                  <a:schemeClr val="tx1"/>
                </a:solidFill>
                <a:hlinkClick r:id="rId75" action="ppaction://hlinkpres?slideindex=1&amp;slidetitle="/>
              </a:rPr>
              <a:t>Vitello</a:t>
            </a:r>
            <a:r>
              <a:rPr lang="it-IT" sz="1200">
                <a:solidFill>
                  <a:schemeClr val="tx1"/>
                </a:solidFill>
              </a:rPr>
              <a:t> (cervo)</a:t>
            </a: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Altri animali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6" action="ppaction://hlinkpres?slideindex=1&amp;slidetitle="/>
              </a:rPr>
              <a:t>Aracne</a:t>
            </a:r>
            <a:r>
              <a:rPr lang="it-IT" sz="12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(ragno)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2" action="ppaction://hlinkpres?slideindex=1&amp;slidetitle="/>
              </a:rPr>
              <a:t>Callisto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(orsa)</a:t>
            </a:r>
          </a:p>
          <a:p>
            <a:r>
              <a:rPr lang="it-IT" sz="1200">
                <a:solidFill>
                  <a:schemeClr val="tx1"/>
                </a:solidFill>
                <a:hlinkClick r:id="rId57" action="ppaction://hlinkpres?slideindex=1&amp;slidetitle="/>
              </a:rPr>
              <a:t>Compagni di Pico</a:t>
            </a:r>
            <a:r>
              <a:rPr lang="it-IT" sz="1200">
                <a:solidFill>
                  <a:schemeClr val="tx1"/>
                </a:solidFill>
              </a:rPr>
              <a:t> (bestie varie)</a:t>
            </a: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Acqua</a:t>
            </a:r>
          </a:p>
          <a:p>
            <a:r>
              <a:rPr lang="it-IT" sz="1200">
                <a:solidFill>
                  <a:schemeClr val="tx1"/>
                </a:solidFill>
                <a:hlinkClick r:id="rId77" action="ppaction://hlinkpres?slideindex=1&amp;slidetitle="/>
              </a:rPr>
              <a:t>Aci</a:t>
            </a:r>
            <a:r>
              <a:rPr lang="it-IT" sz="1200">
                <a:solidFill>
                  <a:schemeClr val="tx1"/>
                </a:solidFill>
              </a:rPr>
              <a:t> </a:t>
            </a:r>
          </a:p>
          <a:p>
            <a:r>
              <a:rPr lang="it-IT" sz="1200">
                <a:solidFill>
                  <a:schemeClr val="tx1"/>
                </a:solidFill>
                <a:hlinkClick r:id="rId12" action="ppaction://hlinkpres?slideindex=1&amp;slidetitle="/>
              </a:rPr>
              <a:t>Acheloo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78" action="ppaction://hlinkpres?slideindex=1&amp;slidetitle="/>
              </a:rPr>
              <a:t>Aretusa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79" action="ppaction://hlinkpres?slideindex=1&amp;slidetitle="/>
              </a:rPr>
              <a:t>Biblide</a:t>
            </a:r>
            <a:r>
              <a:rPr lang="it-IT" sz="1200">
                <a:solidFill>
                  <a:schemeClr val="tx1"/>
                </a:solidFill>
              </a:rPr>
              <a:t> (fonte)</a:t>
            </a:r>
          </a:p>
          <a:p>
            <a:r>
              <a:rPr lang="it-IT" sz="1200">
                <a:solidFill>
                  <a:schemeClr val="tx1"/>
                </a:solidFill>
                <a:hlinkClick r:id="rId80" action="ppaction://hlinkpres?slideindex=1&amp;slidetitle="/>
              </a:rPr>
              <a:t>Ciane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81" action="ppaction://hlinkpres?slideindex=1&amp;slidetitle="/>
              </a:rPr>
              <a:t>Egeria</a:t>
            </a:r>
            <a:r>
              <a:rPr lang="it-IT" sz="1200">
                <a:solidFill>
                  <a:schemeClr val="tx1"/>
                </a:solidFill>
              </a:rPr>
              <a:t> (sorgente)</a:t>
            </a:r>
          </a:p>
          <a:p>
            <a:r>
              <a:rPr lang="it-IT" sz="1200">
                <a:solidFill>
                  <a:schemeClr val="tx1"/>
                </a:solidFill>
                <a:hlinkClick r:id="rId82" action="ppaction://hlinkpres?slideindex=1&amp;slidetitle="/>
              </a:rPr>
              <a:t>Irie</a:t>
            </a:r>
            <a:r>
              <a:rPr lang="it-IT" sz="1200">
                <a:solidFill>
                  <a:schemeClr val="tx1"/>
                </a:solidFill>
              </a:rPr>
              <a:t> (lago)</a:t>
            </a:r>
          </a:p>
          <a:p>
            <a:r>
              <a:rPr lang="it-IT" sz="1200">
                <a:solidFill>
                  <a:schemeClr val="tx1"/>
                </a:solidFill>
                <a:hlinkClick r:id="rId23" action="ppaction://hlinkpres?slideindex=1&amp;slidetitle="/>
              </a:rPr>
              <a:t>Sorgente da una roccia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28" action="ppaction://hlinkpres?slideindex=1&amp;slidetitle="/>
              </a:rPr>
              <a:t>Lacrime di Aurora</a:t>
            </a:r>
            <a:r>
              <a:rPr lang="it-IT" sz="1200">
                <a:solidFill>
                  <a:schemeClr val="tx1"/>
                </a:solidFill>
              </a:rPr>
              <a:t> (rugiada)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83" action="ppaction://hlinkpres?slideindex=1&amp;slidetitle="/>
              </a:rPr>
              <a:t>Lacrime per Marsia</a:t>
            </a:r>
            <a:r>
              <a:rPr lang="it-IT" sz="1200">
                <a:solidFill>
                  <a:schemeClr val="tx1"/>
                </a:solidFill>
              </a:rPr>
              <a:t> (torrente)</a:t>
            </a:r>
          </a:p>
          <a:p>
            <a:r>
              <a:rPr lang="it-IT" sz="1200">
                <a:solidFill>
                  <a:schemeClr val="tx1"/>
                </a:solidFill>
                <a:hlinkClick r:id="rId84" action="ppaction://hlinkpres?slideindex=1&amp;slidetitle="/>
              </a:rPr>
              <a:t>Zoccolo di Pegaso</a:t>
            </a:r>
            <a:r>
              <a:rPr lang="it-IT" sz="1200">
                <a:solidFill>
                  <a:schemeClr val="tx1"/>
                </a:solidFill>
              </a:rPr>
              <a:t> (Ippocrene)</a:t>
            </a: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Cose</a:t>
            </a:r>
          </a:p>
          <a:p>
            <a:r>
              <a:rPr lang="it-IT" sz="1200">
                <a:solidFill>
                  <a:schemeClr val="tx1"/>
                </a:solidFill>
                <a:hlinkClick r:id="rId85" action="ppaction://hlinkpres?slideindex=1&amp;slidetitle="/>
              </a:rPr>
              <a:t>Aglauro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  <a:endParaRPr lang="it-IT" sz="12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22" action="ppaction://hlinkpres?slideindex=1&amp;slidetitle="/>
              </a:rPr>
              <a:t>Amiche di Ino</a:t>
            </a:r>
            <a:r>
              <a:rPr lang="it-IT" sz="1200">
                <a:solidFill>
                  <a:schemeClr val="tx1"/>
                </a:solidFill>
              </a:rPr>
              <a:t> (rocce)</a:t>
            </a:r>
          </a:p>
          <a:p>
            <a:r>
              <a:rPr lang="it-IT" sz="1200">
                <a:solidFill>
                  <a:schemeClr val="tx1"/>
                </a:solidFill>
                <a:hlinkClick r:id="rId86" action="ppaction://hlinkpres?slideindex=1&amp;slidetitle="/>
              </a:rPr>
              <a:t>Anassarete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87" action="ppaction://hlinkpres?slideindex=1&amp;slidetitle="/>
              </a:rPr>
              <a:t>Atlante</a:t>
            </a:r>
            <a:r>
              <a:rPr lang="it-IT" sz="1200">
                <a:solidFill>
                  <a:schemeClr val="tx1"/>
                </a:solidFill>
              </a:rPr>
              <a:t> (monte)</a:t>
            </a:r>
          </a:p>
          <a:p>
            <a:r>
              <a:rPr lang="it-IT" sz="1200">
                <a:solidFill>
                  <a:schemeClr val="tx1"/>
                </a:solidFill>
                <a:hlinkClick r:id="rId88" action="ppaction://hlinkpres?slideindex=1&amp;slidetitle="/>
              </a:rPr>
              <a:t>Avversari di Perseo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89" action="ppaction://hlinkpres?slideindex=1&amp;slidetitle="/>
              </a:rPr>
              <a:t>Batto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0" action="ppaction://hlinkpres?slideindex=1&amp;slidetitle="/>
              </a:rPr>
              <a:t>Celmi</a:t>
            </a:r>
            <a:r>
              <a:rPr lang="it-IT" sz="1200">
                <a:solidFill>
                  <a:schemeClr val="tx1"/>
                </a:solidFill>
              </a:rPr>
              <a:t> (acciaio)</a:t>
            </a:r>
          </a:p>
          <a:p>
            <a:r>
              <a:rPr lang="it-IT" sz="1200">
                <a:solidFill>
                  <a:schemeClr val="tx1"/>
                </a:solidFill>
                <a:hlinkClick r:id="rId63" action="ppaction://hlinkpres?slideindex=1&amp;slidetitle="/>
              </a:rPr>
              <a:t>Cerasti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1" action="ppaction://hlinkpres?slideindex=1&amp;slidetitle="/>
              </a:rPr>
              <a:t>Cragaleo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0" action="ppaction://hlinkpres?slideindex=1&amp;slidetitle="/>
              </a:rPr>
              <a:t>Dafni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2" action="ppaction://hlinkpres?slideindex=1&amp;slidetitle="/>
              </a:rPr>
              <a:t>Echinadi</a:t>
            </a:r>
            <a:r>
              <a:rPr lang="it-IT" sz="1200">
                <a:solidFill>
                  <a:schemeClr val="tx1"/>
                </a:solidFill>
              </a:rPr>
              <a:t> (isole)</a:t>
            </a:r>
          </a:p>
          <a:p>
            <a:r>
              <a:rPr lang="it-IT" sz="1200">
                <a:solidFill>
                  <a:schemeClr val="tx1"/>
                </a:solidFill>
                <a:hlinkClick r:id="rId88" action="ppaction://hlinkpres?slideindex=1&amp;slidetitle="/>
              </a:rPr>
              <a:t>Fineo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3" action="ppaction://hlinkpres?slideindex=1&amp;slidetitle="/>
              </a:rPr>
              <a:t>Lacrime delle Eliadi</a:t>
            </a:r>
            <a:r>
              <a:rPr lang="it-IT" sz="1200">
                <a:solidFill>
                  <a:schemeClr val="tx1"/>
                </a:solidFill>
              </a:rPr>
              <a:t> (ambra)</a:t>
            </a:r>
          </a:p>
          <a:p>
            <a:r>
              <a:rPr lang="it-IT" sz="1200">
                <a:solidFill>
                  <a:schemeClr val="tx1"/>
                </a:solidFill>
                <a:hlinkClick r:id="rId94" action="ppaction://hlinkpres?slideindex=1&amp;slidetitle="/>
              </a:rPr>
              <a:t>Leucotoe</a:t>
            </a:r>
            <a:r>
              <a:rPr lang="it-IT" sz="1200">
                <a:solidFill>
                  <a:schemeClr val="tx1"/>
                </a:solidFill>
              </a:rPr>
              <a:t> (incenso)</a:t>
            </a:r>
          </a:p>
          <a:p>
            <a:r>
              <a:rPr lang="it-IT" sz="1200">
                <a:solidFill>
                  <a:schemeClr val="tx1"/>
                </a:solidFill>
                <a:hlinkClick r:id="rId23" action="ppaction://hlinkpres?slideindex=1&amp;slidetitle="/>
              </a:rPr>
              <a:t>F. di Cinira</a:t>
            </a:r>
            <a:r>
              <a:rPr lang="it-IT" sz="1200">
                <a:solidFill>
                  <a:schemeClr val="tx1"/>
                </a:solidFill>
              </a:rPr>
              <a:t> (gradini)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(pioggia d’oro)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(fuoco)</a:t>
            </a:r>
          </a:p>
          <a:p>
            <a:r>
              <a:rPr lang="it-IT" sz="1200">
                <a:solidFill>
                  <a:schemeClr val="tx1"/>
                </a:solidFill>
                <a:hlinkClick r:id="rId95" action="ppaction://hlinkpres?slideindex=1&amp;slidetitle="/>
              </a:rPr>
              <a:t>Lelape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6" action="ppaction://hlinkpres?slideindex=1&amp;slidetitle="/>
              </a:rPr>
              <a:t>Lica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7" action="ppaction://hlinkpres?slideindex=1&amp;slidetitle="/>
              </a:rPr>
              <a:t>Lupo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8" action="ppaction://hlinkpres?slideindex=1&amp;slidetitle="/>
              </a:rPr>
              <a:t>Mostro di Andromeda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9" action="ppaction://hlinkpres?slideindex=1&amp;slidetitle="/>
              </a:rPr>
              <a:t>Nave di Alcinoo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100" action="ppaction://hlinkpres?slideindex=1&amp;slidetitle="/>
              </a:rPr>
              <a:t>Niobe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101" action="ppaction://hlinkpres?slideindex=1&amp;slidetitle="/>
              </a:rPr>
              <a:t>Perimele</a:t>
            </a:r>
            <a:r>
              <a:rPr lang="it-IT" sz="1200">
                <a:solidFill>
                  <a:schemeClr val="tx1"/>
                </a:solidFill>
              </a:rPr>
              <a:t> (isola)</a:t>
            </a:r>
          </a:p>
          <a:p>
            <a:r>
              <a:rPr lang="it-IT" sz="1200">
                <a:solidFill>
                  <a:schemeClr val="tx1"/>
                </a:solidFill>
                <a:hlinkClick r:id="rId102" action="ppaction://hlinkpres?slideindex=1&amp;slidetitle="/>
              </a:rPr>
              <a:t>Polidette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103" action="ppaction://hlinkpres?slideindex=1&amp;slidetitle="/>
              </a:rPr>
              <a:t>Preto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104" action="ppaction://hlinkpres?slideindex=1&amp;slidetitle="/>
              </a:rPr>
              <a:t>Propetidi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23" action="ppaction://hlinkpres?slideindex=1&amp;slidetitle="/>
              </a:rPr>
              <a:t>Rodope, Emo</a:t>
            </a:r>
            <a:r>
              <a:rPr lang="it-IT" sz="1200">
                <a:solidFill>
                  <a:schemeClr val="tx1"/>
                </a:solidFill>
              </a:rPr>
              <a:t> (monti)</a:t>
            </a:r>
          </a:p>
          <a:p>
            <a:r>
              <a:rPr lang="it-IT" sz="1200">
                <a:solidFill>
                  <a:schemeClr val="tx1"/>
                </a:solidFill>
                <a:hlinkClick r:id="rId105" action="ppaction://hlinkpres?slideindex=1&amp;slidetitle="/>
              </a:rPr>
              <a:t>Sassi neri</a:t>
            </a:r>
            <a:r>
              <a:rPr lang="it-IT" sz="1200">
                <a:solidFill>
                  <a:schemeClr val="tx1"/>
                </a:solidFill>
              </a:rPr>
              <a:t> (s. bianchi)</a:t>
            </a:r>
          </a:p>
          <a:p>
            <a:r>
              <a:rPr lang="it-IT" sz="1200">
                <a:solidFill>
                  <a:schemeClr val="tx1"/>
                </a:solidFill>
                <a:hlinkClick r:id="rId106" action="ppaction://hlinkpres?slideindex=1&amp;slidetitle="/>
              </a:rPr>
              <a:t>Sangue di Medusa</a:t>
            </a:r>
            <a:r>
              <a:rPr lang="it-IT" sz="1200">
                <a:solidFill>
                  <a:schemeClr val="tx1"/>
                </a:solidFill>
              </a:rPr>
              <a:t> (corallo)</a:t>
            </a:r>
          </a:p>
          <a:p>
            <a:r>
              <a:rPr lang="it-IT" sz="1200">
                <a:solidFill>
                  <a:schemeClr val="tx1"/>
                </a:solidFill>
                <a:hlinkClick r:id="rId107" action="ppaction://hlinkpres?slideindex=1&amp;slidetitle="/>
              </a:rPr>
              <a:t>Scilla</a:t>
            </a:r>
            <a:r>
              <a:rPr lang="it-IT" sz="1200">
                <a:solidFill>
                  <a:schemeClr val="tx1"/>
                </a:solidFill>
              </a:rPr>
              <a:t> (scoglio)</a:t>
            </a:r>
          </a:p>
          <a:p>
            <a:r>
              <a:rPr lang="it-IT" sz="1200">
                <a:solidFill>
                  <a:schemeClr val="tx1"/>
                </a:solidFill>
                <a:hlinkClick r:id="rId108" action="ppaction://hlinkpres?slideindex=1&amp;slidetitle="/>
              </a:rPr>
              <a:t>Serpente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75" action="ppaction://hlinkpres?slideindex=1&amp;slidetitle="/>
              </a:rPr>
              <a:t>Serpente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  <a:endParaRPr lang="it-IT" sz="1200">
              <a:solidFill>
                <a:schemeClr val="tx1"/>
              </a:solidFill>
              <a:hlinkClick r:id="rId14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4" action="ppaction://hlinkpres?slideindex=1&amp;slidetitle="/>
              </a:rPr>
              <a:t>Vittime di Medusa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88" action="ppaction://hlinkpres?slideindex=1&amp;slidetitle="/>
              </a:rPr>
              <a:t>Vittime di Perseo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r>
              <a:rPr lang="it-IT" sz="1200">
                <a:solidFill>
                  <a:schemeClr val="tx1"/>
                </a:solidFill>
                <a:hlinkClick r:id="rId95" action="ppaction://hlinkpres?slideindex=1&amp;slidetitle="/>
              </a:rPr>
              <a:t>Volpe di Tebe</a:t>
            </a:r>
            <a:r>
              <a:rPr lang="it-IT" sz="1200">
                <a:solidFill>
                  <a:schemeClr val="tx1"/>
                </a:solidFill>
              </a:rPr>
              <a:t> (pietra)</a:t>
            </a:r>
          </a:p>
          <a:p>
            <a:endParaRPr lang="it-IT" sz="1200" b="1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Divinità</a:t>
            </a:r>
          </a:p>
          <a:p>
            <a:r>
              <a:rPr lang="it-IT" sz="1200">
                <a:solidFill>
                  <a:schemeClr val="tx1"/>
                </a:solidFill>
                <a:hlinkClick r:id="rId109" action="ppaction://hlinkpres?slideindex=1&amp;slidetitle="/>
              </a:rPr>
              <a:t>Augusto</a:t>
            </a:r>
            <a:endParaRPr lang="it-IT" sz="1200">
              <a:solidFill>
                <a:schemeClr val="tx1"/>
              </a:solidFill>
              <a:hlinkClick r:id="rId110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10" action="ppaction://hlinkpres?slideindex=1&amp;slidetitle="/>
              </a:rPr>
              <a:t>Enea</a:t>
            </a:r>
            <a:r>
              <a:rPr lang="it-IT" sz="1200">
                <a:solidFill>
                  <a:schemeClr val="tx1"/>
                </a:solidFill>
              </a:rPr>
              <a:t> (Indigete)</a:t>
            </a:r>
            <a:endParaRPr lang="it-IT" sz="1200">
              <a:solidFill>
                <a:schemeClr val="tx1"/>
              </a:solidFill>
              <a:hlinkClick r:id="rId111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68" action="ppaction://hlinkpres?slideindex=1&amp;slidetitle="/>
              </a:rPr>
              <a:t>Epafo</a:t>
            </a:r>
            <a:endParaRPr lang="it-IT" sz="1200">
              <a:solidFill>
                <a:schemeClr val="tx1"/>
              </a:solidFill>
              <a:hlinkClick r:id="rId111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11" action="ppaction://hlinkpres?slideindex=1&amp;slidetitle="/>
              </a:rPr>
              <a:t>Ercole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2" action="ppaction://hlinkpres?slideindex=1&amp;slidetitle="/>
              </a:rPr>
              <a:t>Ersilia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(Ora)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(satiro)</a:t>
            </a:r>
          </a:p>
          <a:p>
            <a:r>
              <a:rPr lang="it-IT" sz="1200">
                <a:solidFill>
                  <a:schemeClr val="tx1"/>
                </a:solidFill>
                <a:hlinkClick r:id="rId113" action="ppaction://hlinkpres?slideindex=1&amp;slidetitle="/>
              </a:rPr>
              <a:t>Glauco</a:t>
            </a:r>
            <a:r>
              <a:rPr lang="it-IT" sz="1200">
                <a:solidFill>
                  <a:schemeClr val="tx1"/>
                </a:solidFill>
              </a:rPr>
              <a:t> (dio marino)</a:t>
            </a:r>
          </a:p>
          <a:p>
            <a:r>
              <a:rPr lang="it-IT" sz="1200">
                <a:solidFill>
                  <a:schemeClr val="tx1"/>
                </a:solidFill>
                <a:hlinkClick r:id="rId22" action="ppaction://hlinkpres?slideindex=1&amp;slidetitle="/>
              </a:rPr>
              <a:t>Ino</a:t>
            </a:r>
            <a:r>
              <a:rPr lang="it-IT" sz="1200">
                <a:solidFill>
                  <a:schemeClr val="tx1"/>
                </a:solidFill>
              </a:rPr>
              <a:t> (Leucotoe)</a:t>
            </a:r>
          </a:p>
          <a:p>
            <a:r>
              <a:rPr lang="it-IT" sz="1200">
                <a:solidFill>
                  <a:schemeClr val="tx1"/>
                </a:solidFill>
                <a:hlinkClick r:id="rId68" action="ppaction://hlinkpres?slideindex=1&amp;slidetitle="/>
              </a:rPr>
              <a:t>Io</a:t>
            </a:r>
            <a:r>
              <a:rPr lang="it-IT" sz="1200">
                <a:solidFill>
                  <a:schemeClr val="tx1"/>
                </a:solidFill>
              </a:rPr>
              <a:t> (Iside)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Nettuno</a:t>
            </a:r>
            <a:r>
              <a:rPr lang="it-IT" sz="1200">
                <a:solidFill>
                  <a:schemeClr val="tx1"/>
                </a:solidFill>
              </a:rPr>
              <a:t> (Enipeo)</a:t>
            </a:r>
          </a:p>
          <a:p>
            <a:r>
              <a:rPr lang="it-IT" sz="1200">
                <a:solidFill>
                  <a:schemeClr val="tx1"/>
                </a:solidFill>
                <a:hlinkClick r:id="rId99" action="ppaction://hlinkpres?slideindex=1&amp;slidetitle="/>
              </a:rPr>
              <a:t>Navi troiane</a:t>
            </a:r>
            <a:r>
              <a:rPr lang="it-IT" sz="1200">
                <a:solidFill>
                  <a:schemeClr val="tx1"/>
                </a:solidFill>
              </a:rPr>
              <a:t> (Naiadi)</a:t>
            </a:r>
          </a:p>
          <a:p>
            <a:r>
              <a:rPr lang="it-IT" sz="1200">
                <a:solidFill>
                  <a:schemeClr val="tx1"/>
                </a:solidFill>
                <a:hlinkClick r:id="rId22" action="ppaction://hlinkpres?slideindex=1&amp;slidetitle="/>
              </a:rPr>
              <a:t>Melicerte</a:t>
            </a:r>
            <a:r>
              <a:rPr lang="it-IT" sz="1200">
                <a:solidFill>
                  <a:schemeClr val="tx1"/>
                </a:solidFill>
              </a:rPr>
              <a:t> (Palemone)</a:t>
            </a:r>
          </a:p>
          <a:p>
            <a:r>
              <a:rPr lang="it-IT" sz="1200">
                <a:solidFill>
                  <a:schemeClr val="tx1"/>
                </a:solidFill>
                <a:hlinkClick r:id="rId114" action="ppaction://hlinkpres?slideindex=1&amp;slidetitle="/>
              </a:rPr>
              <a:t>Romolo</a:t>
            </a:r>
            <a:r>
              <a:rPr lang="it-IT" sz="1200">
                <a:solidFill>
                  <a:schemeClr val="tx1"/>
                </a:solidFill>
              </a:rPr>
              <a:t> (Quirino)</a:t>
            </a: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Stelle</a:t>
            </a:r>
          </a:p>
          <a:p>
            <a:r>
              <a:rPr lang="it-IT" sz="1200">
                <a:solidFill>
                  <a:schemeClr val="tx1"/>
                </a:solidFill>
                <a:hlinkClick r:id="rId115" action="ppaction://hlinkpres?slideindex=1&amp;slidetitle="/>
              </a:rPr>
              <a:t>Cesare</a:t>
            </a:r>
            <a:endParaRPr lang="it-IT" sz="1200">
              <a:solidFill>
                <a:schemeClr val="tx1"/>
              </a:solidFill>
              <a:hlinkClick r:id="rId116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16" action="ppaction://hlinkpres?slideindex=1&amp;slidetitle="/>
              </a:rPr>
              <a:t>Corona di Arianna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 b="1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Uomini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Apollo</a:t>
            </a:r>
            <a:r>
              <a:rPr lang="it-IT" sz="1200">
                <a:solidFill>
                  <a:schemeClr val="tx1"/>
                </a:solidFill>
              </a:rPr>
              <a:t> (pastore)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Apollo</a:t>
            </a:r>
            <a:r>
              <a:rPr lang="it-IT" sz="1200">
                <a:solidFill>
                  <a:schemeClr val="tx1"/>
                </a:solidFill>
              </a:rPr>
              <a:t> (pastore)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7" action="ppaction://hlinkpres?slideindex=1&amp;slidetitle="/>
              </a:rPr>
              <a:t>Ceneo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/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 Ceni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9" action="ppaction://hlinkpres?slideindex=1&amp;slidetitle="/>
              </a:rPr>
              <a:t>Corone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20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Crisaore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Echione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(denti di serpente di Cadmo)</a:t>
            </a:r>
          </a:p>
          <a:p>
            <a:r>
              <a:rPr lang="it-IT" sz="1200">
                <a:solidFill>
                  <a:schemeClr val="tx1"/>
                </a:solidFill>
                <a:hlinkClick r:id="rId122" action="ppaction://hlinkpres?slideindex=1&amp;slidetitle="/>
              </a:rPr>
              <a:t>Euforbo</a:t>
            </a:r>
            <a:r>
              <a:rPr lang="it-IT" sz="1200">
                <a:solidFill>
                  <a:schemeClr val="tx1"/>
                </a:solidFill>
              </a:rPr>
              <a:t> (Pitagora)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Mirmidoni di Egina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(formiche)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(Anfitrione)</a:t>
            </a: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Giove</a:t>
            </a:r>
            <a:r>
              <a:rPr lang="it-IT" sz="1200">
                <a:solidFill>
                  <a:schemeClr val="tx1"/>
                </a:solidFill>
              </a:rPr>
              <a:t> (pastore)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4" action="ppaction://hlinkpres?slideindex=1&amp;slidetitle="/>
              </a:rPr>
              <a:t>Guerrieri in Colchide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(denti di serpente)</a:t>
            </a:r>
          </a:p>
          <a:p>
            <a:r>
              <a:rPr lang="it-IT" sz="1200">
                <a:solidFill>
                  <a:schemeClr val="tx1"/>
                </a:solidFill>
                <a:hlinkClick r:id="rId125" action="ppaction://hlinkpres?slideindex=1&amp;slidetitle="/>
              </a:rPr>
              <a:t>Ippolito</a:t>
            </a:r>
            <a:r>
              <a:rPr lang="it-IT" sz="1200">
                <a:solidFill>
                  <a:schemeClr val="tx1"/>
                </a:solidFill>
              </a:rPr>
              <a:t> (Virbio)</a:t>
            </a:r>
          </a:p>
          <a:p>
            <a:r>
              <a:rPr lang="it-IT" sz="1200">
                <a:solidFill>
                  <a:schemeClr val="tx1"/>
                </a:solidFill>
                <a:hlinkClick r:id="rId126" action="ppaction://hlinkpres?slideindex=1&amp;slidetitle="/>
              </a:rPr>
              <a:t>Pelope</a:t>
            </a:r>
            <a:r>
              <a:rPr lang="it-IT" sz="1200">
                <a:solidFill>
                  <a:schemeClr val="tx1"/>
                </a:solidFill>
              </a:rPr>
              <a:t> (spalla di avorio)</a:t>
            </a:r>
          </a:p>
          <a:p>
            <a:r>
              <a:rPr lang="it-IT" sz="1200">
                <a:solidFill>
                  <a:schemeClr val="tx1"/>
                </a:solidFill>
                <a:hlinkClick r:id="rId127" action="ppaction://hlinkpres?slideindex=1&amp;slidetitle="/>
              </a:rPr>
              <a:t>Pietre di Deucalione e Pirra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4" action="ppaction://hlinkpres?slideindex=1&amp;slidetitle="/>
              </a:rPr>
              <a:t>Sangue di Medusa</a:t>
            </a:r>
            <a:r>
              <a:rPr lang="it-IT" sz="1200">
                <a:solidFill>
                  <a:schemeClr val="tx1"/>
                </a:solidFill>
              </a:rPr>
              <a:t> (Crisaore)</a:t>
            </a:r>
          </a:p>
          <a:p>
            <a:r>
              <a:rPr lang="it-IT" sz="1200">
                <a:solidFill>
                  <a:schemeClr val="tx1"/>
                </a:solidFill>
                <a:hlinkClick r:id="rId128" action="ppaction://hlinkpres?slideindex=1&amp;slidetitle="/>
              </a:rPr>
              <a:t>Sparti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29" action="ppaction://hlinkpres?slideindex=1&amp;slidetitle="/>
              </a:rPr>
              <a:t>Statua di Pigmalione</a:t>
            </a:r>
            <a:r>
              <a:rPr lang="it-IT" sz="1200">
                <a:solidFill>
                  <a:schemeClr val="tx1"/>
                </a:solidFill>
              </a:rPr>
              <a:t> (donna)</a:t>
            </a:r>
          </a:p>
          <a:p>
            <a:r>
              <a:rPr lang="it-IT" sz="1200">
                <a:solidFill>
                  <a:schemeClr val="tx1"/>
                </a:solidFill>
                <a:hlinkClick r:id="rId130" action="ppaction://hlinkpres?slideindex=1&amp;slidetitle="/>
              </a:rPr>
              <a:t>Tagete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31" action="ppaction://hlinkpres?slideindex=1&amp;slidetitle="/>
              </a:rPr>
              <a:t>Uomini nati da funghi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Mostri</a:t>
            </a:r>
          </a:p>
          <a:p>
            <a:r>
              <a:rPr lang="it-IT" sz="1200">
                <a:solidFill>
                  <a:schemeClr val="tx1"/>
                </a:solidFill>
                <a:hlinkClick r:id="rId14" action="ppaction://hlinkpres?slideindex=1&amp;slidetitle="/>
              </a:rPr>
              <a:t>Medusa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32" action="ppaction://hlinkpres?slideindex=1&amp;slidetitle="/>
              </a:rPr>
              <a:t>Scilla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33" action="ppaction://hlinkpres?slideindex=1&amp;slidetitle="/>
              </a:rPr>
              <a:t>Sirene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Cambio di sesso ed ermafroditismo</a:t>
            </a:r>
          </a:p>
          <a:p>
            <a:r>
              <a:rPr lang="it-IT" sz="1200">
                <a:solidFill>
                  <a:schemeClr val="tx1"/>
                </a:solidFill>
                <a:hlinkClick r:id="rId117" action="ppaction://hlinkpres?slideindex=1&amp;slidetitle="/>
              </a:rPr>
              <a:t>Ceneo</a:t>
            </a:r>
            <a:endParaRPr lang="it-IT" sz="1200">
              <a:solidFill>
                <a:schemeClr val="tx1"/>
              </a:solidFill>
              <a:hlinkClick r:id="rId134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34" action="ppaction://hlinkpres?slideindex=1&amp;slidetitle="/>
              </a:rPr>
              <a:t>Ifi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90" action="ppaction://hlinkpres?slideindex=1&amp;slidetitle="/>
              </a:rPr>
              <a:t>Salmacide ed Ermafrodito</a:t>
            </a:r>
            <a:r>
              <a:rPr lang="it-IT" sz="1200">
                <a:solidFill>
                  <a:schemeClr val="tx1"/>
                </a:solidFill>
              </a:rPr>
              <a:t> </a:t>
            </a:r>
          </a:p>
          <a:p>
            <a:r>
              <a:rPr lang="it-IT" sz="1200">
                <a:solidFill>
                  <a:schemeClr val="tx1"/>
                </a:solidFill>
                <a:hlinkClick r:id="rId90" action="ppaction://hlinkpres?slideindex=1&amp;slidetitle="/>
              </a:rPr>
              <a:t>Sitone</a:t>
            </a:r>
            <a:r>
              <a:rPr lang="it-IT" sz="1200">
                <a:solidFill>
                  <a:schemeClr val="tx1"/>
                </a:solidFill>
              </a:rPr>
              <a:t> </a:t>
            </a:r>
          </a:p>
          <a:p>
            <a:r>
              <a:rPr lang="it-IT" sz="1200">
                <a:solidFill>
                  <a:schemeClr val="tx1"/>
                </a:solidFill>
                <a:hlinkClick r:id="rId135" action="ppaction://hlinkpres?slideindex=1&amp;slidetitle="/>
              </a:rPr>
              <a:t>Tiresia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Crescita di corna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6" action="ppaction://hlinkpres?slideindex=1&amp;slidetitle="/>
              </a:rPr>
              <a:t>Cipo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37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7" action="ppaction://hlinkpres?slideindex=1&amp;slidetitle="/>
              </a:rPr>
              <a:t>Donne di Cos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Vegetali</a:t>
            </a:r>
          </a:p>
          <a:p>
            <a:r>
              <a:rPr lang="it-IT" sz="1200">
                <a:solidFill>
                  <a:schemeClr val="tx1"/>
                </a:solidFill>
                <a:hlinkClick r:id="rId138" action="ppaction://hlinkpres?slideindex=1&amp;slidetitle="/>
              </a:rPr>
              <a:t>Adone</a:t>
            </a:r>
            <a:r>
              <a:rPr lang="it-IT" sz="1200">
                <a:solidFill>
                  <a:schemeClr val="tx1"/>
                </a:solidFill>
              </a:rPr>
              <a:t> (fiore)</a:t>
            </a:r>
          </a:p>
          <a:p>
            <a:r>
              <a:rPr lang="it-IT" sz="1200">
                <a:solidFill>
                  <a:schemeClr val="tx1"/>
                </a:solidFill>
                <a:hlinkClick r:id="rId139" action="ppaction://hlinkpres?slideindex=1&amp;slidetitle="/>
              </a:rPr>
              <a:t>Aiace</a:t>
            </a:r>
            <a:r>
              <a:rPr lang="it-IT" sz="1200">
                <a:solidFill>
                  <a:schemeClr val="tx1"/>
                </a:solidFill>
              </a:rPr>
              <a:t> (Giacinto)</a:t>
            </a:r>
            <a:endParaRPr lang="it-IT" sz="1200">
              <a:solidFill>
                <a:schemeClr val="tx1"/>
              </a:solidFill>
              <a:hlinkClick r:id="rId140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40" action="ppaction://hlinkpres?slideindex=1&amp;slidetitle="/>
              </a:rPr>
              <a:t>Bava di Cerbero</a:t>
            </a:r>
            <a:r>
              <a:rPr lang="it-IT" sz="1200">
                <a:solidFill>
                  <a:schemeClr val="tx1"/>
                </a:solidFill>
              </a:rPr>
              <a:t> (aconito)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7" action="ppaction://hlinkpres?slideindex=1&amp;slidetitle="/>
              </a:rPr>
              <a:t>Bacco</a:t>
            </a:r>
            <a:r>
              <a:rPr lang="it-IT" sz="1200">
                <a:solidFill>
                  <a:schemeClr val="tx1"/>
                </a:solidFill>
              </a:rPr>
              <a:t> (uva)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1" action="ppaction://hlinkpres?slideindex=1&amp;slidetitle="/>
              </a:rPr>
              <a:t>Cipresso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2" action="ppaction://hlinkpres?slideindex=1&amp;slidetitle="/>
              </a:rPr>
              <a:t>Climene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Clizia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(girasole)</a:t>
            </a:r>
          </a:p>
          <a:p>
            <a:r>
              <a:rPr lang="it-IT" sz="1200">
                <a:solidFill>
                  <a:schemeClr val="tx1"/>
                </a:solidFill>
                <a:hlinkClick r:id="rId90" action="ppaction://hlinkpres?slideindex=1&amp;slidetitle="/>
              </a:rPr>
              <a:t>Croco</a:t>
            </a:r>
            <a:r>
              <a:rPr lang="it-IT" sz="1200">
                <a:solidFill>
                  <a:schemeClr val="tx1"/>
                </a:solidFill>
              </a:rPr>
              <a:t> (fiore)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3" action="ppaction://hlinkpres?slideindex=1&amp;slidetitle="/>
              </a:rPr>
              <a:t>Dafne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(alloro)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4" action="ppaction://hlinkpres?slideindex=1&amp;slidetitle="/>
              </a:rPr>
              <a:t>Donne di Tracia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Driope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(loto)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3" action="ppaction://hlinkpres?slideindex=1&amp;slidetitle="/>
              </a:rPr>
              <a:t>Eliadi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6" action="ppaction://hlinkpres?slideindex=1&amp;slidetitle="/>
              </a:rPr>
              <a:t>Filemone e Bauci 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(alberi)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Giacinto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Lancia di Romolo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(albero)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Leucotoe</a:t>
            </a:r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(incenso)</a:t>
            </a:r>
          </a:p>
          <a:p>
            <a:r>
              <a:rPr lang="it-IT" sz="1200">
                <a:solidFill>
                  <a:schemeClr val="tx1"/>
                </a:solidFill>
                <a:hlinkClick r:id="rId149" action="ppaction://hlinkpres?slideindex=1&amp;slidetitle="/>
              </a:rPr>
              <a:t>Mirra</a:t>
            </a:r>
            <a:r>
              <a:rPr lang="it-IT" sz="1200">
                <a:solidFill>
                  <a:schemeClr val="tx1"/>
                </a:solidFill>
              </a:rPr>
              <a:t> (mirra)</a:t>
            </a:r>
          </a:p>
          <a:p>
            <a:r>
              <a:rPr lang="it-IT" sz="1200">
                <a:solidFill>
                  <a:schemeClr val="tx1"/>
                </a:solidFill>
                <a:hlinkClick r:id="rId150" action="ppaction://hlinkpres?slideindex=1&amp;slidetitle="/>
              </a:rPr>
              <a:t>Narciso</a:t>
            </a:r>
            <a:r>
              <a:rPr lang="it-IT" sz="1200">
                <a:solidFill>
                  <a:schemeClr val="tx1"/>
                </a:solidFill>
              </a:rPr>
              <a:t> (fiore)</a:t>
            </a:r>
          </a:p>
          <a:p>
            <a:r>
              <a:rPr lang="it-IT" sz="1200">
                <a:solidFill>
                  <a:schemeClr val="tx1"/>
                </a:solidFill>
                <a:hlinkClick r:id="rId151" action="ppaction://hlinkpres?slideindex=1&amp;slidetitle="/>
              </a:rPr>
              <a:t>Pastore apulo</a:t>
            </a:r>
            <a:r>
              <a:rPr lang="it-IT" sz="1200">
                <a:solidFill>
                  <a:schemeClr val="tx1"/>
                </a:solidFill>
              </a:rPr>
              <a:t> (oleastro)</a:t>
            </a:r>
          </a:p>
          <a:p>
            <a:r>
              <a:rPr lang="it-IT" sz="1200">
                <a:solidFill>
                  <a:schemeClr val="tx1"/>
                </a:solidFill>
                <a:hlinkClick r:id="rId152" action="ppaction://hlinkpres?slideindex=1&amp;slidetitle="/>
              </a:rPr>
              <a:t>Sangue di Piramo e Tisbe</a:t>
            </a:r>
            <a:r>
              <a:rPr lang="it-IT" sz="1200">
                <a:solidFill>
                  <a:schemeClr val="tx1"/>
                </a:solidFill>
              </a:rPr>
              <a:t> (gelso rosso)</a:t>
            </a:r>
          </a:p>
          <a:p>
            <a:r>
              <a:rPr lang="it-IT" sz="1200">
                <a:solidFill>
                  <a:schemeClr val="tx1"/>
                </a:solidFill>
                <a:hlinkClick r:id="rId153" action="ppaction://hlinkpres?slideindex=1&amp;slidetitle="/>
              </a:rPr>
              <a:t>Siringa</a:t>
            </a:r>
            <a:r>
              <a:rPr lang="it-IT" sz="1200">
                <a:solidFill>
                  <a:schemeClr val="tx1"/>
                </a:solidFill>
              </a:rPr>
              <a:t> (canne)</a:t>
            </a:r>
          </a:p>
          <a:p>
            <a:r>
              <a:rPr lang="it-IT" sz="1200">
                <a:solidFill>
                  <a:schemeClr val="tx1"/>
                </a:solidFill>
                <a:hlinkClick r:id="rId90" action="ppaction://hlinkpres?slideindex=1&amp;slidetitle="/>
              </a:rPr>
              <a:t>Smilace</a:t>
            </a:r>
            <a:r>
              <a:rPr lang="it-IT" sz="1200">
                <a:solidFill>
                  <a:schemeClr val="tx1"/>
                </a:solidFill>
              </a:rPr>
              <a:t> (fiore)</a:t>
            </a:r>
            <a:endParaRPr lang="it-IT" sz="1200">
              <a:solidFill>
                <a:schemeClr val="tx1"/>
              </a:solidFill>
              <a:hlinkClick r:id="rId23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23" action="ppaction://hlinkpres?slideindex=1&amp;slidetitle="/>
              </a:rPr>
              <a:t>Ulivo dal suolo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Manipolazione dell’età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Esone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Figli di Calliroe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Iolao</a:t>
            </a:r>
            <a:endParaRPr lang="it-IT" sz="12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Sibilla</a:t>
            </a:r>
            <a:endParaRPr lang="it-IT" sz="1200">
              <a:solidFill>
                <a:schemeClr val="tx1"/>
              </a:solidFill>
              <a:hlinkClick r:id="rId7" action="ppaction://hlinkpres?slideindex=1&amp;slidetitle="/>
            </a:endParaRPr>
          </a:p>
          <a:p>
            <a:endParaRPr lang="it-IT" sz="1200" b="1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Mutaforma</a:t>
            </a:r>
          </a:p>
          <a:p>
            <a:r>
              <a:rPr lang="it-IT" sz="1200">
                <a:solidFill>
                  <a:schemeClr val="tx1"/>
                </a:solidFill>
                <a:hlinkClick r:id="rId157" action="ppaction://hlinkpres?slideindex=1&amp;slidetitle="/>
              </a:rPr>
              <a:t>Acheloo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58" action="ppaction://hlinkpres?slideindex=1&amp;slidetitle="/>
              </a:rPr>
              <a:t>Mestra</a:t>
            </a:r>
            <a:endParaRPr lang="it-IT" sz="1200">
              <a:solidFill>
                <a:schemeClr val="tx1"/>
              </a:solidFill>
              <a:hlinkClick r:id="rId159" action="ppaction://hlinkpres?slideindex=1&amp;slidetitle="/>
            </a:endParaRPr>
          </a:p>
          <a:p>
            <a:r>
              <a:rPr lang="it-IT" sz="1200">
                <a:solidFill>
                  <a:schemeClr val="tx1"/>
                </a:solidFill>
                <a:hlinkClick r:id="rId159" action="ppaction://hlinkpres?slideindex=1&amp;slidetitle="/>
              </a:rPr>
              <a:t>Nereo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60" action="ppaction://hlinkpres?slideindex=1&amp;slidetitle="/>
              </a:rPr>
              <a:t>Periclimeno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61" action="ppaction://hlinkpres?slideindex=1&amp;slidetitle="/>
              </a:rPr>
              <a:t>Proteo</a:t>
            </a:r>
            <a:endParaRPr lang="it-IT" sz="1200">
              <a:solidFill>
                <a:schemeClr val="tx1"/>
              </a:solidFill>
            </a:endParaRPr>
          </a:p>
          <a:p>
            <a:r>
              <a:rPr lang="it-IT" sz="1200">
                <a:solidFill>
                  <a:schemeClr val="tx1"/>
                </a:solidFill>
                <a:hlinkClick r:id="rId162" action="ppaction://hlinkpres?slideindex=1&amp;slidetitle="/>
              </a:rPr>
              <a:t>Vertumno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  <a:p>
            <a:r>
              <a:rPr lang="it-IT" sz="1200" b="1">
                <a:solidFill>
                  <a:schemeClr val="tx1"/>
                </a:solidFill>
              </a:rPr>
              <a:t>Esseri incorporei</a:t>
            </a:r>
          </a:p>
          <a:p>
            <a:r>
              <a:rPr lang="it-IT" sz="1200">
                <a:solidFill>
                  <a:schemeClr val="tx1"/>
                </a:solidFill>
                <a:hlinkClick r:id="rId150" action="ppaction://hlinkpres?slideindex=1&amp;slidetitle="/>
              </a:rPr>
              <a:t>Eco</a:t>
            </a:r>
            <a:r>
              <a:rPr lang="it-IT" sz="1200">
                <a:solidFill>
                  <a:schemeClr val="tx1"/>
                </a:solidFill>
              </a:rPr>
              <a:t> </a:t>
            </a:r>
          </a:p>
          <a:p>
            <a:r>
              <a:rPr lang="it-IT" sz="1200">
                <a:solidFill>
                  <a:schemeClr val="tx1"/>
                </a:solidFill>
                <a:hlinkClick r:id="rId57" action="ppaction://hlinkpres?slideindex=1&amp;slidetitle="/>
              </a:rPr>
              <a:t>Canente</a:t>
            </a:r>
            <a:r>
              <a:rPr lang="it-IT" sz="1200">
                <a:solidFill>
                  <a:schemeClr val="tx1"/>
                </a:solidFill>
              </a:rPr>
              <a:t> </a:t>
            </a:r>
          </a:p>
          <a:p>
            <a:r>
              <a:rPr lang="it-IT" sz="12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Sibilla</a:t>
            </a:r>
            <a:endParaRPr lang="it-IT" sz="1200">
              <a:solidFill>
                <a:schemeClr val="tx1"/>
              </a:solidFill>
            </a:endParaRPr>
          </a:p>
          <a:p>
            <a:endParaRPr lang="it-IT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83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E2841"/>
      </a:hlink>
      <a:folHlink>
        <a:srgbClr val="0E284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11869</TotalTime>
  <Words>6039</Words>
  <Application>Microsoft Office PowerPoint</Application>
  <PresentationFormat>Widescreen</PresentationFormat>
  <Paragraphs>2034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370</cp:revision>
  <dcterms:created xsi:type="dcterms:W3CDTF">2024-11-16T08:19:22Z</dcterms:created>
  <dcterms:modified xsi:type="dcterms:W3CDTF">2025-01-06T16:58:18Z</dcterms:modified>
</cp:coreProperties>
</file>