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nchise.pptx" TargetMode="External"/><Relationship Id="rId13" Type="http://schemas.openxmlformats.org/officeDocument/2006/relationships/hyperlink" Target="Palinuro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Scilla.pptx" TargetMode="External"/><Relationship Id="rId7" Type="http://schemas.openxmlformats.org/officeDocument/2006/relationships/hyperlink" Target="Aceste.pptx" TargetMode="External"/><Relationship Id="rId12" Type="http://schemas.openxmlformats.org/officeDocument/2006/relationships/hyperlink" Target="Sirene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Ciclo%20di%20Enea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nea.pptx" TargetMode="External"/><Relationship Id="rId11" Type="http://schemas.openxmlformats.org/officeDocument/2006/relationships/hyperlink" Target="Eolo.pptx" TargetMode="External"/><Relationship Id="rId5" Type="http://schemas.openxmlformats.org/officeDocument/2006/relationships/hyperlink" Target="Didone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Giunone.pptx" TargetMode="External"/><Relationship Id="rId4" Type="http://schemas.openxmlformats.org/officeDocument/2006/relationships/hyperlink" Target="Viaggio%20di%20Enea.pptx" TargetMode="External"/><Relationship Id="rId9" Type="http://schemas.openxmlformats.org/officeDocument/2006/relationships/hyperlink" Target="Iride.pptx" TargetMode="External"/><Relationship Id="rId14" Type="http://schemas.openxmlformats.org/officeDocument/2006/relationships/hyperlink" Target="Storia%20di%20Pitecus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Superate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 Cariddi,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viaggio di 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prosegue, e le navi troiane sono sbattute presso Cartagine da una tempesta.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Didone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accoglie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6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 se ne innamora, e quando lui riparte si suicida (75-81).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Enea ritorna in Sicilia ad Erice,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Aceste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Fa sacrifici in onore del padre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Anchise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fa salpare di nuovo le navi dopo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9" action="ppaction://hlinkpres?slideindex=1&amp;slidetitle="/>
              </a:rPr>
              <a:t>Iride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per incarico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0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le aveva quasi bruciate, supera l’isola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1" action="ppaction://hlinkpres?slideindex=1&amp;slidetitle="/>
              </a:rPr>
              <a:t>Eolo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 gli scogli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2" action="ppaction://hlinkpres?slideindex=1&amp;slidetitle="/>
              </a:rPr>
              <a:t>Sirene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Perde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3" action="ppaction://hlinkpres?slideindex=1&amp;slidetitle="/>
              </a:rPr>
              <a:t>Palinuro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passa Ischia, Procida, e Pitecusa (82-90). Questa la storia dell’ultima isola: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hlinkClick r:id="rId14" action="ppaction://hlinkpres?slideindex=1&amp;slidetitle="/>
              </a:rPr>
              <a:t>Storia di Pitecusa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</a:rPr>
              <a:t> (91-100)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Rotta di Enea da Scilla e Cariddi a </a:t>
            </a:r>
            <a:r>
              <a:rPr lang="it-IT" sz="2400" b="1" dirty="0" err="1">
                <a:solidFill>
                  <a:schemeClr val="tx1"/>
                </a:solidFill>
              </a:rPr>
              <a:t>Pitecusa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731E6A-E290-490C-BD51-F375D5A6417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1808</TotalTime>
  <Words>151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2025-01-06T18:37:49Z</dcterms:modified>
</cp:coreProperties>
</file>