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Biblide%20e%20Cau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Mostro dal corpo di leone, coda di serpente, e una testa di capra sulla schiena. Fu ucciso da Bellerofonte.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Biblide e Cauno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Chimera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8F9020C-0ED3-6A4F-9E3C-5041D3663D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52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57</cp:revision>
  <dcterms:created xsi:type="dcterms:W3CDTF">2024-12-08T18:36:31Z</dcterms:created>
  <dcterms:modified xsi:type="dcterms:W3CDTF">2025-01-04T13:43:01Z</dcterms:modified>
</cp:coreProperties>
</file>