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urora,%20Memnone%20e%20le%20Memnonidi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Memn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nati dalle ceneri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Memnone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Aurora, Memnone e 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Memnonidi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2025-01-04T12:01:35Z</dcterms:modified>
</cp:coreProperties>
</file>