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Teseo%20ed%20Egeo.pptx" TargetMode="External"/><Relationship Id="rId3" Type="http://schemas.openxmlformats.org/officeDocument/2006/relationships/hyperlink" Target="Giasone.pptx" TargetMode="External"/><Relationship Id="rId7" Type="http://schemas.openxmlformats.org/officeDocument/2006/relationships/hyperlink" Target="Medea%20a%20Corinto%20e%20Atene.pptx" TargetMode="External"/><Relationship Id="rId12" Type="http://schemas.openxmlformats.org/officeDocument/2006/relationships/image" Target="../media/image2.svg"/><Relationship Id="rId2" Type="http://schemas.openxmlformats.org/officeDocument/2006/relationships/hyperlink" Target="Medea%20in%20Colchid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Volo%20di%20Medea.pptx" TargetMode="External"/><Relationship Id="rId11" Type="http://schemas.openxmlformats.org/officeDocument/2006/relationships/image" Target="../media/image1.png"/><Relationship Id="rId5" Type="http://schemas.openxmlformats.org/officeDocument/2006/relationships/hyperlink" Target="Pelia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Esone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7.7-424</a:t>
            </a:r>
            <a:endParaRPr lang="it-IT" sz="18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>
              <a:solidFill>
                <a:schemeClr val="tx1"/>
              </a:solidFill>
            </a:endParaRPr>
          </a:p>
          <a:p>
            <a:pPr marL="216000" indent="-216000"/>
            <a:r>
              <a:rPr lang="it-IT">
                <a:solidFill>
                  <a:schemeClr val="tx1"/>
                </a:solidFill>
              </a:rPr>
              <a:t>	7-155: </a:t>
            </a:r>
            <a:r>
              <a:rPr lang="it-IT">
                <a:solidFill>
                  <a:schemeClr val="tx1"/>
                </a:solidFill>
                <a:hlinkClick r:id="rId2" action="ppaction://hlinkpres?slideindex=1&amp;slidetitle="/>
              </a:rPr>
              <a:t>Medea in Colchide</a:t>
            </a:r>
            <a:r>
              <a:rPr lang="it-IT">
                <a:solidFill>
                  <a:schemeClr val="tx1"/>
                </a:solidFill>
              </a:rPr>
              <a:t> aiuta </a:t>
            </a:r>
            <a:r>
              <a:rPr lang="it-IT">
                <a:solidFill>
                  <a:schemeClr val="tx1"/>
                </a:solidFill>
                <a:hlinkClick r:id="rId3" action="ppaction://hlinkpres?slideindex=1&amp;slidetitle="/>
              </a:rPr>
              <a:t>Giasone</a:t>
            </a:r>
            <a:endParaRPr lang="it-IT">
              <a:solidFill>
                <a:schemeClr val="tx1"/>
              </a:solidFill>
            </a:endParaRPr>
          </a:p>
          <a:p>
            <a:pPr marL="216000" indent="-216000"/>
            <a:r>
              <a:rPr lang="it-IT" sz="1800" dirty="0">
                <a:solidFill>
                  <a:schemeClr val="tx1"/>
                </a:solidFill>
              </a:rPr>
              <a:t>	162-296: Ringiovanimento di </a:t>
            </a:r>
            <a:r>
              <a:rPr lang="it-IT" sz="1800" dirty="0">
                <a:solidFill>
                  <a:schemeClr val="tx1"/>
                </a:solidFill>
                <a:hlinkClick r:id="rId4" action="ppaction://hlinkpres?slideindex=1&amp;slidetitle="/>
              </a:rPr>
              <a:t>Esone</a:t>
            </a:r>
            <a:endParaRPr lang="it-IT" sz="1800" dirty="0">
              <a:solidFill>
                <a:schemeClr val="tx1"/>
              </a:solidFill>
            </a:endParaRPr>
          </a:p>
          <a:p>
            <a:pPr marL="216000" indent="-216000"/>
            <a:r>
              <a:rPr lang="it-IT" dirty="0">
                <a:solidFill>
                  <a:schemeClr val="tx1"/>
                </a:solidFill>
              </a:rPr>
              <a:t>	297-349: Assassinio di </a:t>
            </a:r>
            <a:r>
              <a:rPr lang="it-IT" dirty="0">
                <a:solidFill>
                  <a:schemeClr val="tx1"/>
                </a:solidFill>
                <a:hlinkClick r:id="rId5" action="ppaction://hlinkpres?slideindex=1&amp;slidetitle="/>
              </a:rPr>
              <a:t>Pelia</a:t>
            </a:r>
            <a:endParaRPr lang="it-IT" dirty="0">
              <a:solidFill>
                <a:schemeClr val="tx1"/>
              </a:solidFill>
            </a:endParaRPr>
          </a:p>
          <a:p>
            <a:pPr marL="216000" indent="-216000"/>
            <a:r>
              <a:rPr lang="it-IT" sz="1800" dirty="0">
                <a:solidFill>
                  <a:schemeClr val="tx1"/>
                </a:solidFill>
              </a:rPr>
              <a:t>	350-393: Fuga di </a:t>
            </a:r>
            <a:r>
              <a:rPr lang="it-IT" sz="1800" dirty="0">
                <a:solidFill>
                  <a:schemeClr val="tx1"/>
                </a:solidFill>
                <a:hlinkClick r:id="rId6" action="ppaction://hlinkpres?slideindex=1&amp;slidetitle="/>
              </a:rPr>
              <a:t>Medea in volo</a:t>
            </a:r>
            <a:endParaRPr lang="it-IT" sz="1800" dirty="0">
              <a:solidFill>
                <a:schemeClr val="tx1"/>
              </a:solidFill>
            </a:endParaRPr>
          </a:p>
          <a:p>
            <a:pPr marL="216000" indent="-216000"/>
            <a:r>
              <a:rPr lang="it-IT" dirty="0">
                <a:solidFill>
                  <a:schemeClr val="tx1"/>
                </a:solidFill>
              </a:rPr>
              <a:t>	394-403: </a:t>
            </a:r>
            <a:r>
              <a:rPr lang="it-IT" dirty="0">
                <a:solidFill>
                  <a:schemeClr val="tx1"/>
                </a:solidFill>
                <a:hlinkClick r:id="rId7" action="ppaction://hlinkpres?slideindex=1&amp;slidetitle="/>
              </a:rPr>
              <a:t>Medea a Corinto e fuga ad Atene</a:t>
            </a:r>
            <a:endParaRPr lang="it-IT" dirty="0">
              <a:solidFill>
                <a:schemeClr val="tx1"/>
              </a:solidFill>
            </a:endParaRPr>
          </a:p>
          <a:p>
            <a:pPr marL="216000" indent="-216000"/>
            <a:r>
              <a:rPr lang="it-IT" sz="1800" dirty="0">
                <a:solidFill>
                  <a:schemeClr val="tx1"/>
                </a:solidFill>
              </a:rPr>
              <a:t>	</a:t>
            </a:r>
          </a:p>
          <a:p>
            <a:pPr marL="216000" indent="-216000"/>
            <a:r>
              <a:rPr lang="it-IT" dirty="0">
                <a:solidFill>
                  <a:schemeClr val="tx1"/>
                </a:solidFill>
              </a:rPr>
              <a:t>	Ad Atene, cerca di uccidere Teseo e poi fugge (vedi </a:t>
            </a:r>
            <a:r>
              <a:rPr lang="it-IT" dirty="0">
                <a:solidFill>
                  <a:schemeClr val="tx1"/>
                </a:solidFill>
                <a:hlinkClick r:id="rId8" action="ppaction://hlinkpres?slideindex=1&amp;slidetitle="/>
              </a:rPr>
              <a:t>Teseo ed Egeo</a:t>
            </a:r>
            <a:r>
              <a:rPr lang="it-IT" dirty="0">
                <a:solidFill>
                  <a:schemeClr val="tx1"/>
                </a:solidFill>
              </a:rPr>
              <a:t>)</a:t>
            </a:r>
            <a:endParaRPr lang="it-IT" sz="1800" dirty="0">
              <a:solidFill>
                <a:schemeClr val="tx1"/>
              </a:solidFill>
            </a:endParaRPr>
          </a:p>
          <a:p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Medea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A8A7AB14-7F90-FB5B-E248-4A48613965A3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851D9A0-FFC5-6AF5-01D6-D61E6E697E3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80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45</cp:revision>
  <dcterms:created xsi:type="dcterms:W3CDTF">2024-12-08T18:36:31Z</dcterms:created>
  <dcterms:modified xsi:type="dcterms:W3CDTF">2025-01-06T18:11:17Z</dcterms:modified>
</cp:coreProperties>
</file>