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ibe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lcino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530-565</a:t>
            </a:r>
            <a:r>
              <a:rPr lang="it-IT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Turno incendia le navi troiane;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Cibele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ricordandosi che le navi sono state costruite con il legno di alberi cresciuti sull’Ida (la sua montagna), le salva facendo piovere. I venti spezzano le gomene; le navi affondano, e il legno si trasforma in corpi. Le navi diventano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Naiadi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marine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quanto troiane, odiano i Greci, e furono contente di vedere la nave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Alcinoo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diventare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affondare (530-565).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navi troiane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9DDBDEB-C138-EE32-73E1-5354BA224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2003</TotalTime>
  <Words>113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2025-01-06T18:41:17Z</dcterms:modified>
</cp:coreProperties>
</file>