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omolo%20e%20Re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Fratello di Romolo.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 e Remo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39B56DF-B932-EF73-E9FE-BF03ECA8DB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106</cp:revision>
  <dcterms:created xsi:type="dcterms:W3CDTF">2024-12-08T18:36:31Z</dcterms:created>
  <dcterms:modified xsi:type="dcterms:W3CDTF">2025-01-05T17:00:07Z</dcterms:modified>
</cp:coreProperties>
</file>