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rcole%20e%20le%20stalle%20di%20Augi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retus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Divinità fluviale, che si innamorò della ninfa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Aretusa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Ercole si servì delle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sue acque per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pulire 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stalle di Augia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Alfeo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2025-01-04T10:59:17Z</dcterms:modified>
</cp:coreProperties>
</file>