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Ino%20e%20Atama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Melicerte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929DAAF-C81B-F283-BD3A-3E33B4F039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2025-01-05T09:43:46Z</dcterms:modified>
</cp:coreProperties>
</file>