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CC4E8"/>
    <a:srgbClr val="FF9933"/>
    <a:srgbClr val="FF9966"/>
    <a:srgbClr val="84E291"/>
    <a:srgbClr val="DD6DC2"/>
    <a:srgbClr val="F7DDF1"/>
    <a:srgbClr val="ED8855"/>
    <a:srgbClr val="DDC5C5"/>
    <a:srgbClr val="DCE3F8"/>
    <a:srgbClr val="C4C0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6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56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D418761-3577-A363-5008-3C67AAA6BBC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CC41DC63-0B11-370C-B3B9-CF8C1D63CAD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BAA1ED7E-7C28-661B-FCAB-0C598838EE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AE86D-0088-4198-83F7-8D0DD762B10F}" type="datetimeFigureOut">
              <a:rPr lang="it-IT" smtClean="0"/>
              <a:t>09/01/2025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62014BF8-36BB-AB69-57D8-B16B510EF0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96AABE63-0121-5944-5BFE-03FB31B370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2366F-8C91-43C0-A1BE-B1AB4693668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987204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4598AB1-41CF-2C1D-E8B3-600600C9A8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86B4759C-62E1-DD92-1039-CB4448FF59C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030ADB49-4E24-0EEF-8B21-48ADD0E381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AE86D-0088-4198-83F7-8D0DD762B10F}" type="datetimeFigureOut">
              <a:rPr lang="it-IT" smtClean="0"/>
              <a:t>09/01/2025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58AE7EF2-0122-FCD4-E709-2975A7B73D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48303591-2F09-93D3-BD72-E85E933287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2366F-8C91-43C0-A1BE-B1AB4693668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977575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33F96813-8DA2-0527-3760-22A343DA776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D63EDBAD-A0FE-A571-E8DB-9B83DFC1421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91C3DC4-81EC-598E-72E3-77786AD79C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AE86D-0088-4198-83F7-8D0DD762B10F}" type="datetimeFigureOut">
              <a:rPr lang="it-IT" smtClean="0"/>
              <a:t>09/01/2025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77AE80B-9BE1-BB2F-9BD9-2266B9F9F0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2CC7361D-1BBD-965A-2765-B0FEFC7C01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2366F-8C91-43C0-A1BE-B1AB4693668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337374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2354BEE-5186-A760-4C05-7C3D34775C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4CBA784A-895F-F303-01D3-409BBE81BC5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4B70206-A215-7381-AA83-E305829997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AE86D-0088-4198-83F7-8D0DD762B10F}" type="datetimeFigureOut">
              <a:rPr lang="it-IT" smtClean="0"/>
              <a:t>09/01/2025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5521384A-45EF-A07C-CD12-729992A3DB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DEEC350A-A723-C913-C34D-803FA54277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2366F-8C91-43C0-A1BE-B1AB4693668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995875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CB0F988-0767-5E53-B7C3-D33486E57D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1A636528-9835-2DE5-9883-4B7212CCE6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F3C3A9DE-F8F8-BA6F-0329-E0F22085CF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AE86D-0088-4198-83F7-8D0DD762B10F}" type="datetimeFigureOut">
              <a:rPr lang="it-IT" smtClean="0"/>
              <a:t>09/01/2025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47812CE-E8E1-B965-0468-0B41673CF7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8E05433C-A408-09A1-DF5F-BC2156D137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2366F-8C91-43C0-A1BE-B1AB4693668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842723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8E2AAF-F8BD-B0BB-A36F-326B56152A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195CC633-19BB-F97B-4E7D-E148469CDA5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D85F46E2-088B-B7CF-C5B9-3A9DB58742D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25633BF9-AD28-5AA3-D434-F01913392A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AE86D-0088-4198-83F7-8D0DD762B10F}" type="datetimeFigureOut">
              <a:rPr lang="it-IT" smtClean="0"/>
              <a:t>09/01/2025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0F6F8D48-0A23-4698-A4DF-421D6B2C9F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07A3A679-5CDF-6A8B-FEC2-139CAA1DD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2366F-8C91-43C0-A1BE-B1AB4693668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31805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2A7FA44-BFFA-B37D-09F8-15B5717B9B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819B4E49-C362-EAB1-F692-AE8ADBEC2B9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2240F5D7-3794-B3D0-189F-226DB8D2A7F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A7D2AA03-5F84-912E-CBC3-1E1D2A2ABCF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FAB33B8-1C6C-9581-D6BB-8A0C899A124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335E89C3-A120-6277-1A3D-CC199AAA02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AE86D-0088-4198-83F7-8D0DD762B10F}" type="datetimeFigureOut">
              <a:rPr lang="it-IT" smtClean="0"/>
              <a:t>09/01/2025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EBEF8C84-F72D-4486-4782-07615DE65B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F3940D73-1098-5E95-C602-3F09A50BE7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2366F-8C91-43C0-A1BE-B1AB4693668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839082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C0CE0C9-BBC8-75AD-5953-EC558CADC7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7C22E31C-2028-E215-8008-E204E44991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AE86D-0088-4198-83F7-8D0DD762B10F}" type="datetimeFigureOut">
              <a:rPr lang="it-IT" smtClean="0"/>
              <a:t>09/01/2025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825142FB-CEB9-B775-4B43-E76C70135D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9BFD3EAC-BF06-BB60-1871-BD7CBF4DC0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2366F-8C91-43C0-A1BE-B1AB4693668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172652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C148889B-DD60-0317-A413-BCE34A6C54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AE86D-0088-4198-83F7-8D0DD762B10F}" type="datetimeFigureOut">
              <a:rPr lang="it-IT" smtClean="0"/>
              <a:t>09/01/2025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5BE5CDD6-FEF9-BE17-CF85-661E3E6D34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2753FE4F-431C-E547-B799-2710A82D74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2366F-8C91-43C0-A1BE-B1AB4693668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762688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85AF40C-D917-A20F-54B3-6941D04422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E1197695-9C04-70AB-8263-10E51E9A1F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CD907970-C69B-1BC0-8C36-C14E6A801F9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B7B2C77E-953B-88A1-F0AF-6A5667E700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AE86D-0088-4198-83F7-8D0DD762B10F}" type="datetimeFigureOut">
              <a:rPr lang="it-IT" smtClean="0"/>
              <a:t>09/01/2025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E0C22EB8-C0CF-1C13-41C2-4DD991DFFD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09D3A86B-4577-5AC3-CD04-6DDACA8EE0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2366F-8C91-43C0-A1BE-B1AB4693668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0419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B8DD874-10C3-6B6E-819F-ED0B1D693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9757F1CA-2A0C-1056-7700-BA6F5483FC6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2235481C-AE25-3889-50AE-4CF369107E9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C6339B5E-157D-9674-10FA-52FA754050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AE86D-0088-4198-83F7-8D0DD762B10F}" type="datetimeFigureOut">
              <a:rPr lang="it-IT" smtClean="0"/>
              <a:t>09/01/2025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C2EC7020-A249-54C1-5C26-62116C5FC3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BD12FC87-A4F4-3F96-9CEF-6C823D149E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2366F-8C91-43C0-A1BE-B1AB4693668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729589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33568D1A-EC10-207B-3CA7-E22047C7FE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8F5843A6-7C0F-ED2D-EB2D-43127A3E48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D759BA66-F1BB-E4FF-A919-B6663EEFB5D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1FAE86D-0088-4198-83F7-8D0DD762B10F}" type="datetimeFigureOut">
              <a:rPr lang="it-IT" smtClean="0"/>
              <a:t>09/01/2025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7DF4968-74B6-559C-B1DE-795EFBBDBF1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E8240B5A-A2D8-910F-EEA2-AE9D357CCC8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7C2366F-8C91-43C0-A1BE-B1AB4693668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484468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17" Type="http://schemas.openxmlformats.org/officeDocument/2006/relationships/hyperlink" Target="pages/Minieidi.pptx" TargetMode="External"/><Relationship Id="rId21" Type="http://schemas.openxmlformats.org/officeDocument/2006/relationships/hyperlink" Target="pages/Aretusa.pptx" TargetMode="External"/><Relationship Id="rId42" Type="http://schemas.openxmlformats.org/officeDocument/2006/relationships/hyperlink" Target="pages/Meleagro%20e%20il%20cinghiale.pptx" TargetMode="External"/><Relationship Id="rId63" Type="http://schemas.openxmlformats.org/officeDocument/2006/relationships/hyperlink" Target="pages/Biblide%20e%20Cauno.pptx" TargetMode="External"/><Relationship Id="rId84" Type="http://schemas.openxmlformats.org/officeDocument/2006/relationships/hyperlink" Target="pages/Cicno.pptx" TargetMode="External"/><Relationship Id="rId138" Type="http://schemas.openxmlformats.org/officeDocument/2006/relationships/hyperlink" Target="pages/Discorso%20di%20Aiace.pptx" TargetMode="External"/><Relationship Id="rId159" Type="http://schemas.openxmlformats.org/officeDocument/2006/relationships/hyperlink" Target="pages/Pico%20e%20Canente.pptx" TargetMode="External"/><Relationship Id="rId170" Type="http://schemas.openxmlformats.org/officeDocument/2006/relationships/hyperlink" Target="pages/Divinizzazione%20di%20Romolo%20ed%20Ersilia.pptx" TargetMode="External"/><Relationship Id="rId191" Type="http://schemas.openxmlformats.org/officeDocument/2006/relationships/hyperlink" Target="pages/Minotauro.pptx" TargetMode="External"/><Relationship Id="rId107" Type="http://schemas.openxmlformats.org/officeDocument/2006/relationships/hyperlink" Target="pages/Peleo%20e%20Teti.pptx" TargetMode="External"/><Relationship Id="rId11" Type="http://schemas.openxmlformats.org/officeDocument/2006/relationships/hyperlink" Target="pages/Perseo%20ad%20Argo.pptx" TargetMode="External"/><Relationship Id="rId32" Type="http://schemas.openxmlformats.org/officeDocument/2006/relationships/hyperlink" Target="pages/Medea%20a%20Corinto%20e%20Atene.pptx" TargetMode="External"/><Relationship Id="rId53" Type="http://schemas.openxmlformats.org/officeDocument/2006/relationships/hyperlink" Target="pages/Ercole%20e%20Nesso.pptx" TargetMode="External"/><Relationship Id="rId74" Type="http://schemas.openxmlformats.org/officeDocument/2006/relationships/hyperlink" Target="pages/Storie%20di%20Apollo%20e%20Io.pptx" TargetMode="External"/><Relationship Id="rId128" Type="http://schemas.openxmlformats.org/officeDocument/2006/relationships/hyperlink" Target="pages/Guerra%20di%20Troia.pptx" TargetMode="External"/><Relationship Id="rId149" Type="http://schemas.openxmlformats.org/officeDocument/2006/relationships/hyperlink" Target="pages/Aci,%20Galatea%20e%20Polifemo.pptx" TargetMode="External"/><Relationship Id="rId5" Type="http://schemas.openxmlformats.org/officeDocument/2006/relationships/hyperlink" Target="pages/Atlante.pptx" TargetMode="External"/><Relationship Id="rId95" Type="http://schemas.openxmlformats.org/officeDocument/2006/relationships/hyperlink" Target="pages/Giacinto.pptx" TargetMode="External"/><Relationship Id="rId160" Type="http://schemas.openxmlformats.org/officeDocument/2006/relationships/hyperlink" Target="pages/Enea%20nel%20Lazio.pptx" TargetMode="External"/><Relationship Id="rId181" Type="http://schemas.openxmlformats.org/officeDocument/2006/relationships/hyperlink" Target="pages/Divinizzazione%20di%20Cesare.pptx" TargetMode="External"/><Relationship Id="rId22" Type="http://schemas.openxmlformats.org/officeDocument/2006/relationships/hyperlink" Target="pages/Trittolemo%20e%20Linco.pptx" TargetMode="External"/><Relationship Id="rId43" Type="http://schemas.openxmlformats.org/officeDocument/2006/relationships/hyperlink" Target="pages/Altea%20e%20Meleagro.pptx" TargetMode="External"/><Relationship Id="rId64" Type="http://schemas.openxmlformats.org/officeDocument/2006/relationships/hyperlink" Target="pages/Ifi.pptx" TargetMode="External"/><Relationship Id="rId118" Type="http://schemas.openxmlformats.org/officeDocument/2006/relationships/hyperlink" Target="pages/Piramo%20e%20Tisbe.pptx" TargetMode="External"/><Relationship Id="rId139" Type="http://schemas.openxmlformats.org/officeDocument/2006/relationships/hyperlink" Target="pages/Discorso%20di%20Ulisse.pptx" TargetMode="External"/><Relationship Id="rId85" Type="http://schemas.openxmlformats.org/officeDocument/2006/relationships/hyperlink" Target="pages/Callisto.pptx" TargetMode="External"/><Relationship Id="rId150" Type="http://schemas.openxmlformats.org/officeDocument/2006/relationships/hyperlink" Target="pages/Storia%20di%20Glauco.pptx" TargetMode="External"/><Relationship Id="rId171" Type="http://schemas.openxmlformats.org/officeDocument/2006/relationships/hyperlink" Target="pages/Roma.pptx" TargetMode="External"/><Relationship Id="rId192" Type="http://schemas.openxmlformats.org/officeDocument/2006/relationships/hyperlink" Target="pages/Cipresso.pptx" TargetMode="External"/><Relationship Id="rId12" Type="http://schemas.openxmlformats.org/officeDocument/2006/relationships/hyperlink" Target="pages/Polidette.pptx" TargetMode="External"/><Relationship Id="rId33" Type="http://schemas.openxmlformats.org/officeDocument/2006/relationships/hyperlink" Target="pages/Teseo.pptx" TargetMode="External"/><Relationship Id="rId108" Type="http://schemas.openxmlformats.org/officeDocument/2006/relationships/hyperlink" Target="pages/Dedalione.pptx" TargetMode="External"/><Relationship Id="rId129" Type="http://schemas.openxmlformats.org/officeDocument/2006/relationships/hyperlink" Target="pages/Profezie%20di%20Calcante%20e%20partenza%20dei%20Greci.pptx" TargetMode="External"/><Relationship Id="rId54" Type="http://schemas.openxmlformats.org/officeDocument/2006/relationships/hyperlink" Target="pages/Morte%20e%20divinizzazione%20di%20Ercole.pptx" TargetMode="External"/><Relationship Id="rId75" Type="http://schemas.openxmlformats.org/officeDocument/2006/relationships/hyperlink" Target="pages/Pitone.pptx" TargetMode="External"/><Relationship Id="rId96" Type="http://schemas.openxmlformats.org/officeDocument/2006/relationships/hyperlink" Target="pages/Cerasti.pptx" TargetMode="External"/><Relationship Id="rId140" Type="http://schemas.openxmlformats.org/officeDocument/2006/relationships/hyperlink" Target="pages/Presa%20di%20Troia%20e%20partenza.pptx" TargetMode="External"/><Relationship Id="rId161" Type="http://schemas.openxmlformats.org/officeDocument/2006/relationships/hyperlink" Target="pages/Racconto%20di%20Diomede.pptx" TargetMode="External"/><Relationship Id="rId182" Type="http://schemas.openxmlformats.org/officeDocument/2006/relationships/hyperlink" Target="pages/Lodi%20di%20Augusto.pptx" TargetMode="External"/><Relationship Id="rId6" Type="http://schemas.openxmlformats.org/officeDocument/2006/relationships/hyperlink" Target="pages/Andromeda.pptx" TargetMode="External"/><Relationship Id="rId23" Type="http://schemas.openxmlformats.org/officeDocument/2006/relationships/hyperlink" Target="pages/Storie%20ateniesi.pptx" TargetMode="External"/><Relationship Id="rId119" Type="http://schemas.openxmlformats.org/officeDocument/2006/relationships/hyperlink" Target="pages/Sole,%20Leucotoe%20e%20Clizia.pptx" TargetMode="External"/><Relationship Id="rId44" Type="http://schemas.openxmlformats.org/officeDocument/2006/relationships/hyperlink" Target="pages/Teseo%20ospite%20di%20Acheloo.pptx" TargetMode="External"/><Relationship Id="rId65" Type="http://schemas.openxmlformats.org/officeDocument/2006/relationships/hyperlink" Target="pages/Origini.pptx" TargetMode="External"/><Relationship Id="rId86" Type="http://schemas.openxmlformats.org/officeDocument/2006/relationships/hyperlink" Target="pages/Loquacit&#224;%20punita.pptx" TargetMode="External"/><Relationship Id="rId130" Type="http://schemas.openxmlformats.org/officeDocument/2006/relationships/hyperlink" Target="pages/Primi%20scontri%20a%20Troia.pptx" TargetMode="External"/><Relationship Id="rId151" Type="http://schemas.openxmlformats.org/officeDocument/2006/relationships/hyperlink" Target="pages/Rotta%20di%20Enea%20da%20Scilla%20e%20Cariddi%20a%20Pitecusa.pptx" TargetMode="External"/><Relationship Id="rId172" Type="http://schemas.openxmlformats.org/officeDocument/2006/relationships/hyperlink" Target="pages/Numa%20Pompilio.pptx" TargetMode="External"/><Relationship Id="rId193" Type="http://schemas.openxmlformats.org/officeDocument/2006/relationships/hyperlink" Target="pages/Canto%20di%20Orfeo.pptx" TargetMode="External"/><Relationship Id="rId13" Type="http://schemas.openxmlformats.org/officeDocument/2006/relationships/hyperlink" Target="pages/Minerva%20e%20le%20Muse.pptx" TargetMode="External"/><Relationship Id="rId109" Type="http://schemas.openxmlformats.org/officeDocument/2006/relationships/hyperlink" Target="pages/Lupo%20pietrificato.pptx" TargetMode="External"/><Relationship Id="rId34" Type="http://schemas.openxmlformats.org/officeDocument/2006/relationships/hyperlink" Target="pages/Teseo%20ed%20Egeo.pptx" TargetMode="External"/><Relationship Id="rId55" Type="http://schemas.openxmlformats.org/officeDocument/2006/relationships/hyperlink" Target="pages/Fatiche%20di%20Ercole.pptx" TargetMode="External"/><Relationship Id="rId76" Type="http://schemas.openxmlformats.org/officeDocument/2006/relationships/hyperlink" Target="pages/Dafne.pptx" TargetMode="External"/><Relationship Id="rId97" Type="http://schemas.openxmlformats.org/officeDocument/2006/relationships/hyperlink" Target="pages/Propetidi.pptx" TargetMode="External"/><Relationship Id="rId120" Type="http://schemas.openxmlformats.org/officeDocument/2006/relationships/hyperlink" Target="pages/Salmacide%20ed%20Ermafrodito.pptx" TargetMode="External"/><Relationship Id="rId141" Type="http://schemas.openxmlformats.org/officeDocument/2006/relationships/hyperlink" Target="pages/Polidoro,%20Polissena,%20Ecuba.pptx" TargetMode="External"/><Relationship Id="rId7" Type="http://schemas.openxmlformats.org/officeDocument/2006/relationships/hyperlink" Target="pages/Corallo.pptx" TargetMode="External"/><Relationship Id="rId71" Type="http://schemas.openxmlformats.org/officeDocument/2006/relationships/hyperlink" Target="pages/Licaone.pptx" TargetMode="External"/><Relationship Id="rId92" Type="http://schemas.openxmlformats.org/officeDocument/2006/relationships/hyperlink" Target="pages/Europa.pptx" TargetMode="External"/><Relationship Id="rId162" Type="http://schemas.openxmlformats.org/officeDocument/2006/relationships/hyperlink" Target="pages/Pastore%20apulo.pptx" TargetMode="External"/><Relationship Id="rId183" Type="http://schemas.openxmlformats.org/officeDocument/2006/relationships/hyperlink" Target="pages/Epilogo.pptx" TargetMode="External"/><Relationship Id="rId2" Type="http://schemas.openxmlformats.org/officeDocument/2006/relationships/hyperlink" Target="pages/Ciclo%20tebano.pptx" TargetMode="External"/><Relationship Id="rId29" Type="http://schemas.openxmlformats.org/officeDocument/2006/relationships/hyperlink" Target="pages/Esone.pptx" TargetMode="External"/><Relationship Id="rId24" Type="http://schemas.openxmlformats.org/officeDocument/2006/relationships/hyperlink" Target="pages/Procne%20e%20Filomela.pptx" TargetMode="External"/><Relationship Id="rId40" Type="http://schemas.openxmlformats.org/officeDocument/2006/relationships/hyperlink" Target="pages/Scilla.pptx" TargetMode="External"/><Relationship Id="rId45" Type="http://schemas.openxmlformats.org/officeDocument/2006/relationships/hyperlink" Target="pages/Echinadi.pptx" TargetMode="External"/><Relationship Id="rId66" Type="http://schemas.openxmlformats.org/officeDocument/2006/relationships/hyperlink" Target="pages/Proemio.pptx" TargetMode="External"/><Relationship Id="rId87" Type="http://schemas.openxmlformats.org/officeDocument/2006/relationships/hyperlink" Target="pages/Uccelli%20loquaci.pptx" TargetMode="External"/><Relationship Id="rId110" Type="http://schemas.openxmlformats.org/officeDocument/2006/relationships/hyperlink" Target="pages/Ceice%20e%20Alcione.pptx" TargetMode="External"/><Relationship Id="rId115" Type="http://schemas.openxmlformats.org/officeDocument/2006/relationships/hyperlink" Target="pages/Narciso.pptx" TargetMode="External"/><Relationship Id="rId131" Type="http://schemas.openxmlformats.org/officeDocument/2006/relationships/hyperlink" Target="pages/Achille%20e%20Cicno.pptx" TargetMode="External"/><Relationship Id="rId136" Type="http://schemas.openxmlformats.org/officeDocument/2006/relationships/hyperlink" Target="pages/Morte%20di%20Achille.pptx" TargetMode="External"/><Relationship Id="rId157" Type="http://schemas.openxmlformats.org/officeDocument/2006/relationships/hyperlink" Target="pages/Storia%20di%20Achemenide.pptx" TargetMode="External"/><Relationship Id="rId178" Type="http://schemas.openxmlformats.org/officeDocument/2006/relationships/hyperlink" Target="pages/Lancia%20di%20Romolo.pptx" TargetMode="External"/><Relationship Id="rId61" Type="http://schemas.openxmlformats.org/officeDocument/2006/relationships/hyperlink" Target="pages/Mileto.pptx" TargetMode="External"/><Relationship Id="rId82" Type="http://schemas.openxmlformats.org/officeDocument/2006/relationships/hyperlink" Target="pages/Fetonte.pptx" TargetMode="External"/><Relationship Id="rId152" Type="http://schemas.openxmlformats.org/officeDocument/2006/relationships/hyperlink" Target="pages/Storia%20di%20Pitecusa.pptx" TargetMode="External"/><Relationship Id="rId173" Type="http://schemas.openxmlformats.org/officeDocument/2006/relationships/hyperlink" Target="pages/Miscelo.pptx" TargetMode="External"/><Relationship Id="rId194" Type="http://schemas.openxmlformats.org/officeDocument/2006/relationships/image" Target="../media/image1.png"/><Relationship Id="rId19" Type="http://schemas.openxmlformats.org/officeDocument/2006/relationships/hyperlink" Target="pages/Ascalafo.pptx" TargetMode="External"/><Relationship Id="rId14" Type="http://schemas.openxmlformats.org/officeDocument/2006/relationships/hyperlink" Target="pages/Pireneo.pptx" TargetMode="External"/><Relationship Id="rId30" Type="http://schemas.openxmlformats.org/officeDocument/2006/relationships/hyperlink" Target="pages/Pelia.pptx" TargetMode="External"/><Relationship Id="rId35" Type="http://schemas.openxmlformats.org/officeDocument/2006/relationships/hyperlink" Target="pages/Minosse%20prepara%20la%20guerra.pptx" TargetMode="External"/><Relationship Id="rId56" Type="http://schemas.openxmlformats.org/officeDocument/2006/relationships/hyperlink" Target="pages/Morte%20di%20Lica.pptx" TargetMode="External"/><Relationship Id="rId77" Type="http://schemas.openxmlformats.org/officeDocument/2006/relationships/hyperlink" Target="pages/Io.pptx" TargetMode="External"/><Relationship Id="rId100" Type="http://schemas.openxmlformats.org/officeDocument/2006/relationships/hyperlink" Target="pages/Adone.pptx" TargetMode="External"/><Relationship Id="rId105" Type="http://schemas.openxmlformats.org/officeDocument/2006/relationships/hyperlink" Target="pages/Orecchie%20di%20Mida.pptx" TargetMode="External"/><Relationship Id="rId126" Type="http://schemas.openxmlformats.org/officeDocument/2006/relationships/hyperlink" Target="pages/Marsia.pptx" TargetMode="External"/><Relationship Id="rId147" Type="http://schemas.openxmlformats.org/officeDocument/2006/relationships/hyperlink" Target="pages/Rotta%20di%20Enea%20da%20Delo%20a%20Zancle.pptx" TargetMode="External"/><Relationship Id="rId168" Type="http://schemas.openxmlformats.org/officeDocument/2006/relationships/hyperlink" Target="pages/Ifi%20e%20Anassarete.pptx" TargetMode="External"/><Relationship Id="rId8" Type="http://schemas.openxmlformats.org/officeDocument/2006/relationships/hyperlink" Target="pages/Nozze%20di%20Perseo.pptx" TargetMode="External"/><Relationship Id="rId51" Type="http://schemas.openxmlformats.org/officeDocument/2006/relationships/hyperlink" Target="pages/Ciclo%20di%20Ercole.pptx" TargetMode="External"/><Relationship Id="rId72" Type="http://schemas.openxmlformats.org/officeDocument/2006/relationships/hyperlink" Target="pages/Diluvio.pptx" TargetMode="External"/><Relationship Id="rId93" Type="http://schemas.openxmlformats.org/officeDocument/2006/relationships/hyperlink" Target="pages/Orfeo.pptx" TargetMode="External"/><Relationship Id="rId98" Type="http://schemas.openxmlformats.org/officeDocument/2006/relationships/hyperlink" Target="pages/Pigmalione.pptx" TargetMode="External"/><Relationship Id="rId121" Type="http://schemas.openxmlformats.org/officeDocument/2006/relationships/hyperlink" Target="pages/Ino%20e%20Atamante.pptx" TargetMode="External"/><Relationship Id="rId142" Type="http://schemas.openxmlformats.org/officeDocument/2006/relationships/hyperlink" Target="pages/Aurora,%20Memnone%20e%20le%20Memnonidi.pptx" TargetMode="External"/><Relationship Id="rId163" Type="http://schemas.openxmlformats.org/officeDocument/2006/relationships/hyperlink" Target="pages/Navi%20troiane.pptx" TargetMode="External"/><Relationship Id="rId184" Type="http://schemas.openxmlformats.org/officeDocument/2006/relationships/hyperlink" Target="pages/Epafo.pptx" TargetMode="External"/><Relationship Id="rId189" Type="http://schemas.openxmlformats.org/officeDocument/2006/relationships/hyperlink" Target="pages/Argonauti.pptx" TargetMode="External"/><Relationship Id="rId3" Type="http://schemas.openxmlformats.org/officeDocument/2006/relationships/hyperlink" Target="pages/Perseo.pptx" TargetMode="External"/><Relationship Id="rId25" Type="http://schemas.openxmlformats.org/officeDocument/2006/relationships/hyperlink" Target="pages/Borea%20e%20Orizia.pptx" TargetMode="External"/><Relationship Id="rId46" Type="http://schemas.openxmlformats.org/officeDocument/2006/relationships/hyperlink" Target="pages/Perimele.pptx" TargetMode="External"/><Relationship Id="rId67" Type="http://schemas.openxmlformats.org/officeDocument/2006/relationships/hyperlink" Target="pages/Cosmogonia.pptx" TargetMode="External"/><Relationship Id="rId116" Type="http://schemas.openxmlformats.org/officeDocument/2006/relationships/hyperlink" Target="pages/Penteo.pptx" TargetMode="External"/><Relationship Id="rId137" Type="http://schemas.openxmlformats.org/officeDocument/2006/relationships/hyperlink" Target="pages/Contesa%20per%20le%20armi%20di%20Achille.pptx" TargetMode="External"/><Relationship Id="rId158" Type="http://schemas.openxmlformats.org/officeDocument/2006/relationships/hyperlink" Target="pages/Storia%20di%20Macareo.pptx" TargetMode="External"/><Relationship Id="rId20" Type="http://schemas.openxmlformats.org/officeDocument/2006/relationships/hyperlink" Target="pages/Sirene.pptx" TargetMode="External"/><Relationship Id="rId41" Type="http://schemas.openxmlformats.org/officeDocument/2006/relationships/hyperlink" Target="pages/Dedalo.pptx" TargetMode="External"/><Relationship Id="rId62" Type="http://schemas.openxmlformats.org/officeDocument/2006/relationships/hyperlink" Target="pages/Amori%20difficili.pptx" TargetMode="External"/><Relationship Id="rId83" Type="http://schemas.openxmlformats.org/officeDocument/2006/relationships/hyperlink" Target="pages/Eliadi.pptx" TargetMode="External"/><Relationship Id="rId88" Type="http://schemas.openxmlformats.org/officeDocument/2006/relationships/hyperlink" Target="pages/Cornacchia.pptx" TargetMode="External"/><Relationship Id="rId111" Type="http://schemas.openxmlformats.org/officeDocument/2006/relationships/hyperlink" Target="pages/Esaco.pptx" TargetMode="External"/><Relationship Id="rId132" Type="http://schemas.openxmlformats.org/officeDocument/2006/relationships/hyperlink" Target="pages/Tregua%20nella%20guerra%20di%20Troia.pptx" TargetMode="External"/><Relationship Id="rId153" Type="http://schemas.openxmlformats.org/officeDocument/2006/relationships/hyperlink" Target="pages/Rotta%20di%20Enea%20da%20Pitecusa%20a%20Gaeta.pptx" TargetMode="External"/><Relationship Id="rId174" Type="http://schemas.openxmlformats.org/officeDocument/2006/relationships/hyperlink" Target="pages/Pitagora.pptx" TargetMode="External"/><Relationship Id="rId179" Type="http://schemas.openxmlformats.org/officeDocument/2006/relationships/hyperlink" Target="pages/Cipo.pptx" TargetMode="External"/><Relationship Id="rId195" Type="http://schemas.openxmlformats.org/officeDocument/2006/relationships/image" Target="../media/image2.svg"/><Relationship Id="rId190" Type="http://schemas.openxmlformats.org/officeDocument/2006/relationships/hyperlink" Target="Scilla.pptx" TargetMode="External"/><Relationship Id="rId15" Type="http://schemas.openxmlformats.org/officeDocument/2006/relationships/hyperlink" Target="pages/Contesa%20di%20Muse%20e%20Pieridi.pptx" TargetMode="External"/><Relationship Id="rId36" Type="http://schemas.openxmlformats.org/officeDocument/2006/relationships/hyperlink" Target="pages/Cefalo%20cerca%20aiuti%20contro%20Minosse.pptx" TargetMode="External"/><Relationship Id="rId57" Type="http://schemas.openxmlformats.org/officeDocument/2006/relationships/hyperlink" Target="pages/Alcmena%20e%20Iole.pptx" TargetMode="External"/><Relationship Id="rId106" Type="http://schemas.openxmlformats.org/officeDocument/2006/relationships/hyperlink" Target="pages/Mura%20di%20Troia.pptx" TargetMode="External"/><Relationship Id="rId127" Type="http://schemas.openxmlformats.org/officeDocument/2006/relationships/hyperlink" Target="pages/Pelope.pptx" TargetMode="External"/><Relationship Id="rId10" Type="http://schemas.openxmlformats.org/officeDocument/2006/relationships/hyperlink" Target="pages/Lotte%20alle%20nozze%20di%20Perseo.pptx" TargetMode="External"/><Relationship Id="rId31" Type="http://schemas.openxmlformats.org/officeDocument/2006/relationships/hyperlink" Target="pages/Volo%20di%20Medea.pptx" TargetMode="External"/><Relationship Id="rId52" Type="http://schemas.openxmlformats.org/officeDocument/2006/relationships/hyperlink" Target="pages/Cadmo.pptx" TargetMode="External"/><Relationship Id="rId73" Type="http://schemas.openxmlformats.org/officeDocument/2006/relationships/hyperlink" Target="pages/Deucalione%20e%20Pirra.pptx" TargetMode="External"/><Relationship Id="rId78" Type="http://schemas.openxmlformats.org/officeDocument/2006/relationships/hyperlink" Target="pages/Argo.pptx" TargetMode="External"/><Relationship Id="rId94" Type="http://schemas.openxmlformats.org/officeDocument/2006/relationships/hyperlink" Target="pages/Ganimede.pptx" TargetMode="External"/><Relationship Id="rId99" Type="http://schemas.openxmlformats.org/officeDocument/2006/relationships/hyperlink" Target="pages/Cinira%20e%20Mirra.pptx" TargetMode="External"/><Relationship Id="rId101" Type="http://schemas.openxmlformats.org/officeDocument/2006/relationships/hyperlink" Target="pages/Atalanta%20e%20Ippomene.pptx" TargetMode="External"/><Relationship Id="rId122" Type="http://schemas.openxmlformats.org/officeDocument/2006/relationships/hyperlink" Target="pages/Cadmo%20e%20Armonia.pptx" TargetMode="External"/><Relationship Id="rId143" Type="http://schemas.openxmlformats.org/officeDocument/2006/relationships/hyperlink" Target="pages/Ciclo%20di%20Enea.pptx" TargetMode="External"/><Relationship Id="rId148" Type="http://schemas.openxmlformats.org/officeDocument/2006/relationships/hyperlink" Target="pages/Scilla%20e%20Glauco.pptx" TargetMode="External"/><Relationship Id="rId164" Type="http://schemas.openxmlformats.org/officeDocument/2006/relationships/hyperlink" Target="pages/Divinizzazione%20di%20Enea.pptx" TargetMode="External"/><Relationship Id="rId169" Type="http://schemas.openxmlformats.org/officeDocument/2006/relationships/hyperlink" Target="pages/Romolo%20e%20la%20fondazione.pptx" TargetMode="External"/><Relationship Id="rId185" Type="http://schemas.openxmlformats.org/officeDocument/2006/relationships/hyperlink" Target="pages/Arcade.pptx" TargetMode="External"/><Relationship Id="rId4" Type="http://schemas.openxmlformats.org/officeDocument/2006/relationships/hyperlink" Target="pages/Serpenti%20africani.pptx" TargetMode="External"/><Relationship Id="rId9" Type="http://schemas.openxmlformats.org/officeDocument/2006/relationships/hyperlink" Target="pages/Medusa.pptx" TargetMode="External"/><Relationship Id="rId180" Type="http://schemas.openxmlformats.org/officeDocument/2006/relationships/hyperlink" Target="pages/Culto%20di%20Esculapio.pptx" TargetMode="External"/><Relationship Id="rId26" Type="http://schemas.openxmlformats.org/officeDocument/2006/relationships/hyperlink" Target="pages/Argonauti%20e%20Medea.pptx" TargetMode="External"/><Relationship Id="rId47" Type="http://schemas.openxmlformats.org/officeDocument/2006/relationships/hyperlink" Target="pages/Filemone%20e%20Bauci.pptx" TargetMode="External"/><Relationship Id="rId68" Type="http://schemas.openxmlformats.org/officeDocument/2006/relationships/hyperlink" Target="pages/Mito%20delle%20et&#224;.pptx" TargetMode="External"/><Relationship Id="rId89" Type="http://schemas.openxmlformats.org/officeDocument/2006/relationships/hyperlink" Target="pages/Ociroe.pptx" TargetMode="External"/><Relationship Id="rId112" Type="http://schemas.openxmlformats.org/officeDocument/2006/relationships/hyperlink" Target="pages/Atteone.pptx" TargetMode="External"/><Relationship Id="rId133" Type="http://schemas.openxmlformats.org/officeDocument/2006/relationships/hyperlink" Target="pages/Ceneo.pptx" TargetMode="External"/><Relationship Id="rId154" Type="http://schemas.openxmlformats.org/officeDocument/2006/relationships/hyperlink" Target="pages/Enea%20e%20la%20Sibilla%20.pptx" TargetMode="External"/><Relationship Id="rId175" Type="http://schemas.openxmlformats.org/officeDocument/2006/relationships/hyperlink" Target="pages/Lutto%20di%20Egeria.pptx" TargetMode="External"/><Relationship Id="rId196" Type="http://schemas.openxmlformats.org/officeDocument/2006/relationships/hyperlink" Target="http://www.graverini.com/" TargetMode="External"/><Relationship Id="rId16" Type="http://schemas.openxmlformats.org/officeDocument/2006/relationships/hyperlink" Target="pages/Gigantomachia%20della%20Pieride.pptx" TargetMode="External"/><Relationship Id="rId37" Type="http://schemas.openxmlformats.org/officeDocument/2006/relationships/hyperlink" Target="pages/Peste%20di%20Egina.pptx" TargetMode="External"/><Relationship Id="rId58" Type="http://schemas.openxmlformats.org/officeDocument/2006/relationships/hyperlink" Target="pages/Galantide.pptx" TargetMode="External"/><Relationship Id="rId79" Type="http://schemas.openxmlformats.org/officeDocument/2006/relationships/hyperlink" Target="pages/Siringa.pptx" TargetMode="External"/><Relationship Id="rId102" Type="http://schemas.openxmlformats.org/officeDocument/2006/relationships/hyperlink" Target="pages/Morte%20di%20Orfeo.pptx" TargetMode="External"/><Relationship Id="rId123" Type="http://schemas.openxmlformats.org/officeDocument/2006/relationships/hyperlink" Target="pages/Aracne.pptx" TargetMode="External"/><Relationship Id="rId144" Type="http://schemas.openxmlformats.org/officeDocument/2006/relationships/hyperlink" Target="pages/Viaggio%20di%20Enea.pptx" TargetMode="External"/><Relationship Id="rId90" Type="http://schemas.openxmlformats.org/officeDocument/2006/relationships/hyperlink" Target="pages/Batto.pptx" TargetMode="External"/><Relationship Id="rId165" Type="http://schemas.openxmlformats.org/officeDocument/2006/relationships/hyperlink" Target="pages/Re%20albani%20e%20fondazione.pptx" TargetMode="External"/><Relationship Id="rId186" Type="http://schemas.openxmlformats.org/officeDocument/2006/relationships/hyperlink" Target="pages/Bacco.pptx" TargetMode="External"/><Relationship Id="rId27" Type="http://schemas.openxmlformats.org/officeDocument/2006/relationships/hyperlink" Target="pages/Medea.pptx" TargetMode="External"/><Relationship Id="rId48" Type="http://schemas.openxmlformats.org/officeDocument/2006/relationships/hyperlink" Target="pages/Proteo.pptx" TargetMode="External"/><Relationship Id="rId69" Type="http://schemas.openxmlformats.org/officeDocument/2006/relationships/hyperlink" Target="pages/Gigantomachia.pptx" TargetMode="External"/><Relationship Id="rId113" Type="http://schemas.openxmlformats.org/officeDocument/2006/relationships/hyperlink" Target="pages/Semele.pptx" TargetMode="External"/><Relationship Id="rId134" Type="http://schemas.openxmlformats.org/officeDocument/2006/relationships/hyperlink" Target="pages/Ceneo%20e%20la%20centauromachia.pptx" TargetMode="External"/><Relationship Id="rId80" Type="http://schemas.openxmlformats.org/officeDocument/2006/relationships/hyperlink" Target="pages/Pavone.pptx" TargetMode="External"/><Relationship Id="rId155" Type="http://schemas.openxmlformats.org/officeDocument/2006/relationships/hyperlink" Target="pages/Storia%20della%20Sibilla.pptx" TargetMode="External"/><Relationship Id="rId176" Type="http://schemas.openxmlformats.org/officeDocument/2006/relationships/hyperlink" Target="pages/Ippolito.pptx" TargetMode="External"/><Relationship Id="rId197" Type="http://schemas.openxmlformats.org/officeDocument/2006/relationships/hyperlink" Target="http://www.latinopratico.it/" TargetMode="External"/><Relationship Id="rId17" Type="http://schemas.openxmlformats.org/officeDocument/2006/relationships/hyperlink" Target="pages/Ratto%20di%20Proserpina.pptx" TargetMode="External"/><Relationship Id="rId38" Type="http://schemas.openxmlformats.org/officeDocument/2006/relationships/hyperlink" Target="pages/Cefalo%20e%20Procri.pptx" TargetMode="External"/><Relationship Id="rId59" Type="http://schemas.openxmlformats.org/officeDocument/2006/relationships/hyperlink" Target="pages/Driope.pptx" TargetMode="External"/><Relationship Id="rId103" Type="http://schemas.openxmlformats.org/officeDocument/2006/relationships/hyperlink" Target="pages/Asia%20Minore%20e%20Tracia.pptx" TargetMode="External"/><Relationship Id="rId124" Type="http://schemas.openxmlformats.org/officeDocument/2006/relationships/hyperlink" Target="pages/Niobe.pptx" TargetMode="External"/><Relationship Id="rId70" Type="http://schemas.openxmlformats.org/officeDocument/2006/relationships/hyperlink" Target="pages/Concilio%20degli%20dei.pptx" TargetMode="External"/><Relationship Id="rId91" Type="http://schemas.openxmlformats.org/officeDocument/2006/relationships/hyperlink" Target="pages/Erse%20e%20Aglauro.pptx" TargetMode="External"/><Relationship Id="rId145" Type="http://schemas.openxmlformats.org/officeDocument/2006/relationships/hyperlink" Target="pages/Figlie%20di%20Anio.pptx" TargetMode="External"/><Relationship Id="rId166" Type="http://schemas.openxmlformats.org/officeDocument/2006/relationships/hyperlink" Target="pages/Re%20albani.pptx" TargetMode="External"/><Relationship Id="rId187" Type="http://schemas.openxmlformats.org/officeDocument/2006/relationships/hyperlink" Target="pages/Baccanti.pptx" TargetMode="External"/><Relationship Id="rId1" Type="http://schemas.openxmlformats.org/officeDocument/2006/relationships/slideLayout" Target="../slideLayouts/slideLayout7.xml"/><Relationship Id="rId28" Type="http://schemas.openxmlformats.org/officeDocument/2006/relationships/hyperlink" Target="pages/Medea%20in%20Colchide.pptx" TargetMode="External"/><Relationship Id="rId49" Type="http://schemas.openxmlformats.org/officeDocument/2006/relationships/hyperlink" Target="pages/Erisittone%20e%20Mestra.pptx" TargetMode="External"/><Relationship Id="rId114" Type="http://schemas.openxmlformats.org/officeDocument/2006/relationships/hyperlink" Target="pages/Tiresia.pptx" TargetMode="External"/><Relationship Id="rId60" Type="http://schemas.openxmlformats.org/officeDocument/2006/relationships/hyperlink" Target="pages/Iolao%20e%20i%20figli%20di%20Calliroe.pptx" TargetMode="External"/><Relationship Id="rId81" Type="http://schemas.openxmlformats.org/officeDocument/2006/relationships/hyperlink" Target="pages/Miti%20del%20libro%202.pptx" TargetMode="External"/><Relationship Id="rId135" Type="http://schemas.openxmlformats.org/officeDocument/2006/relationships/hyperlink" Target="pages/Ercole%20e%20i%20figli%20di%20Neleo.pptx" TargetMode="External"/><Relationship Id="rId156" Type="http://schemas.openxmlformats.org/officeDocument/2006/relationships/hyperlink" Target="pages/Storia%20di%20Macareo%20e%20Achemenide.pptx" TargetMode="External"/><Relationship Id="rId177" Type="http://schemas.openxmlformats.org/officeDocument/2006/relationships/hyperlink" Target="pages/Tagete.pptx" TargetMode="External"/><Relationship Id="rId18" Type="http://schemas.openxmlformats.org/officeDocument/2006/relationships/hyperlink" Target="pages/Ciane.pptx" TargetMode="External"/><Relationship Id="rId39" Type="http://schemas.openxmlformats.org/officeDocument/2006/relationships/hyperlink" Target="pages/Giavellotto%20di%20Cefalo.pptx" TargetMode="External"/><Relationship Id="rId50" Type="http://schemas.openxmlformats.org/officeDocument/2006/relationships/hyperlink" Target="pages/Acheloo%20ed%20Ercole.pptx" TargetMode="External"/><Relationship Id="rId104" Type="http://schemas.openxmlformats.org/officeDocument/2006/relationships/hyperlink" Target="pages/Mida%20e%20il%20dono%20di%20Bacco.pptx" TargetMode="External"/><Relationship Id="rId125" Type="http://schemas.openxmlformats.org/officeDocument/2006/relationships/hyperlink" Target="pages/Contadini%20di%20Licia.pptx" TargetMode="External"/><Relationship Id="rId146" Type="http://schemas.openxmlformats.org/officeDocument/2006/relationships/hyperlink" Target="pages/Cratere%20di%20Terse.pptx" TargetMode="External"/><Relationship Id="rId167" Type="http://schemas.openxmlformats.org/officeDocument/2006/relationships/hyperlink" Target="pages/Pomona%20e%20Vertumno.pptx" TargetMode="External"/><Relationship Id="rId188" Type="http://schemas.openxmlformats.org/officeDocument/2006/relationships/hyperlink" Target="pages/Muse.pptx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1">
            <a:extLst>
              <a:ext uri="{FF2B5EF4-FFF2-40B4-BE49-F238E27FC236}">
                <a16:creationId xmlns:a16="http://schemas.microsoft.com/office/drawing/2014/main" id="{03161784-4F5B-D665-D5D9-20FBEFAC927A}"/>
              </a:ext>
            </a:extLst>
          </p:cNvPr>
          <p:cNvSpPr/>
          <p:nvPr/>
        </p:nvSpPr>
        <p:spPr>
          <a:xfrm>
            <a:off x="331759" y="5976000"/>
            <a:ext cx="779331" cy="370840"/>
          </a:xfrm>
          <a:prstGeom prst="roundRect">
            <a:avLst/>
          </a:prstGeom>
          <a:solidFill>
            <a:srgbClr val="DCE3F8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31" name="2">
            <a:extLst>
              <a:ext uri="{FF2B5EF4-FFF2-40B4-BE49-F238E27FC236}">
                <a16:creationId xmlns:a16="http://schemas.microsoft.com/office/drawing/2014/main" id="{4332D641-C901-3971-079F-0FA23BDDB66F}"/>
              </a:ext>
            </a:extLst>
          </p:cNvPr>
          <p:cNvSpPr/>
          <p:nvPr/>
        </p:nvSpPr>
        <p:spPr>
          <a:xfrm>
            <a:off x="1111090" y="5976000"/>
            <a:ext cx="779331" cy="370840"/>
          </a:xfrm>
          <a:prstGeom prst="roundRect">
            <a:avLst/>
          </a:prstGeom>
          <a:solidFill>
            <a:srgbClr val="DCE3F8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32" name="3">
            <a:extLst>
              <a:ext uri="{FF2B5EF4-FFF2-40B4-BE49-F238E27FC236}">
                <a16:creationId xmlns:a16="http://schemas.microsoft.com/office/drawing/2014/main" id="{C76F4223-6681-83C2-35B8-4E04D392D581}"/>
              </a:ext>
            </a:extLst>
          </p:cNvPr>
          <p:cNvSpPr/>
          <p:nvPr/>
        </p:nvSpPr>
        <p:spPr>
          <a:xfrm>
            <a:off x="1889193" y="5976000"/>
            <a:ext cx="779331" cy="370840"/>
          </a:xfrm>
          <a:prstGeom prst="roundRect">
            <a:avLst/>
          </a:prstGeom>
          <a:solidFill>
            <a:srgbClr val="DCE3F8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33" name="4">
            <a:extLst>
              <a:ext uri="{FF2B5EF4-FFF2-40B4-BE49-F238E27FC236}">
                <a16:creationId xmlns:a16="http://schemas.microsoft.com/office/drawing/2014/main" id="{B1ED697A-2430-FB0F-1A49-527F3FD298FF}"/>
              </a:ext>
            </a:extLst>
          </p:cNvPr>
          <p:cNvSpPr/>
          <p:nvPr/>
        </p:nvSpPr>
        <p:spPr>
          <a:xfrm>
            <a:off x="2667296" y="5976000"/>
            <a:ext cx="779331" cy="370840"/>
          </a:xfrm>
          <a:prstGeom prst="roundRect">
            <a:avLst/>
          </a:prstGeom>
          <a:solidFill>
            <a:srgbClr val="DCE3F8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34" name="5">
            <a:extLst>
              <a:ext uri="{FF2B5EF4-FFF2-40B4-BE49-F238E27FC236}">
                <a16:creationId xmlns:a16="http://schemas.microsoft.com/office/drawing/2014/main" id="{3B5723D5-DFE6-77D9-1856-A73023C05C2D}"/>
              </a:ext>
            </a:extLst>
          </p:cNvPr>
          <p:cNvSpPr/>
          <p:nvPr/>
        </p:nvSpPr>
        <p:spPr>
          <a:xfrm>
            <a:off x="3444171" y="5976000"/>
            <a:ext cx="779331" cy="370840"/>
          </a:xfrm>
          <a:prstGeom prst="roundRect">
            <a:avLst/>
          </a:prstGeom>
          <a:solidFill>
            <a:srgbClr val="DCE3F8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>
                <a:solidFill>
                  <a:schemeClr val="tx1"/>
                </a:solidFill>
              </a:rPr>
              <a:t>5</a:t>
            </a:r>
          </a:p>
        </p:txBody>
      </p:sp>
      <p:sp>
        <p:nvSpPr>
          <p:cNvPr id="35" name="6">
            <a:extLst>
              <a:ext uri="{FF2B5EF4-FFF2-40B4-BE49-F238E27FC236}">
                <a16:creationId xmlns:a16="http://schemas.microsoft.com/office/drawing/2014/main" id="{7FE48236-E626-1A30-E871-136844A54D07}"/>
              </a:ext>
            </a:extLst>
          </p:cNvPr>
          <p:cNvSpPr/>
          <p:nvPr/>
        </p:nvSpPr>
        <p:spPr>
          <a:xfrm>
            <a:off x="4219818" y="5976000"/>
            <a:ext cx="779331" cy="370840"/>
          </a:xfrm>
          <a:prstGeom prst="roundRect">
            <a:avLst/>
          </a:prstGeom>
          <a:solidFill>
            <a:srgbClr val="DCE3F8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>
                <a:solidFill>
                  <a:schemeClr val="tx1"/>
                </a:solidFill>
              </a:rPr>
              <a:t>6</a:t>
            </a:r>
          </a:p>
        </p:txBody>
      </p:sp>
      <p:sp>
        <p:nvSpPr>
          <p:cNvPr id="36" name="7">
            <a:extLst>
              <a:ext uri="{FF2B5EF4-FFF2-40B4-BE49-F238E27FC236}">
                <a16:creationId xmlns:a16="http://schemas.microsoft.com/office/drawing/2014/main" id="{45EDE6C8-7B77-AC8B-D034-3B8A7DBAF914}"/>
              </a:ext>
            </a:extLst>
          </p:cNvPr>
          <p:cNvSpPr/>
          <p:nvPr/>
        </p:nvSpPr>
        <p:spPr>
          <a:xfrm>
            <a:off x="4993009" y="5976000"/>
            <a:ext cx="779331" cy="370840"/>
          </a:xfrm>
          <a:prstGeom prst="roundRect">
            <a:avLst/>
          </a:prstGeom>
          <a:solidFill>
            <a:srgbClr val="DCE3F8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>
                <a:solidFill>
                  <a:schemeClr val="tx1"/>
                </a:solidFill>
              </a:rPr>
              <a:t>7</a:t>
            </a:r>
          </a:p>
        </p:txBody>
      </p:sp>
      <p:sp>
        <p:nvSpPr>
          <p:cNvPr id="37" name="8">
            <a:extLst>
              <a:ext uri="{FF2B5EF4-FFF2-40B4-BE49-F238E27FC236}">
                <a16:creationId xmlns:a16="http://schemas.microsoft.com/office/drawing/2014/main" id="{D9F8D7BA-6D2E-F0BE-AA20-5CD9510F5604}"/>
              </a:ext>
            </a:extLst>
          </p:cNvPr>
          <p:cNvSpPr/>
          <p:nvPr/>
        </p:nvSpPr>
        <p:spPr>
          <a:xfrm>
            <a:off x="5768656" y="5976000"/>
            <a:ext cx="779331" cy="370840"/>
          </a:xfrm>
          <a:prstGeom prst="roundRect">
            <a:avLst/>
          </a:prstGeom>
          <a:solidFill>
            <a:srgbClr val="DCE3F8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>
                <a:solidFill>
                  <a:schemeClr val="tx1"/>
                </a:solidFill>
              </a:rPr>
              <a:t>8</a:t>
            </a:r>
          </a:p>
        </p:txBody>
      </p:sp>
      <p:sp>
        <p:nvSpPr>
          <p:cNvPr id="38" name="9">
            <a:extLst>
              <a:ext uri="{FF2B5EF4-FFF2-40B4-BE49-F238E27FC236}">
                <a16:creationId xmlns:a16="http://schemas.microsoft.com/office/drawing/2014/main" id="{89CDECB8-C657-29C9-9F9D-6135BC7A350E}"/>
              </a:ext>
            </a:extLst>
          </p:cNvPr>
          <p:cNvSpPr/>
          <p:nvPr/>
        </p:nvSpPr>
        <p:spPr>
          <a:xfrm>
            <a:off x="6541847" y="5976000"/>
            <a:ext cx="779331" cy="370840"/>
          </a:xfrm>
          <a:prstGeom prst="roundRect">
            <a:avLst/>
          </a:prstGeom>
          <a:solidFill>
            <a:srgbClr val="DCE3F8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>
                <a:solidFill>
                  <a:schemeClr val="tx1"/>
                </a:solidFill>
              </a:rPr>
              <a:t>9</a:t>
            </a:r>
          </a:p>
        </p:txBody>
      </p:sp>
      <p:sp>
        <p:nvSpPr>
          <p:cNvPr id="39" name="10">
            <a:extLst>
              <a:ext uri="{FF2B5EF4-FFF2-40B4-BE49-F238E27FC236}">
                <a16:creationId xmlns:a16="http://schemas.microsoft.com/office/drawing/2014/main" id="{BC551AC5-0205-0024-859E-641CFC160D25}"/>
              </a:ext>
            </a:extLst>
          </p:cNvPr>
          <p:cNvSpPr/>
          <p:nvPr/>
        </p:nvSpPr>
        <p:spPr>
          <a:xfrm>
            <a:off x="7317494" y="5976000"/>
            <a:ext cx="779331" cy="370840"/>
          </a:xfrm>
          <a:prstGeom prst="roundRect">
            <a:avLst/>
          </a:prstGeom>
          <a:solidFill>
            <a:srgbClr val="DCE3F8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>
                <a:solidFill>
                  <a:schemeClr val="tx1"/>
                </a:solidFill>
              </a:rPr>
              <a:t>10</a:t>
            </a:r>
          </a:p>
        </p:txBody>
      </p:sp>
      <p:sp>
        <p:nvSpPr>
          <p:cNvPr id="40" name="11">
            <a:extLst>
              <a:ext uri="{FF2B5EF4-FFF2-40B4-BE49-F238E27FC236}">
                <a16:creationId xmlns:a16="http://schemas.microsoft.com/office/drawing/2014/main" id="{B58C47FA-F57E-9DDE-EA3F-5CF4393403C0}"/>
              </a:ext>
            </a:extLst>
          </p:cNvPr>
          <p:cNvSpPr/>
          <p:nvPr/>
        </p:nvSpPr>
        <p:spPr>
          <a:xfrm>
            <a:off x="8090685" y="5976000"/>
            <a:ext cx="779331" cy="370840"/>
          </a:xfrm>
          <a:prstGeom prst="roundRect">
            <a:avLst/>
          </a:prstGeom>
          <a:solidFill>
            <a:srgbClr val="DCE3F8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>
                <a:solidFill>
                  <a:schemeClr val="tx1"/>
                </a:solidFill>
              </a:rPr>
              <a:t>11</a:t>
            </a:r>
          </a:p>
        </p:txBody>
      </p:sp>
      <p:sp>
        <p:nvSpPr>
          <p:cNvPr id="41" name="12">
            <a:extLst>
              <a:ext uri="{FF2B5EF4-FFF2-40B4-BE49-F238E27FC236}">
                <a16:creationId xmlns:a16="http://schemas.microsoft.com/office/drawing/2014/main" id="{6DEABDBC-38A1-2DFA-8777-9EC850FD6833}"/>
              </a:ext>
            </a:extLst>
          </p:cNvPr>
          <p:cNvSpPr/>
          <p:nvPr/>
        </p:nvSpPr>
        <p:spPr>
          <a:xfrm>
            <a:off x="8860192" y="5976000"/>
            <a:ext cx="779331" cy="370840"/>
          </a:xfrm>
          <a:prstGeom prst="roundRect">
            <a:avLst/>
          </a:prstGeom>
          <a:solidFill>
            <a:srgbClr val="DCE3F8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>
                <a:solidFill>
                  <a:schemeClr val="tx1"/>
                </a:solidFill>
              </a:rPr>
              <a:t>12</a:t>
            </a:r>
          </a:p>
        </p:txBody>
      </p:sp>
      <p:sp>
        <p:nvSpPr>
          <p:cNvPr id="42" name="13">
            <a:extLst>
              <a:ext uri="{FF2B5EF4-FFF2-40B4-BE49-F238E27FC236}">
                <a16:creationId xmlns:a16="http://schemas.microsoft.com/office/drawing/2014/main" id="{2393C8CC-F7AC-09D6-C97D-E4900468436D}"/>
              </a:ext>
            </a:extLst>
          </p:cNvPr>
          <p:cNvSpPr/>
          <p:nvPr/>
        </p:nvSpPr>
        <p:spPr>
          <a:xfrm>
            <a:off x="9633383" y="5976000"/>
            <a:ext cx="779331" cy="370840"/>
          </a:xfrm>
          <a:prstGeom prst="roundRect">
            <a:avLst/>
          </a:prstGeom>
          <a:solidFill>
            <a:srgbClr val="DCE3F8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>
                <a:solidFill>
                  <a:schemeClr val="tx1"/>
                </a:solidFill>
              </a:rPr>
              <a:t>13</a:t>
            </a:r>
          </a:p>
        </p:txBody>
      </p:sp>
      <p:sp>
        <p:nvSpPr>
          <p:cNvPr id="43" name="14">
            <a:extLst>
              <a:ext uri="{FF2B5EF4-FFF2-40B4-BE49-F238E27FC236}">
                <a16:creationId xmlns:a16="http://schemas.microsoft.com/office/drawing/2014/main" id="{1AF2D402-0572-85BD-C803-A921837BAA3E}"/>
              </a:ext>
            </a:extLst>
          </p:cNvPr>
          <p:cNvSpPr/>
          <p:nvPr/>
        </p:nvSpPr>
        <p:spPr>
          <a:xfrm>
            <a:off x="10412714" y="5976000"/>
            <a:ext cx="779331" cy="370840"/>
          </a:xfrm>
          <a:prstGeom prst="roundRect">
            <a:avLst/>
          </a:prstGeom>
          <a:solidFill>
            <a:srgbClr val="DCE3F8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>
                <a:solidFill>
                  <a:schemeClr val="tx1"/>
                </a:solidFill>
              </a:rPr>
              <a:t>14</a:t>
            </a:r>
          </a:p>
        </p:txBody>
      </p:sp>
      <p:sp>
        <p:nvSpPr>
          <p:cNvPr id="44" name="15">
            <a:extLst>
              <a:ext uri="{FF2B5EF4-FFF2-40B4-BE49-F238E27FC236}">
                <a16:creationId xmlns:a16="http://schemas.microsoft.com/office/drawing/2014/main" id="{E059D5C5-C4B2-0723-1F2E-F00CD33F4C79}"/>
              </a:ext>
            </a:extLst>
          </p:cNvPr>
          <p:cNvSpPr/>
          <p:nvPr/>
        </p:nvSpPr>
        <p:spPr>
          <a:xfrm>
            <a:off x="11185905" y="5976000"/>
            <a:ext cx="779331" cy="370840"/>
          </a:xfrm>
          <a:prstGeom prst="roundRect">
            <a:avLst/>
          </a:prstGeom>
          <a:solidFill>
            <a:srgbClr val="DCE3F8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>
                <a:solidFill>
                  <a:schemeClr val="tx1"/>
                </a:solidFill>
              </a:rPr>
              <a:t>15</a:t>
            </a:r>
          </a:p>
        </p:txBody>
      </p:sp>
      <p:sp>
        <p:nvSpPr>
          <p:cNvPr id="45" name="TITOLO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/>
              <a:t>Le </a:t>
            </a:r>
            <a:r>
              <a:rPr lang="it-IT" sz="2800" b="1" i="1"/>
              <a:t>Metamorfosi </a:t>
            </a:r>
            <a:r>
              <a:rPr lang="it-IT" sz="2800" b="1"/>
              <a:t>di Ovidio</a:t>
            </a:r>
          </a:p>
        </p:txBody>
      </p:sp>
      <p:cxnSp>
        <p:nvCxnSpPr>
          <p:cNvPr id="52" name="Connettore 2 51">
            <a:extLst>
              <a:ext uri="{FF2B5EF4-FFF2-40B4-BE49-F238E27FC236}">
                <a16:creationId xmlns:a16="http://schemas.microsoft.com/office/drawing/2014/main" id="{48B11C9F-A3C7-C272-AACA-2AD1C303D9BD}"/>
              </a:ext>
            </a:extLst>
          </p:cNvPr>
          <p:cNvCxnSpPr>
            <a:cxnSpLocks/>
          </p:cNvCxnSpPr>
          <p:nvPr/>
        </p:nvCxnSpPr>
        <p:spPr>
          <a:xfrm>
            <a:off x="2370122" y="2178050"/>
            <a:ext cx="17956" cy="3596481"/>
          </a:xfrm>
          <a:prstGeom prst="straightConnector1">
            <a:avLst/>
          </a:prstGeom>
          <a:ln w="9525"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1" name="Connettore 2 70">
            <a:extLst>
              <a:ext uri="{FF2B5EF4-FFF2-40B4-BE49-F238E27FC236}">
                <a16:creationId xmlns:a16="http://schemas.microsoft.com/office/drawing/2014/main" id="{3F6EBA66-20CD-0F4A-85DD-76D4C06B00F6}"/>
              </a:ext>
            </a:extLst>
          </p:cNvPr>
          <p:cNvCxnSpPr>
            <a:cxnSpLocks/>
          </p:cNvCxnSpPr>
          <p:nvPr/>
        </p:nvCxnSpPr>
        <p:spPr>
          <a:xfrm>
            <a:off x="2755696" y="3648722"/>
            <a:ext cx="0" cy="2001208"/>
          </a:xfrm>
          <a:prstGeom prst="straightConnector1">
            <a:avLst/>
          </a:prstGeom>
          <a:ln w="9525">
            <a:solidFill>
              <a:schemeClr val="tx2">
                <a:lumMod val="50000"/>
                <a:lumOff val="5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8" name="Connettore 2 77">
            <a:extLst>
              <a:ext uri="{FF2B5EF4-FFF2-40B4-BE49-F238E27FC236}">
                <a16:creationId xmlns:a16="http://schemas.microsoft.com/office/drawing/2014/main" id="{E7703EF9-131F-273B-9C01-D6A966719281}"/>
              </a:ext>
            </a:extLst>
          </p:cNvPr>
          <p:cNvCxnSpPr>
            <a:cxnSpLocks/>
          </p:cNvCxnSpPr>
          <p:nvPr/>
        </p:nvCxnSpPr>
        <p:spPr>
          <a:xfrm>
            <a:off x="3840766" y="4608083"/>
            <a:ext cx="0" cy="1041847"/>
          </a:xfrm>
          <a:prstGeom prst="straightConnector1">
            <a:avLst/>
          </a:prstGeom>
          <a:ln w="9525">
            <a:solidFill>
              <a:schemeClr val="accent2">
                <a:lumMod val="60000"/>
                <a:lumOff val="4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9" name="Connettore 2 78">
            <a:extLst>
              <a:ext uri="{FF2B5EF4-FFF2-40B4-BE49-F238E27FC236}">
                <a16:creationId xmlns:a16="http://schemas.microsoft.com/office/drawing/2014/main" id="{851C4F2B-61E5-C374-4BD2-BFB6D109B7C2}"/>
              </a:ext>
            </a:extLst>
          </p:cNvPr>
          <p:cNvCxnSpPr>
            <a:cxnSpLocks/>
          </p:cNvCxnSpPr>
          <p:nvPr/>
        </p:nvCxnSpPr>
        <p:spPr>
          <a:xfrm>
            <a:off x="4360076" y="2197100"/>
            <a:ext cx="0" cy="3580347"/>
          </a:xfrm>
          <a:prstGeom prst="straightConnector1">
            <a:avLst/>
          </a:prstGeom>
          <a:ln w="9525"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2" name="Connettore 2 81">
            <a:extLst>
              <a:ext uri="{FF2B5EF4-FFF2-40B4-BE49-F238E27FC236}">
                <a16:creationId xmlns:a16="http://schemas.microsoft.com/office/drawing/2014/main" id="{227E333F-24FD-EBB6-DA87-DB97A455F5A8}"/>
              </a:ext>
            </a:extLst>
          </p:cNvPr>
          <p:cNvCxnSpPr>
            <a:cxnSpLocks/>
          </p:cNvCxnSpPr>
          <p:nvPr/>
        </p:nvCxnSpPr>
        <p:spPr>
          <a:xfrm>
            <a:off x="4664410" y="1158875"/>
            <a:ext cx="0" cy="4619009"/>
          </a:xfrm>
          <a:prstGeom prst="straightConnector1">
            <a:avLst/>
          </a:prstGeom>
          <a:ln w="9525">
            <a:solidFill>
              <a:schemeClr val="accent3">
                <a:lumMod val="75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5" name="Connettore 2 84">
            <a:extLst>
              <a:ext uri="{FF2B5EF4-FFF2-40B4-BE49-F238E27FC236}">
                <a16:creationId xmlns:a16="http://schemas.microsoft.com/office/drawing/2014/main" id="{D3C4BF53-03DB-2A4A-70C1-A1E5720A06E4}"/>
              </a:ext>
            </a:extLst>
          </p:cNvPr>
          <p:cNvCxnSpPr>
            <a:cxnSpLocks/>
          </p:cNvCxnSpPr>
          <p:nvPr/>
        </p:nvCxnSpPr>
        <p:spPr>
          <a:xfrm>
            <a:off x="5054300" y="2318047"/>
            <a:ext cx="0" cy="3459837"/>
          </a:xfrm>
          <a:prstGeom prst="straightConnector1">
            <a:avLst/>
          </a:prstGeom>
          <a:ln w="9525">
            <a:solidFill>
              <a:schemeClr val="accent4">
                <a:lumMod val="75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9" name="Connettore 2 88">
            <a:extLst>
              <a:ext uri="{FF2B5EF4-FFF2-40B4-BE49-F238E27FC236}">
                <a16:creationId xmlns:a16="http://schemas.microsoft.com/office/drawing/2014/main" id="{DFACA775-1C24-85C0-8BC9-BE7F589C9B2B}"/>
              </a:ext>
            </a:extLst>
          </p:cNvPr>
          <p:cNvCxnSpPr>
            <a:cxnSpLocks/>
          </p:cNvCxnSpPr>
          <p:nvPr/>
        </p:nvCxnSpPr>
        <p:spPr>
          <a:xfrm>
            <a:off x="5911550" y="5555624"/>
            <a:ext cx="0" cy="222260"/>
          </a:xfrm>
          <a:prstGeom prst="straightConnector1">
            <a:avLst/>
          </a:prstGeom>
          <a:ln w="9525">
            <a:solidFill>
              <a:schemeClr val="tx2">
                <a:lumMod val="50000"/>
                <a:lumOff val="5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8" name="Connettore 2 97">
            <a:extLst>
              <a:ext uri="{FF2B5EF4-FFF2-40B4-BE49-F238E27FC236}">
                <a16:creationId xmlns:a16="http://schemas.microsoft.com/office/drawing/2014/main" id="{3C46E466-DD15-AF55-F49F-7BB7659D20B9}"/>
              </a:ext>
            </a:extLst>
          </p:cNvPr>
          <p:cNvCxnSpPr>
            <a:cxnSpLocks/>
          </p:cNvCxnSpPr>
          <p:nvPr/>
        </p:nvCxnSpPr>
        <p:spPr>
          <a:xfrm>
            <a:off x="6716095" y="2486577"/>
            <a:ext cx="0" cy="3291307"/>
          </a:xfrm>
          <a:prstGeom prst="straightConnector1">
            <a:avLst/>
          </a:prstGeom>
          <a:ln w="9525">
            <a:solidFill>
              <a:srgbClr val="C4C02E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4" name="Connettore 2 103">
            <a:extLst>
              <a:ext uri="{FF2B5EF4-FFF2-40B4-BE49-F238E27FC236}">
                <a16:creationId xmlns:a16="http://schemas.microsoft.com/office/drawing/2014/main" id="{75415FBA-BE5C-7D4C-B069-74BFB2BEB97B}"/>
              </a:ext>
            </a:extLst>
          </p:cNvPr>
          <p:cNvCxnSpPr>
            <a:cxnSpLocks/>
          </p:cNvCxnSpPr>
          <p:nvPr/>
        </p:nvCxnSpPr>
        <p:spPr>
          <a:xfrm>
            <a:off x="7211395" y="5192369"/>
            <a:ext cx="0" cy="585452"/>
          </a:xfrm>
          <a:prstGeom prst="straightConnector1">
            <a:avLst/>
          </a:prstGeom>
          <a:ln w="9525">
            <a:solidFill>
              <a:schemeClr val="accent3">
                <a:lumMod val="40000"/>
                <a:lumOff val="6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2" name="Connettore 2 111">
            <a:extLst>
              <a:ext uri="{FF2B5EF4-FFF2-40B4-BE49-F238E27FC236}">
                <a16:creationId xmlns:a16="http://schemas.microsoft.com/office/drawing/2014/main" id="{1E7B428A-80DB-CE22-625A-BB25F57927F7}"/>
              </a:ext>
            </a:extLst>
          </p:cNvPr>
          <p:cNvCxnSpPr>
            <a:cxnSpLocks/>
          </p:cNvCxnSpPr>
          <p:nvPr/>
        </p:nvCxnSpPr>
        <p:spPr>
          <a:xfrm>
            <a:off x="365794" y="2135139"/>
            <a:ext cx="6615" cy="3639392"/>
          </a:xfrm>
          <a:prstGeom prst="straightConnector1">
            <a:avLst/>
          </a:prstGeom>
          <a:ln w="9525">
            <a:solidFill>
              <a:schemeClr val="bg2">
                <a:lumMod val="5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6" name="Connettore 2 115">
            <a:extLst>
              <a:ext uri="{FF2B5EF4-FFF2-40B4-BE49-F238E27FC236}">
                <a16:creationId xmlns:a16="http://schemas.microsoft.com/office/drawing/2014/main" id="{FA546B71-01C9-F233-1AA3-99C2691A6102}"/>
              </a:ext>
            </a:extLst>
          </p:cNvPr>
          <p:cNvCxnSpPr>
            <a:cxnSpLocks/>
          </p:cNvCxnSpPr>
          <p:nvPr/>
        </p:nvCxnSpPr>
        <p:spPr>
          <a:xfrm flipH="1">
            <a:off x="1556216" y="4554842"/>
            <a:ext cx="11262" cy="1221291"/>
          </a:xfrm>
          <a:prstGeom prst="straightConnector1">
            <a:avLst/>
          </a:prstGeom>
          <a:ln w="9525">
            <a:solidFill>
              <a:schemeClr val="bg2">
                <a:lumMod val="5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8" name="Connettore 2 117">
            <a:extLst>
              <a:ext uri="{FF2B5EF4-FFF2-40B4-BE49-F238E27FC236}">
                <a16:creationId xmlns:a16="http://schemas.microsoft.com/office/drawing/2014/main" id="{A7ADEAFE-ABF7-9AC3-5454-0434E439477F}"/>
              </a:ext>
            </a:extLst>
          </p:cNvPr>
          <p:cNvCxnSpPr>
            <a:cxnSpLocks/>
          </p:cNvCxnSpPr>
          <p:nvPr/>
        </p:nvCxnSpPr>
        <p:spPr>
          <a:xfrm>
            <a:off x="891816" y="4554842"/>
            <a:ext cx="0" cy="1222110"/>
          </a:xfrm>
          <a:prstGeom prst="straightConnector1">
            <a:avLst/>
          </a:prstGeom>
          <a:ln w="9525">
            <a:solidFill>
              <a:schemeClr val="bg2">
                <a:lumMod val="5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Connettore 2 4">
            <a:extLst>
              <a:ext uri="{FF2B5EF4-FFF2-40B4-BE49-F238E27FC236}">
                <a16:creationId xmlns:a16="http://schemas.microsoft.com/office/drawing/2014/main" id="{F754BC35-71CA-2ADA-D1FE-56E63ACA0863}"/>
              </a:ext>
            </a:extLst>
          </p:cNvPr>
          <p:cNvCxnSpPr>
            <a:cxnSpLocks/>
          </p:cNvCxnSpPr>
          <p:nvPr/>
        </p:nvCxnSpPr>
        <p:spPr>
          <a:xfrm>
            <a:off x="7758765" y="3861480"/>
            <a:ext cx="0" cy="1913229"/>
          </a:xfrm>
          <a:prstGeom prst="straightConnector1">
            <a:avLst/>
          </a:prstGeom>
          <a:ln w="9525">
            <a:solidFill>
              <a:schemeClr val="bg2">
                <a:lumMod val="75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Connettore 2 21">
            <a:extLst>
              <a:ext uri="{FF2B5EF4-FFF2-40B4-BE49-F238E27FC236}">
                <a16:creationId xmlns:a16="http://schemas.microsoft.com/office/drawing/2014/main" id="{0D157C60-3882-76B8-C4BD-5FA24EB23722}"/>
              </a:ext>
            </a:extLst>
          </p:cNvPr>
          <p:cNvCxnSpPr>
            <a:cxnSpLocks/>
          </p:cNvCxnSpPr>
          <p:nvPr/>
        </p:nvCxnSpPr>
        <p:spPr>
          <a:xfrm>
            <a:off x="8491555" y="5192369"/>
            <a:ext cx="0" cy="585452"/>
          </a:xfrm>
          <a:prstGeom prst="straightConnector1">
            <a:avLst/>
          </a:prstGeom>
          <a:ln w="9525">
            <a:solidFill>
              <a:schemeClr val="bg2">
                <a:lumMod val="5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4" name="Connettore 2 53">
            <a:extLst>
              <a:ext uri="{FF2B5EF4-FFF2-40B4-BE49-F238E27FC236}">
                <a16:creationId xmlns:a16="http://schemas.microsoft.com/office/drawing/2014/main" id="{C201D0DF-AE5F-0C1E-F70F-68850D8158FB}"/>
              </a:ext>
            </a:extLst>
          </p:cNvPr>
          <p:cNvCxnSpPr>
            <a:cxnSpLocks/>
          </p:cNvCxnSpPr>
          <p:nvPr/>
        </p:nvCxnSpPr>
        <p:spPr>
          <a:xfrm>
            <a:off x="9074521" y="3109913"/>
            <a:ext cx="0" cy="2664100"/>
          </a:xfrm>
          <a:prstGeom prst="straightConnector1">
            <a:avLst/>
          </a:prstGeom>
          <a:ln w="9525">
            <a:solidFill>
              <a:schemeClr val="bg2">
                <a:lumMod val="5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5" name="Connettore 2 74">
            <a:extLst>
              <a:ext uri="{FF2B5EF4-FFF2-40B4-BE49-F238E27FC236}">
                <a16:creationId xmlns:a16="http://schemas.microsoft.com/office/drawing/2014/main" id="{318D37F1-1372-44FB-F6D2-57DEFC899236}"/>
              </a:ext>
            </a:extLst>
          </p:cNvPr>
          <p:cNvCxnSpPr>
            <a:cxnSpLocks/>
          </p:cNvCxnSpPr>
          <p:nvPr/>
        </p:nvCxnSpPr>
        <p:spPr>
          <a:xfrm>
            <a:off x="10091762" y="3114666"/>
            <a:ext cx="0" cy="2664100"/>
          </a:xfrm>
          <a:prstGeom prst="straightConnector1">
            <a:avLst/>
          </a:prstGeom>
          <a:ln w="9525">
            <a:solidFill>
              <a:srgbClr val="DD6DC2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6" name="Connettore 2 85">
            <a:extLst>
              <a:ext uri="{FF2B5EF4-FFF2-40B4-BE49-F238E27FC236}">
                <a16:creationId xmlns:a16="http://schemas.microsoft.com/office/drawing/2014/main" id="{51B60695-36C9-B8F5-DD8C-A8EE043D47A9}"/>
              </a:ext>
            </a:extLst>
          </p:cNvPr>
          <p:cNvCxnSpPr>
            <a:cxnSpLocks/>
          </p:cNvCxnSpPr>
          <p:nvPr/>
        </p:nvCxnSpPr>
        <p:spPr>
          <a:xfrm>
            <a:off x="11021395" y="5189079"/>
            <a:ext cx="0" cy="585452"/>
          </a:xfrm>
          <a:prstGeom prst="straightConnector1">
            <a:avLst/>
          </a:prstGeom>
          <a:ln w="9525">
            <a:solidFill>
              <a:srgbClr val="84E29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1" name="Connettore 2 90">
            <a:extLst>
              <a:ext uri="{FF2B5EF4-FFF2-40B4-BE49-F238E27FC236}">
                <a16:creationId xmlns:a16="http://schemas.microsoft.com/office/drawing/2014/main" id="{B3C43734-1E65-6EBB-FF74-6481F9285693}"/>
              </a:ext>
            </a:extLst>
          </p:cNvPr>
          <p:cNvCxnSpPr>
            <a:cxnSpLocks/>
          </p:cNvCxnSpPr>
          <p:nvPr/>
        </p:nvCxnSpPr>
        <p:spPr>
          <a:xfrm>
            <a:off x="11600515" y="3781887"/>
            <a:ext cx="0" cy="1994549"/>
          </a:xfrm>
          <a:prstGeom prst="straightConnector1">
            <a:avLst/>
          </a:prstGeom>
          <a:ln w="9525">
            <a:solidFill>
              <a:srgbClr val="FF9933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0" name="A_Miti tebani">
            <a:hlinkClick r:id="rId2" action="ppaction://hlinkpres?slideindex=1&amp;slidetitle="/>
            <a:extLst>
              <a:ext uri="{FF2B5EF4-FFF2-40B4-BE49-F238E27FC236}">
                <a16:creationId xmlns:a16="http://schemas.microsoft.com/office/drawing/2014/main" id="{F28BC94A-F819-0C2C-1CAE-7500CA217E82}"/>
              </a:ext>
            </a:extLst>
          </p:cNvPr>
          <p:cNvSpPr/>
          <p:nvPr/>
        </p:nvSpPr>
        <p:spPr>
          <a:xfrm>
            <a:off x="1919821" y="5800860"/>
            <a:ext cx="2675992" cy="108000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3" name="A_Ciclo di Perseo">
            <a:hlinkClick r:id="rId3" action="ppaction://hlinkpres?slideindex=1&amp;slidetitle="/>
            <a:extLst>
              <a:ext uri="{FF2B5EF4-FFF2-40B4-BE49-F238E27FC236}">
                <a16:creationId xmlns:a16="http://schemas.microsoft.com/office/drawing/2014/main" id="{2E4D02BE-E785-E848-0071-2461DF54F4C8}"/>
              </a:ext>
            </a:extLst>
          </p:cNvPr>
          <p:cNvSpPr/>
          <p:nvPr/>
        </p:nvSpPr>
        <p:spPr>
          <a:xfrm>
            <a:off x="2480189" y="5674860"/>
            <a:ext cx="1121802" cy="90000"/>
          </a:xfrm>
          <a:prstGeom prst="roundRect">
            <a:avLst/>
          </a:prstGeom>
          <a:solidFill>
            <a:schemeClr val="tx2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0" name="T_Ciclo di Perseo">
            <a:extLst>
              <a:ext uri="{FF2B5EF4-FFF2-40B4-BE49-F238E27FC236}">
                <a16:creationId xmlns:a16="http://schemas.microsoft.com/office/drawing/2014/main" id="{29182893-0A67-B53F-152B-5605BC0410FD}"/>
              </a:ext>
            </a:extLst>
          </p:cNvPr>
          <p:cNvSpPr txBox="1"/>
          <p:nvPr/>
        </p:nvSpPr>
        <p:spPr>
          <a:xfrm>
            <a:off x="2489753" y="2286246"/>
            <a:ext cx="1118018" cy="1575234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>
            <a:solidFill>
              <a:schemeClr val="accent1"/>
            </a:solidFill>
          </a:ln>
        </p:spPr>
        <p:txBody>
          <a:bodyPr wrap="square" lIns="36000" tIns="36000" rIns="36000" bIns="0" rtlCol="0">
            <a:spAutoFit/>
          </a:bodyPr>
          <a:lstStyle/>
          <a:p>
            <a:r>
              <a:rPr lang="it-IT" sz="1000" b="1">
                <a:hlinkClick r:id="rId3" action="ppaction://hlinkpres?slideindex=1&amp;slidetitle="/>
              </a:rPr>
              <a:t>Perseo</a:t>
            </a:r>
            <a:r>
              <a:rPr lang="it-IT" sz="1000" b="1"/>
              <a:t>:</a:t>
            </a:r>
          </a:p>
          <a:p>
            <a:r>
              <a:rPr lang="it-IT" sz="1000"/>
              <a:t>I </a:t>
            </a:r>
            <a:r>
              <a:rPr lang="it-IT" sz="1000">
                <a:hlinkClick r:id="rId4" action="ppaction://hlinkpres?slideindex=1&amp;slidetitle="/>
              </a:rPr>
              <a:t>serpenti africani</a:t>
            </a:r>
            <a:endParaRPr lang="it-IT" sz="1000"/>
          </a:p>
          <a:p>
            <a:r>
              <a:rPr lang="it-IT" sz="1000">
                <a:hlinkClick r:id="rId5" action="ppaction://hlinkpres?slideindex=1&amp;slidetitle="/>
              </a:rPr>
              <a:t>Atlante</a:t>
            </a:r>
            <a:endParaRPr lang="it-IT" sz="1000"/>
          </a:p>
          <a:p>
            <a:r>
              <a:rPr lang="it-IT" sz="1000">
                <a:hlinkClick r:id="rId6" action="ppaction://hlinkpres?slideindex=1&amp;slidetitle="/>
              </a:rPr>
              <a:t>Andromeda</a:t>
            </a:r>
            <a:endParaRPr lang="it-IT" sz="1000"/>
          </a:p>
          <a:p>
            <a:r>
              <a:rPr lang="it-IT" sz="1000"/>
              <a:t>Il </a:t>
            </a:r>
            <a:r>
              <a:rPr lang="it-IT" sz="1000">
                <a:hlinkClick r:id="rId7" action="ppaction://hlinkpres?slideindex=1&amp;slidetitle="/>
              </a:rPr>
              <a:t>corallo</a:t>
            </a:r>
            <a:endParaRPr lang="it-IT" sz="1000"/>
          </a:p>
          <a:p>
            <a:r>
              <a:rPr lang="it-IT" sz="1000">
                <a:hlinkClick r:id="rId8" action="ppaction://hlinkpres?slideindex=1&amp;slidetitle="/>
              </a:rPr>
              <a:t>Nozze di Perseo</a:t>
            </a:r>
            <a:endParaRPr lang="it-IT" sz="1000"/>
          </a:p>
          <a:p>
            <a:r>
              <a:rPr lang="it-IT" sz="1000"/>
              <a:t>      </a:t>
            </a:r>
            <a:r>
              <a:rPr lang="it-IT" sz="1000">
                <a:hlinkClick r:id="rId9" action="ppaction://hlinkpres?slideindex=1&amp;slidetitle="/>
              </a:rPr>
              <a:t>Medusa</a:t>
            </a:r>
            <a:endParaRPr lang="it-IT" sz="1000"/>
          </a:p>
          <a:p>
            <a:r>
              <a:rPr lang="it-IT" sz="1000">
                <a:hlinkClick r:id="rId10" action="ppaction://hlinkpres?slideindex=1&amp;slidetitle="/>
              </a:rPr>
              <a:t>Lotte al banchetto</a:t>
            </a:r>
            <a:endParaRPr lang="it-IT" sz="1000"/>
          </a:p>
          <a:p>
            <a:r>
              <a:rPr lang="it-IT" sz="1000">
                <a:hlinkClick r:id="rId11" action="ppaction://hlinkpres?slideindex=1&amp;slidetitle="/>
              </a:rPr>
              <a:t>Perseo ad Argo</a:t>
            </a:r>
            <a:endParaRPr lang="it-IT" sz="1000"/>
          </a:p>
          <a:p>
            <a:r>
              <a:rPr lang="it-IT" sz="1000" err="1">
                <a:hlinkClick r:id="rId12" action="ppaction://hlinkpres?slideindex=1&amp;slidetitle="/>
              </a:rPr>
              <a:t>Polidette</a:t>
            </a:r>
            <a:endParaRPr lang="it-IT" sz="1000"/>
          </a:p>
        </p:txBody>
      </p:sp>
      <p:sp>
        <p:nvSpPr>
          <p:cNvPr id="73" name="A_Minerva e le Muse">
            <a:hlinkClick r:id="rId13" action="ppaction://hlinkpres?slideindex=1&amp;slidetitle="/>
            <a:extLst>
              <a:ext uri="{FF2B5EF4-FFF2-40B4-BE49-F238E27FC236}">
                <a16:creationId xmlns:a16="http://schemas.microsoft.com/office/drawing/2014/main" id="{5C9EE197-A617-4107-3893-8E307075B4C7}"/>
              </a:ext>
            </a:extLst>
          </p:cNvPr>
          <p:cNvSpPr/>
          <p:nvPr/>
        </p:nvSpPr>
        <p:spPr>
          <a:xfrm>
            <a:off x="3649991" y="5674860"/>
            <a:ext cx="566256" cy="9000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7" name="T_Minerva e le Muse">
            <a:extLst>
              <a:ext uri="{FF2B5EF4-FFF2-40B4-BE49-F238E27FC236}">
                <a16:creationId xmlns:a16="http://schemas.microsoft.com/office/drawing/2014/main" id="{78442AD5-DF77-0D87-C388-0810F9C05C6F}"/>
              </a:ext>
            </a:extLst>
          </p:cNvPr>
          <p:cNvSpPr txBox="1"/>
          <p:nvPr/>
        </p:nvSpPr>
        <p:spPr>
          <a:xfrm>
            <a:off x="2953794" y="3929318"/>
            <a:ext cx="1148848" cy="161370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 wrap="square" lIns="36000" tIns="36000" rIns="36000" bIns="0" rtlCol="0">
            <a:spAutoFit/>
          </a:bodyPr>
          <a:lstStyle/>
          <a:p>
            <a:r>
              <a:rPr lang="it-IT" sz="1000" b="1">
                <a:hlinkClick r:id="rId13" action="ppaction://hlinkpres?slideindex=1&amp;slidetitle="/>
              </a:rPr>
              <a:t>Minerva e le Muse</a:t>
            </a:r>
            <a:r>
              <a:rPr lang="it-IT" sz="1000" b="1"/>
              <a:t>:</a:t>
            </a:r>
            <a:r>
              <a:rPr lang="it-IT" sz="1000"/>
              <a:t>       </a:t>
            </a:r>
          </a:p>
          <a:p>
            <a:r>
              <a:rPr lang="it-IT" sz="1000" err="1">
                <a:hlinkClick r:id="rId14" action="ppaction://hlinkpres?slideindex=1&amp;slidetitle="/>
              </a:rPr>
              <a:t>Pireneo</a:t>
            </a:r>
            <a:endParaRPr lang="it-IT" sz="1000"/>
          </a:p>
          <a:p>
            <a:pPr>
              <a:spcBef>
                <a:spcPts val="300"/>
              </a:spcBef>
            </a:pPr>
            <a:r>
              <a:rPr lang="it-IT" sz="1000" b="1">
                <a:hlinkClick r:id="rId15" action="ppaction://hlinkpres?slideindex=1&amp;slidetitle="/>
              </a:rPr>
              <a:t>Muse e Pieridi </a:t>
            </a:r>
            <a:endParaRPr lang="it-IT" sz="1000" b="1"/>
          </a:p>
          <a:p>
            <a:r>
              <a:rPr lang="it-IT" sz="1000">
                <a:hlinkClick r:id="rId16" action="ppaction://hlinkpres?slideindex=1&amp;slidetitle="/>
              </a:rPr>
              <a:t>Gigantomachia</a:t>
            </a:r>
            <a:endParaRPr lang="it-IT" sz="1000"/>
          </a:p>
          <a:p>
            <a:r>
              <a:rPr lang="it-IT" sz="1000">
                <a:hlinkClick r:id="rId17" action="ppaction://hlinkpres?slideindex=1&amp;slidetitle="/>
              </a:rPr>
              <a:t>Ratto di Proserpina</a:t>
            </a:r>
            <a:endParaRPr lang="it-IT" sz="1000"/>
          </a:p>
          <a:p>
            <a:r>
              <a:rPr lang="it-IT" sz="1000"/>
              <a:t>  </a:t>
            </a:r>
            <a:r>
              <a:rPr lang="it-IT" sz="1000">
                <a:hlinkClick r:id="rId18" action="ppaction://hlinkpres?slideindex=1&amp;slidetitle="/>
              </a:rPr>
              <a:t>Ciane</a:t>
            </a:r>
            <a:endParaRPr lang="it-IT" sz="1000"/>
          </a:p>
          <a:p>
            <a:r>
              <a:rPr lang="it-IT" sz="1000"/>
              <a:t>  </a:t>
            </a:r>
            <a:r>
              <a:rPr lang="it-IT" sz="1000" err="1">
                <a:hlinkClick r:id="rId19" action="ppaction://hlinkpres?slideindex=1&amp;slidetitle="/>
              </a:rPr>
              <a:t>Ascalafo</a:t>
            </a:r>
            <a:endParaRPr lang="it-IT" sz="1000"/>
          </a:p>
          <a:p>
            <a:r>
              <a:rPr lang="it-IT" sz="1000"/>
              <a:t>  </a:t>
            </a:r>
            <a:r>
              <a:rPr lang="it-IT" sz="1000">
                <a:hlinkClick r:id="rId20" action="ppaction://hlinkpres?slideindex=1&amp;slidetitle="/>
              </a:rPr>
              <a:t>Sirene</a:t>
            </a:r>
            <a:endParaRPr lang="it-IT" sz="1000"/>
          </a:p>
          <a:p>
            <a:r>
              <a:rPr lang="it-IT" sz="1000"/>
              <a:t>  </a:t>
            </a:r>
            <a:r>
              <a:rPr lang="it-IT" sz="1000">
                <a:hlinkClick r:id="rId21" action="ppaction://hlinkpres?slideindex=1&amp;slidetitle="/>
              </a:rPr>
              <a:t>Aretusa</a:t>
            </a:r>
            <a:endParaRPr lang="it-IT" sz="1000"/>
          </a:p>
          <a:p>
            <a:r>
              <a:rPr lang="it-IT" sz="1000"/>
              <a:t>  </a:t>
            </a:r>
            <a:r>
              <a:rPr lang="it-IT" sz="1000">
                <a:hlinkClick r:id="rId22" action="ppaction://hlinkpres?slideindex=1&amp;slidetitle="/>
              </a:rPr>
              <a:t>Trittolemo e Linco</a:t>
            </a:r>
            <a:endParaRPr lang="it-IT" sz="1000"/>
          </a:p>
        </p:txBody>
      </p:sp>
      <p:sp>
        <p:nvSpPr>
          <p:cNvPr id="72" name="A_Storie ateniesi">
            <a:hlinkClick r:id="rId23" action="ppaction://hlinkpres?slideindex=1&amp;slidetitle="/>
            <a:extLst>
              <a:ext uri="{FF2B5EF4-FFF2-40B4-BE49-F238E27FC236}">
                <a16:creationId xmlns:a16="http://schemas.microsoft.com/office/drawing/2014/main" id="{8922657D-F208-00AE-712F-FE52A1E2558D}"/>
              </a:ext>
            </a:extLst>
          </p:cNvPr>
          <p:cNvSpPr/>
          <p:nvPr/>
        </p:nvSpPr>
        <p:spPr>
          <a:xfrm>
            <a:off x="4626441" y="5800860"/>
            <a:ext cx="386090" cy="108000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6" name="T_Storie ateniesi">
            <a:extLst>
              <a:ext uri="{FF2B5EF4-FFF2-40B4-BE49-F238E27FC236}">
                <a16:creationId xmlns:a16="http://schemas.microsoft.com/office/drawing/2014/main" id="{EA70F4DF-A4E4-6B3D-2E4A-ECAA94CE41BD}"/>
              </a:ext>
            </a:extLst>
          </p:cNvPr>
          <p:cNvSpPr txBox="1"/>
          <p:nvPr/>
        </p:nvSpPr>
        <p:spPr>
          <a:xfrm>
            <a:off x="3584974" y="867856"/>
            <a:ext cx="1081938" cy="49801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 wrap="square" lIns="36000" tIns="36000" rIns="36000" bIns="0" rtlCol="0">
            <a:spAutoFit/>
          </a:bodyPr>
          <a:lstStyle/>
          <a:p>
            <a:r>
              <a:rPr lang="it-IT" sz="1000" b="1">
                <a:hlinkClick r:id="rId23" action="ppaction://hlinkpres?slideindex=1&amp;slidetitle="/>
              </a:rPr>
              <a:t>Storie ateniesi</a:t>
            </a:r>
            <a:r>
              <a:rPr lang="it-IT" sz="1000" b="1"/>
              <a:t>:</a:t>
            </a:r>
          </a:p>
          <a:p>
            <a:r>
              <a:rPr lang="it-IT" sz="1000">
                <a:hlinkClick r:id="rId24" action="ppaction://hlinkpres?slideindex=1&amp;slidetitle="/>
              </a:rPr>
              <a:t>Procne e Filomela</a:t>
            </a:r>
            <a:endParaRPr lang="it-IT" sz="1000"/>
          </a:p>
          <a:p>
            <a:r>
              <a:rPr lang="it-IT" sz="1000">
                <a:hlinkClick r:id="rId25" action="ppaction://hlinkpres?slideindex=1&amp;slidetitle="/>
              </a:rPr>
              <a:t>Borea e </a:t>
            </a:r>
            <a:r>
              <a:rPr lang="it-IT" sz="1000" err="1">
                <a:hlinkClick r:id="rId25" action="ppaction://hlinkpres?slideindex=1&amp;slidetitle="/>
              </a:rPr>
              <a:t>Orizia</a:t>
            </a:r>
            <a:endParaRPr lang="it-IT" sz="1000"/>
          </a:p>
        </p:txBody>
      </p:sp>
      <p:sp>
        <p:nvSpPr>
          <p:cNvPr id="80" name="T_Argonauti e Medea">
            <a:extLst>
              <a:ext uri="{FF2B5EF4-FFF2-40B4-BE49-F238E27FC236}">
                <a16:creationId xmlns:a16="http://schemas.microsoft.com/office/drawing/2014/main" id="{79DE29D4-75FB-D390-450C-5FA118070A08}"/>
              </a:ext>
            </a:extLst>
          </p:cNvPr>
          <p:cNvSpPr txBox="1"/>
          <p:nvPr/>
        </p:nvSpPr>
        <p:spPr>
          <a:xfrm>
            <a:off x="4734264" y="1274000"/>
            <a:ext cx="1624590" cy="111357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txBody>
          <a:bodyPr wrap="square" lIns="36000" tIns="36000" rIns="36000" bIns="0" rtlCol="0">
            <a:spAutoFit/>
          </a:bodyPr>
          <a:lstStyle/>
          <a:p>
            <a:r>
              <a:rPr lang="it-IT" sz="1000" b="1">
                <a:hlinkClick r:id="rId26" action="ppaction://hlinkpres?slideindex=1&amp;slidetitle="/>
              </a:rPr>
              <a:t>Gli Argonauti e Medea</a:t>
            </a:r>
            <a:r>
              <a:rPr lang="it-IT" sz="1000" b="1"/>
              <a:t>:</a:t>
            </a:r>
          </a:p>
          <a:p>
            <a:r>
              <a:rPr lang="it-IT" sz="1000">
                <a:hlinkClick r:id="rId27" action="ppaction://hlinkpres?slideindex=1&amp;slidetitle="/>
              </a:rPr>
              <a:t>Storia di Medea</a:t>
            </a:r>
            <a:endParaRPr lang="it-IT" sz="1000"/>
          </a:p>
          <a:p>
            <a:pPr marL="108000"/>
            <a:r>
              <a:rPr lang="it-IT" sz="1000">
                <a:hlinkClick r:id="rId28" action="ppaction://hlinkpres?slideindex=1&amp;slidetitle="/>
              </a:rPr>
              <a:t>Medea in Colchide</a:t>
            </a:r>
            <a:endParaRPr lang="it-IT" sz="1000">
              <a:hlinkClick r:id="rId29" action="ppaction://hlinkpres?slideindex=1&amp;slidetitle="/>
            </a:endParaRPr>
          </a:p>
          <a:p>
            <a:pPr marL="108000"/>
            <a:r>
              <a:rPr lang="it-IT" sz="1000">
                <a:hlinkClick r:id="rId29" action="ppaction://hlinkpres?slideindex=1&amp;slidetitle="/>
              </a:rPr>
              <a:t>Ringiovanimento di Esone</a:t>
            </a:r>
            <a:endParaRPr lang="it-IT" sz="1000"/>
          </a:p>
          <a:p>
            <a:pPr marL="108000"/>
            <a:r>
              <a:rPr lang="it-IT" sz="1000">
                <a:hlinkClick r:id="rId30" action="ppaction://hlinkpres?slideindex=1&amp;slidetitle="/>
              </a:rPr>
              <a:t>Assassinio di </a:t>
            </a:r>
            <a:r>
              <a:rPr lang="it-IT" sz="1000" err="1">
                <a:hlinkClick r:id="rId30" action="ppaction://hlinkpres?slideindex=1&amp;slidetitle="/>
              </a:rPr>
              <a:t>Pelia</a:t>
            </a:r>
            <a:endParaRPr lang="it-IT" sz="1000"/>
          </a:p>
          <a:p>
            <a:pPr marL="108000"/>
            <a:r>
              <a:rPr lang="it-IT" sz="1000">
                <a:hlinkClick r:id="rId31" action="ppaction://hlinkpres?slideindex=1&amp;slidetitle="/>
              </a:rPr>
              <a:t>Volo di Medea</a:t>
            </a:r>
            <a:endParaRPr lang="it-IT" sz="1000"/>
          </a:p>
          <a:p>
            <a:pPr marL="108000"/>
            <a:r>
              <a:rPr lang="it-IT" sz="1000">
                <a:hlinkClick r:id="rId32" action="ppaction://hlinkpres?slideindex=1&amp;slidetitle="/>
              </a:rPr>
              <a:t>Medea a Corinto e Atene</a:t>
            </a:r>
            <a:endParaRPr lang="it-IT" sz="1000"/>
          </a:p>
        </p:txBody>
      </p:sp>
      <p:sp>
        <p:nvSpPr>
          <p:cNvPr id="81" name="T_Ciclo di Teseo">
            <a:extLst>
              <a:ext uri="{FF2B5EF4-FFF2-40B4-BE49-F238E27FC236}">
                <a16:creationId xmlns:a16="http://schemas.microsoft.com/office/drawing/2014/main" id="{EA13D563-49D2-2C5F-EDCB-F115328F98BF}"/>
              </a:ext>
            </a:extLst>
          </p:cNvPr>
          <p:cNvSpPr txBox="1"/>
          <p:nvPr/>
        </p:nvSpPr>
        <p:spPr>
          <a:xfrm>
            <a:off x="5104751" y="2465883"/>
            <a:ext cx="1289629" cy="3114117"/>
          </a:xfrm>
          <a:prstGeom prst="rect">
            <a:avLst/>
          </a:prstGeom>
          <a:solidFill>
            <a:srgbClr val="9CC4E8"/>
          </a:solidFill>
          <a:ln>
            <a:solidFill>
              <a:schemeClr val="accent1"/>
            </a:solidFill>
          </a:ln>
        </p:spPr>
        <p:txBody>
          <a:bodyPr wrap="square" lIns="36000" tIns="36000" rIns="36000" bIns="0" rtlCol="0">
            <a:spAutoFit/>
          </a:bodyPr>
          <a:lstStyle/>
          <a:p>
            <a:r>
              <a:rPr lang="it-IT" sz="1000" b="1">
                <a:solidFill>
                  <a:schemeClr val="tx1"/>
                </a:solidFill>
                <a:hlinkClick r:id="rId33" action="ppaction://hlinkpres?slideindex=1&amp;slidetitle="/>
              </a:rPr>
              <a:t>Ciclo </a:t>
            </a:r>
            <a:r>
              <a:rPr lang="it-IT" sz="1000" b="1">
                <a:hlinkClick r:id="rId33" action="ppaction://hlinkpres?slideindex=1&amp;slidetitle="/>
              </a:rPr>
              <a:t>di </a:t>
            </a:r>
            <a:r>
              <a:rPr lang="it-IT" sz="1000" b="1">
                <a:solidFill>
                  <a:schemeClr val="tx1"/>
                </a:solidFill>
                <a:hlinkClick r:id="rId33" action="ppaction://hlinkpres?slideindex=1&amp;slidetitle="/>
              </a:rPr>
              <a:t>Teseo</a:t>
            </a:r>
            <a:endParaRPr lang="it-IT" sz="1000" b="1">
              <a:solidFill>
                <a:schemeClr val="tx1"/>
              </a:solidFill>
            </a:endParaRPr>
          </a:p>
          <a:p>
            <a:r>
              <a:rPr lang="it-IT" sz="1000">
                <a:hlinkClick r:id="rId34" action="ppaction://hlinkpres?slideindex=1&amp;slidetitle="/>
              </a:rPr>
              <a:t>Teseo ed Egeo</a:t>
            </a:r>
            <a:endParaRPr lang="it-IT" sz="1000"/>
          </a:p>
          <a:p>
            <a:r>
              <a:rPr lang="it-IT" sz="1000">
                <a:hlinkClick r:id="rId35" action="ppaction://hlinkpres?slideindex=1&amp;slidetitle="/>
              </a:rPr>
              <a:t>Minosse in guerra</a:t>
            </a:r>
            <a:endParaRPr lang="it-IT" sz="1000"/>
          </a:p>
          <a:p>
            <a:r>
              <a:rPr lang="it-IT" sz="1000">
                <a:hlinkClick r:id="rId36" action="ppaction://hlinkpres?slideindex=1&amp;slidetitle="/>
              </a:rPr>
              <a:t>Cefalo cerca aiuti</a:t>
            </a:r>
            <a:endParaRPr lang="it-IT" sz="1000"/>
          </a:p>
          <a:p>
            <a:r>
              <a:rPr lang="it-IT" sz="1000"/>
              <a:t>   </a:t>
            </a:r>
            <a:r>
              <a:rPr lang="it-IT" sz="1000">
                <a:hlinkClick r:id="rId37" action="ppaction://hlinkpres?slideindex=1&amp;slidetitle="/>
              </a:rPr>
              <a:t>La peste di Egina</a:t>
            </a:r>
            <a:endParaRPr lang="it-IT" sz="1000"/>
          </a:p>
          <a:p>
            <a:r>
              <a:rPr lang="it-IT" sz="1000"/>
              <a:t>   </a:t>
            </a:r>
            <a:r>
              <a:rPr lang="it-IT" sz="1000">
                <a:hlinkClick r:id="rId38" action="ppaction://hlinkpres?slideindex=1&amp;slidetitle="/>
              </a:rPr>
              <a:t>Cefalo e Procri</a:t>
            </a:r>
            <a:endParaRPr lang="it-IT" sz="1000"/>
          </a:p>
          <a:p>
            <a:r>
              <a:rPr lang="it-IT" sz="1000"/>
              <a:t>   </a:t>
            </a:r>
            <a:r>
              <a:rPr lang="it-IT" sz="1000">
                <a:hlinkClick r:id="rId39" action="ppaction://hlinkpres?slideindex=1&amp;slidetitle="/>
              </a:rPr>
              <a:t>Giavellotto di Cefalo</a:t>
            </a:r>
            <a:endParaRPr lang="it-IT" sz="1000"/>
          </a:p>
          <a:p>
            <a:r>
              <a:rPr lang="it-IT" sz="1000">
                <a:hlinkClick r:id="rId36" action="ppaction://hlinkpres?slideindex=1&amp;slidetitle="/>
              </a:rPr>
              <a:t>Arrivo dei rinforzi</a:t>
            </a:r>
            <a:endParaRPr lang="it-IT" sz="1000"/>
          </a:p>
          <a:p>
            <a:r>
              <a:rPr lang="it-IT" sz="1000"/>
              <a:t>Cefalo torna ad Atene</a:t>
            </a:r>
          </a:p>
          <a:p>
            <a:r>
              <a:rPr lang="it-IT" sz="1000">
                <a:hlinkClick r:id="rId40" action="ppaction://hlinkpres?slideindex=1&amp;slidetitle="/>
              </a:rPr>
              <a:t>Minosse e Scilla</a:t>
            </a:r>
            <a:endParaRPr lang="it-IT" sz="1000"/>
          </a:p>
          <a:p>
            <a:r>
              <a:rPr lang="it-IT" sz="1000">
                <a:hlinkClick r:id="rId41" action="ppaction://hlinkpres?slideindex=1&amp;slidetitle="/>
              </a:rPr>
              <a:t>Dedalo</a:t>
            </a:r>
            <a:r>
              <a:rPr lang="it-IT" sz="1000"/>
              <a:t> e il Minotauro</a:t>
            </a:r>
          </a:p>
          <a:p>
            <a:r>
              <a:rPr lang="it-IT" sz="1000" err="1">
                <a:hlinkClick r:id="rId42" action="ppaction://hlinkpres?slideindex=1&amp;slidetitle="/>
              </a:rPr>
              <a:t>Meleagro</a:t>
            </a:r>
            <a:r>
              <a:rPr lang="it-IT" sz="1000">
                <a:hlinkClick r:id="rId42" action="ppaction://hlinkpres?slideindex=1&amp;slidetitle="/>
              </a:rPr>
              <a:t> e il cinghiale</a:t>
            </a:r>
            <a:endParaRPr lang="it-IT" sz="1000"/>
          </a:p>
          <a:p>
            <a:r>
              <a:rPr lang="it-IT" sz="1000">
                <a:hlinkClick r:id="rId43" action="ppaction://hlinkpres?slideindex=1&amp;slidetitle="/>
              </a:rPr>
              <a:t>Altea e Meleagro</a:t>
            </a:r>
            <a:endParaRPr lang="it-IT" sz="1000"/>
          </a:p>
          <a:p>
            <a:r>
              <a:rPr lang="it-IT" sz="1000">
                <a:hlinkClick r:id="rId44" action="ppaction://hlinkpres?slideindex=1&amp;slidetitle="/>
              </a:rPr>
              <a:t>Teseo e Acheloo</a:t>
            </a:r>
            <a:endParaRPr lang="it-IT" sz="1000"/>
          </a:p>
          <a:p>
            <a:r>
              <a:rPr lang="it-IT" sz="1000"/>
              <a:t>   </a:t>
            </a:r>
            <a:r>
              <a:rPr lang="it-IT" sz="1000">
                <a:hlinkClick r:id="rId45" action="ppaction://hlinkpres?slideindex=1&amp;slidetitle="/>
              </a:rPr>
              <a:t>Le </a:t>
            </a:r>
            <a:r>
              <a:rPr lang="it-IT" sz="1000" err="1">
                <a:hlinkClick r:id="rId45" action="ppaction://hlinkpres?slideindex=1&amp;slidetitle="/>
              </a:rPr>
              <a:t>Echinadi</a:t>
            </a:r>
            <a:endParaRPr lang="it-IT" sz="1000"/>
          </a:p>
          <a:p>
            <a:r>
              <a:rPr lang="it-IT" sz="1000"/>
              <a:t>   </a:t>
            </a:r>
            <a:r>
              <a:rPr lang="it-IT" sz="1000">
                <a:hlinkClick r:id="rId46" action="ppaction://hlinkpres?slideindex=1&amp;slidetitle="/>
              </a:rPr>
              <a:t>Perimele</a:t>
            </a:r>
            <a:endParaRPr lang="it-IT" sz="1000"/>
          </a:p>
          <a:p>
            <a:r>
              <a:rPr lang="it-IT" sz="1000"/>
              <a:t>   </a:t>
            </a:r>
            <a:r>
              <a:rPr lang="it-IT" sz="1000">
                <a:hlinkClick r:id="rId47" action="ppaction://hlinkpres?slideindex=1&amp;slidetitle="/>
              </a:rPr>
              <a:t>Filemone e Bauci</a:t>
            </a:r>
            <a:endParaRPr lang="it-IT" sz="1000"/>
          </a:p>
          <a:p>
            <a:r>
              <a:rPr lang="it-IT" sz="1000"/>
              <a:t>   </a:t>
            </a:r>
            <a:r>
              <a:rPr lang="it-IT" sz="1000">
                <a:hlinkClick r:id="rId48" action="ppaction://hlinkpres?slideindex=1&amp;slidetitle="/>
              </a:rPr>
              <a:t>Proteo</a:t>
            </a:r>
            <a:endParaRPr lang="it-IT" sz="1000"/>
          </a:p>
          <a:p>
            <a:r>
              <a:rPr lang="it-IT" sz="1000"/>
              <a:t>   </a:t>
            </a:r>
            <a:r>
              <a:rPr lang="it-IT" sz="1000">
                <a:hlinkClick r:id="rId49" action="ppaction://hlinkpres?slideindex=1&amp;slidetitle="/>
              </a:rPr>
              <a:t>Erisittone e </a:t>
            </a:r>
            <a:r>
              <a:rPr lang="it-IT" sz="1000" err="1">
                <a:hlinkClick r:id="rId49" action="ppaction://hlinkpres?slideindex=1&amp;slidetitle="/>
              </a:rPr>
              <a:t>Mestra</a:t>
            </a:r>
            <a:endParaRPr lang="it-IT" sz="1000"/>
          </a:p>
          <a:p>
            <a:r>
              <a:rPr lang="it-IT" sz="1000"/>
              <a:t>   </a:t>
            </a:r>
            <a:r>
              <a:rPr lang="it-IT" sz="1000">
                <a:hlinkClick r:id="rId50" action="ppaction://hlinkpres?slideindex=1&amp;slidetitle="/>
              </a:rPr>
              <a:t>Acheloo ed Ercole</a:t>
            </a:r>
            <a:endParaRPr lang="it-IT" sz="1000"/>
          </a:p>
        </p:txBody>
      </p:sp>
      <p:sp>
        <p:nvSpPr>
          <p:cNvPr id="84" name="A_Argonauti e Medea">
            <a:hlinkClick r:id="rId26" action="ppaction://hlinkpres?slideindex=1&amp;slidetitle="/>
            <a:extLst>
              <a:ext uri="{FF2B5EF4-FFF2-40B4-BE49-F238E27FC236}">
                <a16:creationId xmlns:a16="http://schemas.microsoft.com/office/drawing/2014/main" id="{52AED7F7-9709-C84B-DDE1-E9918D29120D}"/>
              </a:ext>
            </a:extLst>
          </p:cNvPr>
          <p:cNvSpPr/>
          <p:nvPr/>
        </p:nvSpPr>
        <p:spPr>
          <a:xfrm>
            <a:off x="5029666" y="5800860"/>
            <a:ext cx="386090" cy="108000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8" name="A_Ciclo di Teseo">
            <a:hlinkClick r:id="rId33" action="ppaction://hlinkpres?slideindex=1&amp;slidetitle="/>
            <a:extLst>
              <a:ext uri="{FF2B5EF4-FFF2-40B4-BE49-F238E27FC236}">
                <a16:creationId xmlns:a16="http://schemas.microsoft.com/office/drawing/2014/main" id="{9703800A-F9AE-CBA0-A7FF-5082F7EFFCA4}"/>
              </a:ext>
            </a:extLst>
          </p:cNvPr>
          <p:cNvSpPr/>
          <p:nvPr/>
        </p:nvSpPr>
        <p:spPr>
          <a:xfrm>
            <a:off x="5432823" y="5800860"/>
            <a:ext cx="1194196" cy="108000"/>
          </a:xfrm>
          <a:prstGeom prst="roundRect">
            <a:avLst/>
          </a:prstGeom>
          <a:solidFill>
            <a:srgbClr val="9CC4E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3" name="A_Ciclo di Ercole">
            <a:hlinkClick r:id="rId51" action="ppaction://hlinkpres?slideindex=1&amp;slidetitle="/>
            <a:extLst>
              <a:ext uri="{FF2B5EF4-FFF2-40B4-BE49-F238E27FC236}">
                <a16:creationId xmlns:a16="http://schemas.microsoft.com/office/drawing/2014/main" id="{83EE06F3-4307-F4D2-7D49-56DE7E98ACCC}"/>
              </a:ext>
            </a:extLst>
          </p:cNvPr>
          <p:cNvSpPr/>
          <p:nvPr/>
        </p:nvSpPr>
        <p:spPr>
          <a:xfrm>
            <a:off x="6644880" y="5800860"/>
            <a:ext cx="398858" cy="108000"/>
          </a:xfrm>
          <a:prstGeom prst="roundRect">
            <a:avLst/>
          </a:prstGeom>
          <a:solidFill>
            <a:srgbClr val="C4C02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6" name="T_Ciclo di Ercole">
            <a:extLst>
              <a:ext uri="{FF2B5EF4-FFF2-40B4-BE49-F238E27FC236}">
                <a16:creationId xmlns:a16="http://schemas.microsoft.com/office/drawing/2014/main" id="{E03D26CA-37E7-3CDA-1E47-B3E3D8253BC1}"/>
              </a:ext>
            </a:extLst>
          </p:cNvPr>
          <p:cNvSpPr txBox="1"/>
          <p:nvPr/>
        </p:nvSpPr>
        <p:spPr>
          <a:xfrm>
            <a:off x="6439827" y="1080024"/>
            <a:ext cx="1039519" cy="1729123"/>
          </a:xfrm>
          <a:prstGeom prst="rect">
            <a:avLst/>
          </a:prstGeom>
          <a:solidFill>
            <a:srgbClr val="DFDD77"/>
          </a:solidFill>
          <a:ln>
            <a:solidFill>
              <a:srgbClr val="7D7B1D"/>
            </a:solidFill>
          </a:ln>
        </p:spPr>
        <p:txBody>
          <a:bodyPr wrap="square" lIns="36000" tIns="36000" rIns="36000" bIns="0" rtlCol="0">
            <a:spAutoFit/>
          </a:bodyPr>
          <a:lstStyle/>
          <a:p>
            <a:r>
              <a:rPr lang="it-IT" sz="1000" b="1">
                <a:hlinkClick r:id="rId51" action="ppaction://hlinkpres?slideindex=1&amp;slidetitle="/>
              </a:rPr>
              <a:t>Ciclo di Ercole</a:t>
            </a:r>
            <a:endParaRPr lang="it-IT" sz="1000" b="1">
              <a:hlinkClick r:id="rId52" action="ppaction://hlinkpres?slideindex=1&amp;slidetitle="/>
            </a:endParaRPr>
          </a:p>
          <a:p>
            <a:r>
              <a:rPr lang="it-IT" sz="1000">
                <a:hlinkClick r:id="rId50" action="ppaction://hlinkpres?slideindex=1&amp;slidetitle="/>
              </a:rPr>
              <a:t>Acheloo e Ercole</a:t>
            </a:r>
            <a:endParaRPr lang="it-IT" sz="1000">
              <a:solidFill>
                <a:schemeClr val="tx1"/>
              </a:solidFill>
              <a:hlinkClick r:id="rId53" action="ppaction://hlinkpres?slideindex=1&amp;slidetitle="/>
            </a:endParaRPr>
          </a:p>
          <a:p>
            <a:r>
              <a:rPr lang="it-IT" sz="1000">
                <a:solidFill>
                  <a:schemeClr val="tx1"/>
                </a:solidFill>
                <a:hlinkClick r:id="rId53" action="ppaction://hlinkpres?slideindex=1&amp;slidetitle="/>
              </a:rPr>
              <a:t>Ercole e Nesso</a:t>
            </a:r>
            <a:endParaRPr lang="it-IT" sz="1000">
              <a:solidFill>
                <a:schemeClr val="tx1"/>
              </a:solidFill>
            </a:endParaRPr>
          </a:p>
          <a:p>
            <a:r>
              <a:rPr lang="it-IT" sz="1000">
                <a:solidFill>
                  <a:schemeClr val="tx1"/>
                </a:solidFill>
                <a:hlinkClick r:id="rId54" action="ppaction://hlinkpres?slideindex=1&amp;slidetitle="/>
              </a:rPr>
              <a:t>Morte di Ercole</a:t>
            </a:r>
            <a:endParaRPr lang="it-IT" sz="1000">
              <a:solidFill>
                <a:schemeClr val="tx1"/>
              </a:solidFill>
            </a:endParaRPr>
          </a:p>
          <a:p>
            <a:pPr marL="108000"/>
            <a:r>
              <a:rPr lang="it-IT" sz="1000">
                <a:solidFill>
                  <a:schemeClr val="tx1"/>
                </a:solidFill>
                <a:hlinkClick r:id="rId55" action="ppaction://hlinkpres?slideindex=1&amp;slidetitle="/>
              </a:rPr>
              <a:t>Le fatiche di E.</a:t>
            </a:r>
            <a:endParaRPr lang="it-IT" sz="1000">
              <a:solidFill>
                <a:schemeClr val="tx1"/>
              </a:solidFill>
            </a:endParaRPr>
          </a:p>
          <a:p>
            <a:pPr marL="108000"/>
            <a:r>
              <a:rPr lang="it-IT" sz="1000">
                <a:solidFill>
                  <a:schemeClr val="tx1"/>
                </a:solidFill>
                <a:hlinkClick r:id="rId56" action="ppaction://hlinkpres?slideindex=1&amp;slidetitle="/>
              </a:rPr>
              <a:t>Morte di Lica</a:t>
            </a:r>
            <a:endParaRPr lang="it-IT" sz="1000">
              <a:solidFill>
                <a:schemeClr val="tx1"/>
              </a:solidFill>
            </a:endParaRPr>
          </a:p>
          <a:p>
            <a:r>
              <a:rPr lang="it-IT" sz="1000">
                <a:solidFill>
                  <a:schemeClr val="tx1"/>
                </a:solidFill>
                <a:hlinkClick r:id="rId57" action="ppaction://hlinkpres?slideindex=1&amp;slidetitle="/>
              </a:rPr>
              <a:t>Alcmena e Iole</a:t>
            </a:r>
            <a:endParaRPr lang="it-IT" sz="1000">
              <a:solidFill>
                <a:schemeClr val="tx1"/>
              </a:solidFill>
            </a:endParaRPr>
          </a:p>
          <a:p>
            <a:pPr marL="108000"/>
            <a:r>
              <a:rPr lang="it-IT" sz="1000">
                <a:hlinkClick r:id="rId58" action="ppaction://hlinkpres?slideindex=1&amp;slidetitle="/>
              </a:rPr>
              <a:t>Galantide</a:t>
            </a:r>
            <a:endParaRPr lang="it-IT" sz="1000"/>
          </a:p>
          <a:p>
            <a:pPr marL="108000"/>
            <a:r>
              <a:rPr lang="it-IT" sz="1000">
                <a:solidFill>
                  <a:schemeClr val="tx1"/>
                </a:solidFill>
                <a:hlinkClick r:id="rId59" action="ppaction://hlinkpres?slideindex=1&amp;slidetitle="/>
              </a:rPr>
              <a:t>Driope</a:t>
            </a:r>
            <a:endParaRPr lang="it-IT" sz="1000">
              <a:solidFill>
                <a:schemeClr val="tx1"/>
              </a:solidFill>
            </a:endParaRPr>
          </a:p>
          <a:p>
            <a:pPr marL="108000"/>
            <a:r>
              <a:rPr lang="it-IT" sz="1000">
                <a:hlinkClick r:id="rId60" action="ppaction://hlinkpres?slideindex=1&amp;slidetitle="/>
              </a:rPr>
              <a:t>Iolao e Calliroe</a:t>
            </a:r>
            <a:endParaRPr lang="it-IT" sz="1000"/>
          </a:p>
          <a:p>
            <a:pPr marL="108000"/>
            <a:r>
              <a:rPr lang="it-IT" sz="1000">
                <a:solidFill>
                  <a:schemeClr val="tx1"/>
                </a:solidFill>
                <a:hlinkClick r:id="rId61" action="ppaction://hlinkpres?slideindex=1&amp;slidetitle="/>
              </a:rPr>
              <a:t>Mileto</a:t>
            </a:r>
            <a:endParaRPr lang="it-IT" sz="1000">
              <a:solidFill>
                <a:schemeClr val="tx1"/>
              </a:solidFill>
            </a:endParaRPr>
          </a:p>
        </p:txBody>
      </p:sp>
      <p:sp>
        <p:nvSpPr>
          <p:cNvPr id="100" name="A_Amori difficili">
            <a:hlinkClick r:id="rId62" action="ppaction://hlinkpres?slideindex=1&amp;slidetitle="/>
            <a:extLst>
              <a:ext uri="{FF2B5EF4-FFF2-40B4-BE49-F238E27FC236}">
                <a16:creationId xmlns:a16="http://schemas.microsoft.com/office/drawing/2014/main" id="{2283AA45-9D06-6055-D231-29AB2C0774D0}"/>
              </a:ext>
            </a:extLst>
          </p:cNvPr>
          <p:cNvSpPr/>
          <p:nvPr/>
        </p:nvSpPr>
        <p:spPr>
          <a:xfrm>
            <a:off x="7056840" y="5800860"/>
            <a:ext cx="260654" cy="108000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1" name="T_Amori difficili">
            <a:extLst>
              <a:ext uri="{FF2B5EF4-FFF2-40B4-BE49-F238E27FC236}">
                <a16:creationId xmlns:a16="http://schemas.microsoft.com/office/drawing/2014/main" id="{02D4F1F3-9288-072D-6983-A8F9855ECF55}"/>
              </a:ext>
            </a:extLst>
          </p:cNvPr>
          <p:cNvSpPr txBox="1"/>
          <p:nvPr/>
        </p:nvSpPr>
        <p:spPr>
          <a:xfrm>
            <a:off x="6763238" y="5000435"/>
            <a:ext cx="952823" cy="498016"/>
          </a:xfrm>
          <a:prstGeom prst="rect">
            <a:avLst/>
          </a:prstGeom>
          <a:solidFill>
            <a:srgbClr val="E4F6DE"/>
          </a:solidFill>
          <a:ln>
            <a:solidFill>
              <a:schemeClr val="accent1"/>
            </a:solidFill>
          </a:ln>
        </p:spPr>
        <p:txBody>
          <a:bodyPr wrap="square" lIns="36000" tIns="36000" rIns="36000" bIns="0" rtlCol="0">
            <a:spAutoFit/>
          </a:bodyPr>
          <a:lstStyle/>
          <a:p>
            <a:r>
              <a:rPr lang="it-IT" sz="1000" b="1">
                <a:hlinkClick r:id="rId62" action="ppaction://hlinkpres?slideindex=1&amp;slidetitle="/>
              </a:rPr>
              <a:t>Amori difficili</a:t>
            </a:r>
            <a:r>
              <a:rPr lang="it-IT" sz="1000" b="1"/>
              <a:t>:</a:t>
            </a:r>
          </a:p>
          <a:p>
            <a:r>
              <a:rPr lang="it-IT" sz="1000">
                <a:hlinkClick r:id="rId63" action="ppaction://hlinkpres?slideindex=1&amp;slidetitle="/>
              </a:rPr>
              <a:t>Biblide e Cauno</a:t>
            </a:r>
            <a:endParaRPr lang="it-IT" sz="1000"/>
          </a:p>
          <a:p>
            <a:r>
              <a:rPr lang="it-IT" sz="1000" err="1">
                <a:hlinkClick r:id="rId64" action="ppaction://hlinkpres?slideindex=1&amp;slidetitle="/>
              </a:rPr>
              <a:t>Ifi</a:t>
            </a:r>
            <a:r>
              <a:rPr lang="it-IT" sz="1000">
                <a:hlinkClick r:id="rId64" action="ppaction://hlinkpres?slideindex=1&amp;slidetitle="/>
              </a:rPr>
              <a:t> e Iante</a:t>
            </a:r>
            <a:endParaRPr lang="it-IT" sz="1000"/>
          </a:p>
        </p:txBody>
      </p:sp>
      <p:sp>
        <p:nvSpPr>
          <p:cNvPr id="113" name="A_Origini">
            <a:hlinkClick r:id="rId65" action="ppaction://hlinkpres?slideindex=1&amp;slidetitle="/>
            <a:extLst>
              <a:ext uri="{FF2B5EF4-FFF2-40B4-BE49-F238E27FC236}">
                <a16:creationId xmlns:a16="http://schemas.microsoft.com/office/drawing/2014/main" id="{886543A2-E228-5FDF-E3FD-10CAFAA99783}"/>
              </a:ext>
            </a:extLst>
          </p:cNvPr>
          <p:cNvSpPr/>
          <p:nvPr/>
        </p:nvSpPr>
        <p:spPr>
          <a:xfrm>
            <a:off x="352961" y="5800860"/>
            <a:ext cx="386090" cy="108000"/>
          </a:xfrm>
          <a:prstGeom prst="round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7" name="T_Origini">
            <a:extLst>
              <a:ext uri="{FF2B5EF4-FFF2-40B4-BE49-F238E27FC236}">
                <a16:creationId xmlns:a16="http://schemas.microsoft.com/office/drawing/2014/main" id="{BD87AE1F-268D-AD69-E812-4718412F0926}"/>
              </a:ext>
            </a:extLst>
          </p:cNvPr>
          <p:cNvSpPr txBox="1"/>
          <p:nvPr/>
        </p:nvSpPr>
        <p:spPr>
          <a:xfrm>
            <a:off x="114633" y="847898"/>
            <a:ext cx="1137372" cy="1598318"/>
          </a:xfrm>
          <a:prstGeom prst="rect">
            <a:avLst/>
          </a:prstGeom>
          <a:solidFill>
            <a:schemeClr val="bg2"/>
          </a:solidFill>
          <a:ln>
            <a:solidFill>
              <a:schemeClr val="accent1"/>
            </a:solidFill>
          </a:ln>
        </p:spPr>
        <p:txBody>
          <a:bodyPr wrap="square" lIns="36000" tIns="36000" rIns="36000" bIns="0" rtlCol="0">
            <a:spAutoFit/>
          </a:bodyPr>
          <a:lstStyle/>
          <a:p>
            <a:r>
              <a:rPr lang="it-IT" sz="1100" b="1">
                <a:hlinkClick r:id="rId66" action="ppaction://hlinkpres?slideindex=1&amp;slidetitle="/>
              </a:rPr>
              <a:t>Proemio</a:t>
            </a:r>
            <a:endParaRPr lang="it-IT" sz="1100" b="1"/>
          </a:p>
          <a:p>
            <a:pPr>
              <a:spcBef>
                <a:spcPts val="300"/>
              </a:spcBef>
            </a:pPr>
            <a:r>
              <a:rPr lang="it-IT" sz="1100" b="1">
                <a:hlinkClick r:id="rId65" action="ppaction://hlinkpres?slideindex=1&amp;slidetitle="/>
              </a:rPr>
              <a:t>Miti delle Origini</a:t>
            </a:r>
            <a:endParaRPr lang="it-IT" sz="1100" b="1"/>
          </a:p>
          <a:p>
            <a:r>
              <a:rPr lang="it-IT" sz="1100">
                <a:hlinkClick r:id="rId67" action="ppaction://hlinkpres?slideindex=1&amp;slidetitle="/>
              </a:rPr>
              <a:t>Cosmogonia</a:t>
            </a:r>
            <a:endParaRPr lang="it-IT" sz="1100"/>
          </a:p>
          <a:p>
            <a:r>
              <a:rPr lang="it-IT" sz="1100">
                <a:hlinkClick r:id="rId68" action="ppaction://hlinkpres?slideindex=1&amp;slidetitle="/>
              </a:rPr>
              <a:t>Mito delle età</a:t>
            </a:r>
            <a:endParaRPr lang="it-IT" sz="1100"/>
          </a:p>
          <a:p>
            <a:r>
              <a:rPr lang="it-IT" sz="1100">
                <a:hlinkClick r:id="rId69" action="ppaction://hlinkpres?slideindex=1&amp;slidetitle="/>
              </a:rPr>
              <a:t>Gigantomachia</a:t>
            </a:r>
            <a:endParaRPr lang="it-IT" sz="1100"/>
          </a:p>
          <a:p>
            <a:r>
              <a:rPr lang="it-IT" sz="1100">
                <a:hlinkClick r:id="rId70" action="ppaction://hlinkpres?slideindex=1&amp;slidetitle="/>
              </a:rPr>
              <a:t>Concilio degli dei</a:t>
            </a:r>
            <a:endParaRPr lang="it-IT" sz="1100"/>
          </a:p>
          <a:p>
            <a:r>
              <a:rPr lang="it-IT" sz="1100">
                <a:hlinkClick r:id="rId71" action="ppaction://hlinkpres?slideindex=1&amp;slidetitle="/>
              </a:rPr>
              <a:t>Licaone</a:t>
            </a:r>
            <a:endParaRPr lang="it-IT" sz="1100"/>
          </a:p>
          <a:p>
            <a:r>
              <a:rPr lang="it-IT" sz="1100">
                <a:hlinkClick r:id="rId72" action="ppaction://hlinkpres?slideindex=1&amp;slidetitle="/>
              </a:rPr>
              <a:t>Diluvio</a:t>
            </a:r>
            <a:endParaRPr lang="it-IT" sz="1100"/>
          </a:p>
          <a:p>
            <a:r>
              <a:rPr lang="it-IT" sz="1100">
                <a:hlinkClick r:id="rId73" action="ppaction://hlinkpres?slideindex=1&amp;slidetitle="/>
              </a:rPr>
              <a:t>Deucalione e P.</a:t>
            </a:r>
            <a:endParaRPr lang="it-IT" sz="1100"/>
          </a:p>
        </p:txBody>
      </p:sp>
      <p:sp>
        <p:nvSpPr>
          <p:cNvPr id="114" name="A_Apollo e Io">
            <a:hlinkClick r:id="rId74" action="ppaction://hlinkpres?slideindex=1&amp;slidetitle="/>
            <a:extLst>
              <a:ext uri="{FF2B5EF4-FFF2-40B4-BE49-F238E27FC236}">
                <a16:creationId xmlns:a16="http://schemas.microsoft.com/office/drawing/2014/main" id="{4BFF04E1-BEED-0A5C-F880-069F40A4C1E2}"/>
              </a:ext>
            </a:extLst>
          </p:cNvPr>
          <p:cNvSpPr/>
          <p:nvPr/>
        </p:nvSpPr>
        <p:spPr>
          <a:xfrm>
            <a:off x="755528" y="5800860"/>
            <a:ext cx="321889" cy="108000"/>
          </a:xfrm>
          <a:prstGeom prst="round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8" name="T_Apollo e Io">
            <a:extLst>
              <a:ext uri="{FF2B5EF4-FFF2-40B4-BE49-F238E27FC236}">
                <a16:creationId xmlns:a16="http://schemas.microsoft.com/office/drawing/2014/main" id="{62FA6C2F-CA74-F221-28AF-2501E55DF69A}"/>
              </a:ext>
            </a:extLst>
          </p:cNvPr>
          <p:cNvSpPr txBox="1"/>
          <p:nvPr/>
        </p:nvSpPr>
        <p:spPr>
          <a:xfrm>
            <a:off x="448048" y="4398228"/>
            <a:ext cx="583220" cy="125976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accent1"/>
            </a:solidFill>
          </a:ln>
        </p:spPr>
        <p:txBody>
          <a:bodyPr wrap="square" lIns="36000" tIns="36000" rIns="36000" bIns="0" rtlCol="0">
            <a:spAutoFit/>
          </a:bodyPr>
          <a:lstStyle/>
          <a:p>
            <a:r>
              <a:rPr lang="it-IT" sz="1100" b="1"/>
              <a:t>Apollo</a:t>
            </a:r>
          </a:p>
          <a:p>
            <a:r>
              <a:rPr lang="it-IT" sz="1100">
                <a:hlinkClick r:id="rId75" action="ppaction://hlinkpres?slideindex=1&amp;slidetitle="/>
              </a:rPr>
              <a:t>Pitone</a:t>
            </a:r>
            <a:endParaRPr lang="it-IT" sz="1100"/>
          </a:p>
          <a:p>
            <a:r>
              <a:rPr lang="it-IT" sz="1100">
                <a:hlinkClick r:id="rId76" action="ppaction://hlinkpres?slideindex=1&amp;slidetitle="/>
              </a:rPr>
              <a:t>Dafne</a:t>
            </a:r>
            <a:endParaRPr lang="it-IT" sz="1100"/>
          </a:p>
          <a:p>
            <a:pPr>
              <a:spcBef>
                <a:spcPts val="300"/>
              </a:spcBef>
            </a:pPr>
            <a:r>
              <a:rPr lang="it-IT" sz="1100" b="1">
                <a:hlinkClick r:id="rId77" action="ppaction://hlinkpres?slideindex=1&amp;slidetitle="/>
              </a:rPr>
              <a:t>Io</a:t>
            </a:r>
            <a:endParaRPr lang="it-IT" sz="1100" b="1"/>
          </a:p>
          <a:p>
            <a:r>
              <a:rPr lang="it-IT" sz="1100">
                <a:hlinkClick r:id="rId78" action="ppaction://hlinkpres?slideindex=1&amp;slidetitle="/>
              </a:rPr>
              <a:t>Argo</a:t>
            </a:r>
            <a:endParaRPr lang="it-IT" sz="1100"/>
          </a:p>
          <a:p>
            <a:r>
              <a:rPr lang="it-IT" sz="1100">
                <a:hlinkClick r:id="rId79" action="ppaction://hlinkpres?slideindex=1&amp;slidetitle="/>
              </a:rPr>
              <a:t>Siringa</a:t>
            </a:r>
            <a:r>
              <a:rPr lang="it-IT" sz="1100"/>
              <a:t> </a:t>
            </a:r>
          </a:p>
          <a:p>
            <a:r>
              <a:rPr lang="it-IT" sz="1100">
                <a:hlinkClick r:id="rId80" action="ppaction://hlinkpres?slideindex=1&amp;slidetitle="/>
              </a:rPr>
              <a:t>Pavone</a:t>
            </a:r>
            <a:endParaRPr lang="it-IT" sz="1100"/>
          </a:p>
        </p:txBody>
      </p:sp>
      <p:sp>
        <p:nvSpPr>
          <p:cNvPr id="115" name="A_Libro 2">
            <a:hlinkClick r:id="rId81" action="ppaction://hlinkpres?slideindex=1&amp;slidetitle="/>
            <a:extLst>
              <a:ext uri="{FF2B5EF4-FFF2-40B4-BE49-F238E27FC236}">
                <a16:creationId xmlns:a16="http://schemas.microsoft.com/office/drawing/2014/main" id="{F6561C1D-6240-1D1A-6FE4-714ECBD1A557}"/>
              </a:ext>
            </a:extLst>
          </p:cNvPr>
          <p:cNvSpPr/>
          <p:nvPr/>
        </p:nvSpPr>
        <p:spPr>
          <a:xfrm>
            <a:off x="1094042" y="5800860"/>
            <a:ext cx="795151" cy="108000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9" name="T_Libro 2">
            <a:extLst>
              <a:ext uri="{FF2B5EF4-FFF2-40B4-BE49-F238E27FC236}">
                <a16:creationId xmlns:a16="http://schemas.microsoft.com/office/drawing/2014/main" id="{7997576A-9628-4F67-E88C-5BE2D859420C}"/>
              </a:ext>
            </a:extLst>
          </p:cNvPr>
          <p:cNvSpPr txBox="1"/>
          <p:nvPr/>
        </p:nvSpPr>
        <p:spPr>
          <a:xfrm>
            <a:off x="1097479" y="2486577"/>
            <a:ext cx="1177565" cy="218309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accent1"/>
            </a:solidFill>
          </a:ln>
        </p:spPr>
        <p:txBody>
          <a:bodyPr wrap="square" lIns="36000" tIns="36000" rIns="36000" bIns="0" rtlCol="0">
            <a:spAutoFit/>
          </a:bodyPr>
          <a:lstStyle/>
          <a:p>
            <a:r>
              <a:rPr lang="it-IT" sz="1100" b="1">
                <a:hlinkClick r:id="rId82" action="ppaction://hlinkpres?slideindex=1&amp;slidetitle="/>
              </a:rPr>
              <a:t>Fetonte</a:t>
            </a:r>
            <a:endParaRPr lang="it-IT" sz="1100" b="1"/>
          </a:p>
          <a:p>
            <a:r>
              <a:rPr lang="it-IT" sz="1100">
                <a:hlinkClick r:id="rId83" action="ppaction://hlinkpres?slideindex=1&amp;slidetitle="/>
              </a:rPr>
              <a:t>Eliadi</a:t>
            </a:r>
            <a:endParaRPr lang="it-IT" sz="1100"/>
          </a:p>
          <a:p>
            <a:r>
              <a:rPr lang="it-IT" sz="1100">
                <a:hlinkClick r:id="rId84" action="ppaction://hlinkpres?slideindex=1&amp;slidetitle="/>
              </a:rPr>
              <a:t>Cicno</a:t>
            </a:r>
            <a:endParaRPr lang="it-IT" sz="1100"/>
          </a:p>
          <a:p>
            <a:pPr>
              <a:spcBef>
                <a:spcPts val="300"/>
              </a:spcBef>
            </a:pPr>
            <a:r>
              <a:rPr lang="it-IT" sz="1100" b="1">
                <a:hlinkClick r:id="rId85" action="ppaction://hlinkpres?slideindex=1&amp;slidetitle="/>
              </a:rPr>
              <a:t>Callisto</a:t>
            </a:r>
            <a:endParaRPr lang="it-IT" sz="1100" b="1"/>
          </a:p>
          <a:p>
            <a:pPr>
              <a:spcBef>
                <a:spcPts val="300"/>
              </a:spcBef>
            </a:pPr>
            <a:r>
              <a:rPr lang="it-IT" sz="1100" b="1">
                <a:hlinkClick r:id="rId86" action="ppaction://hlinkpres?slideindex=1&amp;slidetitle="/>
              </a:rPr>
              <a:t>Loquacità punita</a:t>
            </a:r>
            <a:endParaRPr lang="it-IT" sz="1100" b="1"/>
          </a:p>
          <a:p>
            <a:r>
              <a:rPr lang="it-IT" sz="1100">
                <a:hlinkClick r:id="rId87" action="ppaction://hlinkpres?slideindex=1&amp;slidetitle="/>
              </a:rPr>
              <a:t>Corvo</a:t>
            </a:r>
            <a:endParaRPr lang="it-IT" sz="1100"/>
          </a:p>
          <a:p>
            <a:pPr marL="144000" indent="-144000"/>
            <a:r>
              <a:rPr lang="it-IT" sz="1100">
                <a:hlinkClick r:id="rId88" action="ppaction://hlinkpres?slideindex=1&amp;slidetitle="/>
              </a:rPr>
              <a:t>Cornacchia e Civetta</a:t>
            </a:r>
            <a:endParaRPr lang="it-IT" sz="1100"/>
          </a:p>
          <a:p>
            <a:r>
              <a:rPr lang="it-IT" sz="1100">
                <a:hlinkClick r:id="rId89" action="ppaction://hlinkpres?slideindex=1&amp;slidetitle="/>
              </a:rPr>
              <a:t>Ociroe</a:t>
            </a:r>
            <a:endParaRPr lang="it-IT" sz="1100"/>
          </a:p>
          <a:p>
            <a:r>
              <a:rPr lang="it-IT" sz="1100">
                <a:hlinkClick r:id="rId90" action="ppaction://hlinkpres?slideindex=1&amp;slidetitle="/>
              </a:rPr>
              <a:t>Batto</a:t>
            </a:r>
            <a:endParaRPr lang="it-IT" sz="1100"/>
          </a:p>
          <a:p>
            <a:r>
              <a:rPr lang="it-IT" sz="1100">
                <a:hlinkClick r:id="rId91" action="ppaction://hlinkpres?slideindex=1&amp;slidetitle="/>
              </a:rPr>
              <a:t>Erse, Aglauro</a:t>
            </a:r>
            <a:endParaRPr lang="it-IT" sz="1100"/>
          </a:p>
          <a:p>
            <a:pPr>
              <a:spcBef>
                <a:spcPts val="300"/>
              </a:spcBef>
            </a:pPr>
            <a:r>
              <a:rPr lang="it-IT" sz="1100" b="1">
                <a:hlinkClick r:id="rId92" action="ppaction://hlinkpres?slideindex=1&amp;slidetitle="/>
              </a:rPr>
              <a:t>Europa</a:t>
            </a:r>
            <a:endParaRPr lang="it-IT" sz="1100" b="1"/>
          </a:p>
        </p:txBody>
      </p:sp>
      <p:sp>
        <p:nvSpPr>
          <p:cNvPr id="2" name="T_Orfeo">
            <a:extLst>
              <a:ext uri="{FF2B5EF4-FFF2-40B4-BE49-F238E27FC236}">
                <a16:creationId xmlns:a16="http://schemas.microsoft.com/office/drawing/2014/main" id="{27DD71DA-E895-C0A4-13E6-246702333241}"/>
              </a:ext>
            </a:extLst>
          </p:cNvPr>
          <p:cNvSpPr txBox="1"/>
          <p:nvPr/>
        </p:nvSpPr>
        <p:spPr>
          <a:xfrm>
            <a:off x="6833713" y="3292543"/>
            <a:ext cx="925366" cy="157523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1"/>
            </a:solidFill>
          </a:ln>
        </p:spPr>
        <p:txBody>
          <a:bodyPr wrap="square" lIns="36000" tIns="36000" rIns="36000" bIns="0" rtlCol="0">
            <a:spAutoFit/>
          </a:bodyPr>
          <a:lstStyle/>
          <a:p>
            <a:r>
              <a:rPr lang="it-IT" sz="1000" b="1">
                <a:solidFill>
                  <a:schemeClr val="tx1"/>
                </a:solidFill>
                <a:hlinkClick r:id="rId93" action="ppaction://hlinkpres?slideindex=1&amp;slidetitle="/>
              </a:rPr>
              <a:t>Orfeo</a:t>
            </a:r>
            <a:endParaRPr lang="it-IT" sz="1000" b="1"/>
          </a:p>
          <a:p>
            <a:r>
              <a:rPr lang="it-IT" sz="1000" kern="1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94" action="ppaction://hlinkpres?slideindex=1&amp;slidetitle="/>
              </a:rPr>
              <a:t>Ganimede</a:t>
            </a:r>
            <a:endParaRPr lang="it-IT" sz="1000" kern="100">
              <a:solidFill>
                <a:schemeClr val="tx1"/>
              </a:solidFill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000" kern="1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95" action="ppaction://hlinkpres?slideindex=1&amp;slidetitle="/>
              </a:rPr>
              <a:t>Giacinto</a:t>
            </a:r>
            <a:endParaRPr lang="it-IT" sz="1000" kern="100">
              <a:solidFill>
                <a:schemeClr val="tx1"/>
              </a:solidFill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0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96" action="ppaction://hlinkpres?slideindex=1&amp;slidetitle="/>
              </a:rPr>
              <a:t>Cerasti</a:t>
            </a:r>
            <a:endParaRPr lang="it-IT" sz="1000">
              <a:solidFill>
                <a:schemeClr val="tx1"/>
              </a:solidFill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000" err="1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97" action="ppaction://hlinkpres?slideindex=1&amp;slidetitle="/>
              </a:rPr>
              <a:t>Propetidi</a:t>
            </a:r>
            <a:endParaRPr lang="it-IT" sz="1000">
              <a:solidFill>
                <a:schemeClr val="tx1"/>
              </a:solidFill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0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98" action="ppaction://hlinkpres?slideindex=1&amp;slidetitle="/>
              </a:rPr>
              <a:t>Pigmalione</a:t>
            </a:r>
            <a:endParaRPr lang="it-IT" sz="1000">
              <a:solidFill>
                <a:schemeClr val="tx1"/>
              </a:solidFill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0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99" action="ppaction://hlinkpres?slideindex=1&amp;slidetitle="/>
              </a:rPr>
              <a:t>Cinira e Mirra</a:t>
            </a:r>
            <a:endParaRPr lang="it-IT" sz="1000">
              <a:solidFill>
                <a:schemeClr val="tx1"/>
              </a:solidFill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0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00" action="ppaction://hlinkpres?slideindex=1&amp;slidetitle="/>
              </a:rPr>
              <a:t>Adone</a:t>
            </a:r>
            <a:endParaRPr lang="it-IT" sz="1000">
              <a:solidFill>
                <a:schemeClr val="tx1"/>
              </a:solidFill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108000"/>
            <a:r>
              <a:rPr lang="it-IT" sz="10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01" action="ppaction://hlinkpres?slideindex=1&amp;slidetitle="/>
              </a:rPr>
              <a:t>Atalanta</a:t>
            </a:r>
            <a:endParaRPr lang="it-IT" sz="1000">
              <a:solidFill>
                <a:schemeClr val="tx1"/>
              </a:solidFill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000">
                <a:solidFill>
                  <a:schemeClr val="tx1"/>
                </a:solidFill>
                <a:hlinkClick r:id="rId102" action="ppaction://hlinkpres?slideindex=1&amp;slidetitle="/>
              </a:rPr>
              <a:t>Morte di Orfeo</a:t>
            </a:r>
            <a:endParaRPr lang="it-IT" sz="1000"/>
          </a:p>
        </p:txBody>
      </p:sp>
      <p:sp>
        <p:nvSpPr>
          <p:cNvPr id="4" name="A_Orfeo">
            <a:hlinkClick r:id="rId2" action="ppaction://hlinkpres?slideindex=1&amp;slidetitle="/>
            <a:extLst>
              <a:ext uri="{FF2B5EF4-FFF2-40B4-BE49-F238E27FC236}">
                <a16:creationId xmlns:a16="http://schemas.microsoft.com/office/drawing/2014/main" id="{7A9EB949-DFAC-1356-6725-DCF831920E15}"/>
              </a:ext>
            </a:extLst>
          </p:cNvPr>
          <p:cNvSpPr/>
          <p:nvPr/>
        </p:nvSpPr>
        <p:spPr>
          <a:xfrm>
            <a:off x="7336239" y="5800860"/>
            <a:ext cx="821923" cy="108000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" name="T_Asia e Tracia">
            <a:extLst>
              <a:ext uri="{FF2B5EF4-FFF2-40B4-BE49-F238E27FC236}">
                <a16:creationId xmlns:a16="http://schemas.microsoft.com/office/drawing/2014/main" id="{71A99034-2C6F-C408-2995-11491D57F3D3}"/>
              </a:ext>
            </a:extLst>
          </p:cNvPr>
          <p:cNvSpPr txBox="1"/>
          <p:nvPr/>
        </p:nvSpPr>
        <p:spPr>
          <a:xfrm>
            <a:off x="7833716" y="3964109"/>
            <a:ext cx="1173319" cy="1421346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accent1"/>
            </a:solidFill>
          </a:ln>
        </p:spPr>
        <p:txBody>
          <a:bodyPr wrap="square" lIns="36000" tIns="36000" rIns="36000" bIns="0" rtlCol="0">
            <a:spAutoFit/>
          </a:bodyPr>
          <a:lstStyle/>
          <a:p>
            <a:r>
              <a:rPr lang="it-IT" sz="1000" b="1">
                <a:solidFill>
                  <a:schemeClr val="tx1"/>
                </a:solidFill>
                <a:hlinkClick r:id="rId103" action="ppaction://hlinkpres?slideindex=1&amp;slidetitle="/>
              </a:rPr>
              <a:t>Asia Minore, Tracia</a:t>
            </a:r>
            <a:endParaRPr lang="it-IT" sz="1000" b="1">
              <a:solidFill>
                <a:schemeClr val="tx1"/>
              </a:solidFill>
            </a:endParaRPr>
          </a:p>
          <a:p>
            <a:r>
              <a:rPr lang="it-IT" sz="1000">
                <a:solidFill>
                  <a:schemeClr val="tx1"/>
                </a:solidFill>
                <a:hlinkClick r:id="rId104" action="ppaction://hlinkpres?slideindex=1&amp;slidetitle="/>
              </a:rPr>
              <a:t>Mida</a:t>
            </a:r>
            <a:endParaRPr lang="it-IT" sz="1000">
              <a:solidFill>
                <a:schemeClr val="tx1"/>
              </a:solidFill>
            </a:endParaRPr>
          </a:p>
          <a:p>
            <a:r>
              <a:rPr lang="it-IT" sz="1000">
                <a:solidFill>
                  <a:schemeClr val="tx1"/>
                </a:solidFill>
                <a:hlinkClick r:id="rId105" action="ppaction://hlinkpres?slideindex=1&amp;slidetitle="/>
              </a:rPr>
              <a:t>Orecchie di Mida</a:t>
            </a:r>
            <a:endParaRPr lang="it-IT" sz="1000">
              <a:solidFill>
                <a:schemeClr val="tx1"/>
              </a:solidFill>
            </a:endParaRPr>
          </a:p>
          <a:p>
            <a:r>
              <a:rPr lang="it-IT" sz="1000">
                <a:solidFill>
                  <a:schemeClr val="tx1"/>
                </a:solidFill>
                <a:hlinkClick r:id="rId106" action="ppaction://hlinkpres?slideindex=1&amp;slidetitle="/>
              </a:rPr>
              <a:t>Mura di Troia</a:t>
            </a:r>
            <a:endParaRPr lang="it-IT" sz="1000">
              <a:solidFill>
                <a:schemeClr val="tx1"/>
              </a:solidFill>
            </a:endParaRPr>
          </a:p>
          <a:p>
            <a:r>
              <a:rPr lang="it-IT" sz="1000">
                <a:solidFill>
                  <a:schemeClr val="tx1"/>
                </a:solidFill>
                <a:hlinkClick r:id="rId107" action="ppaction://hlinkpres?slideindex=1&amp;slidetitle="/>
              </a:rPr>
              <a:t>Peleo e Teti</a:t>
            </a:r>
            <a:endParaRPr lang="it-IT" sz="1000">
              <a:solidFill>
                <a:schemeClr val="tx1"/>
              </a:solidFill>
            </a:endParaRPr>
          </a:p>
          <a:p>
            <a:pPr marL="108000"/>
            <a:r>
              <a:rPr lang="it-IT" sz="1000" err="1">
                <a:solidFill>
                  <a:schemeClr val="tx1"/>
                </a:solidFill>
                <a:hlinkClick r:id="rId108" action="ppaction://hlinkpres?slideindex=1&amp;slidetitle="/>
              </a:rPr>
              <a:t>Dedalione</a:t>
            </a:r>
            <a:endParaRPr lang="it-IT" sz="1000">
              <a:solidFill>
                <a:schemeClr val="tx1"/>
              </a:solidFill>
            </a:endParaRPr>
          </a:p>
          <a:p>
            <a:pPr marL="108000"/>
            <a:r>
              <a:rPr lang="it-IT" sz="1000">
                <a:solidFill>
                  <a:schemeClr val="tx1"/>
                </a:solidFill>
                <a:hlinkClick r:id="rId109" action="ppaction://hlinkpres?slideindex=1&amp;slidetitle="/>
              </a:rPr>
              <a:t>Lupo di pietra</a:t>
            </a:r>
            <a:endParaRPr lang="it-IT" sz="1000">
              <a:solidFill>
                <a:schemeClr val="tx1"/>
              </a:solidFill>
            </a:endParaRPr>
          </a:p>
          <a:p>
            <a:r>
              <a:rPr lang="it-IT" sz="1000" err="1">
                <a:solidFill>
                  <a:schemeClr val="tx1"/>
                </a:solidFill>
                <a:hlinkClick r:id="rId110" action="ppaction://hlinkpres?slideindex=1&amp;slidetitle="/>
              </a:rPr>
              <a:t>Ceice</a:t>
            </a:r>
            <a:r>
              <a:rPr lang="it-IT" sz="1000">
                <a:solidFill>
                  <a:schemeClr val="tx1"/>
                </a:solidFill>
                <a:hlinkClick r:id="rId110" action="ppaction://hlinkpres?slideindex=1&amp;slidetitle="/>
              </a:rPr>
              <a:t> e Alcione</a:t>
            </a:r>
            <a:endParaRPr lang="it-IT" sz="1000">
              <a:solidFill>
                <a:schemeClr val="tx1"/>
              </a:solidFill>
            </a:endParaRPr>
          </a:p>
          <a:p>
            <a:r>
              <a:rPr lang="it-IT" sz="1000">
                <a:solidFill>
                  <a:schemeClr val="tx1"/>
                </a:solidFill>
                <a:hlinkClick r:id="rId111" action="ppaction://hlinkpres?slideindex=1&amp;slidetitle="/>
              </a:rPr>
              <a:t>Esaco</a:t>
            </a:r>
            <a:endParaRPr lang="it-IT" sz="1000" b="1"/>
          </a:p>
        </p:txBody>
      </p:sp>
      <p:sp>
        <p:nvSpPr>
          <p:cNvPr id="18" name="A_Asia e Tracia">
            <a:hlinkClick r:id="rId103" action="ppaction://hlinkpres?slideindex=1&amp;slidetitle="/>
            <a:extLst>
              <a:ext uri="{FF2B5EF4-FFF2-40B4-BE49-F238E27FC236}">
                <a16:creationId xmlns:a16="http://schemas.microsoft.com/office/drawing/2014/main" id="{8CF8074A-9B61-C4EB-FBEB-E3D0F09949AF}"/>
              </a:ext>
            </a:extLst>
          </p:cNvPr>
          <p:cNvSpPr/>
          <p:nvPr/>
        </p:nvSpPr>
        <p:spPr>
          <a:xfrm>
            <a:off x="8183963" y="5800860"/>
            <a:ext cx="676229" cy="108000"/>
          </a:xfrm>
          <a:prstGeom prst="round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1" name="T_Miti tebani">
            <a:extLst>
              <a:ext uri="{FF2B5EF4-FFF2-40B4-BE49-F238E27FC236}">
                <a16:creationId xmlns:a16="http://schemas.microsoft.com/office/drawing/2014/main" id="{898A136A-6540-D4E3-ACB7-31C635B8E71E}"/>
              </a:ext>
            </a:extLst>
          </p:cNvPr>
          <p:cNvSpPr txBox="1"/>
          <p:nvPr/>
        </p:nvSpPr>
        <p:spPr>
          <a:xfrm>
            <a:off x="1568056" y="195993"/>
            <a:ext cx="1624655" cy="203689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txBody>
          <a:bodyPr wrap="square" lIns="36000" tIns="36000" rIns="36000" bIns="0" rtlCol="0">
            <a:spAutoFit/>
          </a:bodyPr>
          <a:lstStyle/>
          <a:p>
            <a:r>
              <a:rPr lang="it-IT" sz="1000" b="1">
                <a:hlinkClick r:id="rId2" action="ppaction://hlinkpres?slideindex=1&amp;slidetitle="/>
              </a:rPr>
              <a:t>Ciclo Tebano</a:t>
            </a:r>
            <a:endParaRPr lang="it-IT" sz="1000" b="1">
              <a:hlinkClick r:id="rId52" action="ppaction://hlinkpres?slideindex=1&amp;slidetitle="/>
            </a:endParaRPr>
          </a:p>
          <a:p>
            <a:r>
              <a:rPr lang="it-IT" sz="1000">
                <a:hlinkClick r:id="rId52" action="ppaction://hlinkpres?slideindex=1&amp;slidetitle="/>
              </a:rPr>
              <a:t>Cadmo</a:t>
            </a:r>
            <a:endParaRPr lang="it-IT" sz="1000"/>
          </a:p>
          <a:p>
            <a:r>
              <a:rPr lang="it-IT" sz="1000">
                <a:hlinkClick r:id="rId112" action="ppaction://hlinkpres?slideindex=1&amp;slidetitle="/>
              </a:rPr>
              <a:t>Atteone</a:t>
            </a:r>
            <a:r>
              <a:rPr lang="it-IT" sz="1000"/>
              <a:t> </a:t>
            </a:r>
          </a:p>
          <a:p>
            <a:r>
              <a:rPr lang="it-IT" sz="1000">
                <a:hlinkClick r:id="rId113" action="ppaction://hlinkpres?slideindex=1&amp;slidetitle="/>
              </a:rPr>
              <a:t>Semele</a:t>
            </a:r>
            <a:r>
              <a:rPr lang="it-IT" sz="1000"/>
              <a:t> e Bacco</a:t>
            </a:r>
          </a:p>
          <a:p>
            <a:r>
              <a:rPr lang="it-IT" sz="1000">
                <a:hlinkClick r:id="rId114" action="ppaction://hlinkpres?slideindex=1&amp;slidetitle="/>
              </a:rPr>
              <a:t>Tiresia</a:t>
            </a:r>
            <a:endParaRPr lang="it-IT" sz="1000"/>
          </a:p>
          <a:p>
            <a:r>
              <a:rPr lang="it-IT" sz="1000">
                <a:hlinkClick r:id="rId115" action="ppaction://hlinkpres?slideindex=1&amp;slidetitle="/>
              </a:rPr>
              <a:t>Narciso ed Eco</a:t>
            </a:r>
            <a:endParaRPr lang="it-IT" sz="1000"/>
          </a:p>
          <a:p>
            <a:r>
              <a:rPr lang="it-IT" sz="1000">
                <a:hlinkClick r:id="rId116" action="ppaction://hlinkpres?slideindex=1&amp;slidetitle="/>
              </a:rPr>
              <a:t>Penteo</a:t>
            </a:r>
            <a:endParaRPr lang="it-IT" sz="1000"/>
          </a:p>
          <a:p>
            <a:r>
              <a:rPr lang="it-IT" sz="1000">
                <a:hlinkClick r:id="rId117" action="ppaction://hlinkpres?slideindex=1&amp;slidetitle="/>
              </a:rPr>
              <a:t>Le </a:t>
            </a:r>
            <a:r>
              <a:rPr lang="it-IT" sz="1000" err="1">
                <a:hlinkClick r:id="rId117" action="ppaction://hlinkpres?slideindex=1&amp;slidetitle="/>
              </a:rPr>
              <a:t>Minieidi</a:t>
            </a:r>
            <a:endParaRPr lang="it-IT" sz="1000"/>
          </a:p>
          <a:p>
            <a:pPr marL="108000"/>
            <a:r>
              <a:rPr lang="it-IT" sz="1000">
                <a:hlinkClick r:id="rId118" action="ppaction://hlinkpres?slideindex=1&amp;slidetitle="/>
              </a:rPr>
              <a:t>Piramo e Tisbe</a:t>
            </a:r>
            <a:endParaRPr lang="it-IT" sz="1000"/>
          </a:p>
          <a:p>
            <a:pPr marL="108000"/>
            <a:r>
              <a:rPr lang="it-IT" sz="1000">
                <a:hlinkClick r:id="rId119" action="ppaction://hlinkpres?slideindex=1&amp;slidetitle="/>
              </a:rPr>
              <a:t>Sole, Leucotoe e Clizia</a:t>
            </a:r>
            <a:endParaRPr lang="it-IT" sz="1000"/>
          </a:p>
          <a:p>
            <a:pPr marL="108000"/>
            <a:r>
              <a:rPr lang="it-IT" sz="1000" err="1">
                <a:hlinkClick r:id="rId120" action="ppaction://hlinkpres?slideindex=1&amp;slidetitle="/>
              </a:rPr>
              <a:t>Salmacide</a:t>
            </a:r>
            <a:r>
              <a:rPr lang="it-IT" sz="1000">
                <a:hlinkClick r:id="rId120" action="ppaction://hlinkpres?slideindex=1&amp;slidetitle="/>
              </a:rPr>
              <a:t> e Ermafrodito</a:t>
            </a:r>
            <a:endParaRPr lang="it-IT" sz="1000"/>
          </a:p>
          <a:p>
            <a:r>
              <a:rPr lang="it-IT" sz="1000">
                <a:hlinkClick r:id="rId121" action="ppaction://hlinkpres?slideindex=1&amp;slidetitle="/>
              </a:rPr>
              <a:t>Ino ed </a:t>
            </a:r>
            <a:r>
              <a:rPr lang="it-IT" sz="1000" err="1">
                <a:hlinkClick r:id="rId121" action="ppaction://hlinkpres?slideindex=1&amp;slidetitle="/>
              </a:rPr>
              <a:t>Atamante</a:t>
            </a:r>
            <a:endParaRPr lang="it-IT" sz="1000"/>
          </a:p>
          <a:p>
            <a:r>
              <a:rPr lang="it-IT" sz="1000">
                <a:hlinkClick r:id="rId122" action="ppaction://hlinkpres?slideindex=1&amp;slidetitle="/>
              </a:rPr>
              <a:t>Cadmo e Armonia</a:t>
            </a:r>
            <a:endParaRPr lang="it-IT" sz="1000"/>
          </a:p>
        </p:txBody>
      </p:sp>
      <p:sp>
        <p:nvSpPr>
          <p:cNvPr id="74" name="T_Altri miti tebani">
            <a:extLst>
              <a:ext uri="{FF2B5EF4-FFF2-40B4-BE49-F238E27FC236}">
                <a16:creationId xmlns:a16="http://schemas.microsoft.com/office/drawing/2014/main" id="{BCE59682-1F08-29AE-C064-8614219AC181}"/>
              </a:ext>
            </a:extLst>
          </p:cNvPr>
          <p:cNvSpPr txBox="1"/>
          <p:nvPr/>
        </p:nvSpPr>
        <p:spPr>
          <a:xfrm>
            <a:off x="3192711" y="1428716"/>
            <a:ext cx="1343659" cy="805793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txBody>
          <a:bodyPr wrap="square" lIns="36000" tIns="36000" rIns="36000" bIns="0" rtlCol="0">
            <a:spAutoFit/>
          </a:bodyPr>
          <a:lstStyle/>
          <a:p>
            <a:r>
              <a:rPr lang="it-IT" sz="1000">
                <a:solidFill>
                  <a:schemeClr val="tx1"/>
                </a:solidFill>
                <a:hlinkClick r:id="rId123" action="ppaction://hlinkpres?slideindex=1&amp;slidetitle="/>
              </a:rPr>
              <a:t>Aracne</a:t>
            </a:r>
            <a:endParaRPr lang="it-IT" sz="1000">
              <a:solidFill>
                <a:schemeClr val="tx1"/>
              </a:solidFill>
            </a:endParaRPr>
          </a:p>
          <a:p>
            <a:r>
              <a:rPr lang="it-IT" sz="1000">
                <a:solidFill>
                  <a:schemeClr val="tx1"/>
                </a:solidFill>
                <a:hlinkClick r:id="rId124" action="ppaction://hlinkpres?slideindex=1&amp;slidetitle="/>
              </a:rPr>
              <a:t>Niobe</a:t>
            </a:r>
            <a:endParaRPr lang="it-IT" sz="1000">
              <a:solidFill>
                <a:schemeClr val="tx1"/>
              </a:solidFill>
            </a:endParaRPr>
          </a:p>
          <a:p>
            <a:pPr marL="108000"/>
            <a:r>
              <a:rPr lang="it-IT" sz="1000">
                <a:solidFill>
                  <a:schemeClr val="tx1"/>
                </a:solidFill>
                <a:hlinkClick r:id="rId125" action="ppaction://hlinkpres?slideindex=1&amp;slidetitle="/>
              </a:rPr>
              <a:t>I contadini </a:t>
            </a:r>
            <a:r>
              <a:rPr lang="it-IT" sz="1000" err="1">
                <a:solidFill>
                  <a:schemeClr val="tx1"/>
                </a:solidFill>
                <a:hlinkClick r:id="rId125" action="ppaction://hlinkpres?slideindex=1&amp;slidetitle="/>
              </a:rPr>
              <a:t>Licii</a:t>
            </a:r>
            <a:endParaRPr lang="it-IT" sz="1000">
              <a:solidFill>
                <a:schemeClr val="tx1"/>
              </a:solidFill>
            </a:endParaRPr>
          </a:p>
          <a:p>
            <a:pPr marL="108000"/>
            <a:r>
              <a:rPr lang="it-IT" sz="1000">
                <a:solidFill>
                  <a:schemeClr val="tx1"/>
                </a:solidFill>
                <a:hlinkClick r:id="rId126" action="ppaction://hlinkpres?slideindex=1&amp;slidetitle="/>
              </a:rPr>
              <a:t>Marsia</a:t>
            </a:r>
            <a:endParaRPr lang="it-IT" sz="1000">
              <a:solidFill>
                <a:schemeClr val="tx1"/>
              </a:solidFill>
            </a:endParaRPr>
          </a:p>
          <a:p>
            <a:r>
              <a:rPr lang="it-IT" sz="1000">
                <a:solidFill>
                  <a:schemeClr val="tx1"/>
                </a:solidFill>
                <a:hlinkClick r:id="rId127" action="ppaction://hlinkpres?slideindex=1&amp;slidetitle="/>
              </a:rPr>
              <a:t>Pelope</a:t>
            </a:r>
            <a:endParaRPr lang="it-IT" sz="1000">
              <a:solidFill>
                <a:schemeClr val="tx1"/>
              </a:solidFill>
            </a:endParaRPr>
          </a:p>
        </p:txBody>
      </p:sp>
      <p:sp>
        <p:nvSpPr>
          <p:cNvPr id="6" name="T_Guerra di Troia">
            <a:extLst>
              <a:ext uri="{FF2B5EF4-FFF2-40B4-BE49-F238E27FC236}">
                <a16:creationId xmlns:a16="http://schemas.microsoft.com/office/drawing/2014/main" id="{E4CDCA51-22DA-5019-FFF0-D0398C9BE577}"/>
              </a:ext>
            </a:extLst>
          </p:cNvPr>
          <p:cNvSpPr txBox="1"/>
          <p:nvPr/>
        </p:nvSpPr>
        <p:spPr>
          <a:xfrm>
            <a:off x="7528078" y="875476"/>
            <a:ext cx="1548969" cy="2344676"/>
          </a:xfrm>
          <a:prstGeom prst="rect">
            <a:avLst/>
          </a:prstGeom>
          <a:solidFill>
            <a:srgbClr val="ED8855"/>
          </a:solidFill>
          <a:ln>
            <a:solidFill>
              <a:schemeClr val="accent1"/>
            </a:solidFill>
          </a:ln>
        </p:spPr>
        <p:txBody>
          <a:bodyPr wrap="square" lIns="36000" tIns="36000" rIns="36000" bIns="0" rtlCol="0">
            <a:spAutoFit/>
          </a:bodyPr>
          <a:lstStyle/>
          <a:p>
            <a:r>
              <a:rPr lang="it-IT" sz="1000" b="1">
                <a:solidFill>
                  <a:schemeClr val="tx1"/>
                </a:solidFill>
                <a:hlinkClick r:id="rId128" action="ppaction://hlinkpres?slideindex=1&amp;slidetitle="/>
              </a:rPr>
              <a:t>La guerra di Troia</a:t>
            </a:r>
            <a:endParaRPr lang="it-IT" sz="1000" b="1">
              <a:solidFill>
                <a:schemeClr val="tx1"/>
              </a:solidFill>
            </a:endParaRPr>
          </a:p>
          <a:p>
            <a:r>
              <a:rPr lang="it-IT" sz="1000">
                <a:solidFill>
                  <a:schemeClr val="tx1"/>
                </a:solidFill>
                <a:hlinkClick r:id="rId129" action="ppaction://hlinkpres?slideindex=1&amp;slidetitle="/>
              </a:rPr>
              <a:t>Aulide</a:t>
            </a:r>
            <a:endParaRPr lang="it-IT" sz="1000">
              <a:solidFill>
                <a:schemeClr val="tx1"/>
              </a:solidFill>
            </a:endParaRPr>
          </a:p>
          <a:p>
            <a:r>
              <a:rPr lang="it-IT" sz="1000">
                <a:solidFill>
                  <a:schemeClr val="tx1"/>
                </a:solidFill>
                <a:hlinkClick r:id="rId130" action="ppaction://hlinkpres?slideindex=1&amp;slidetitle="/>
              </a:rPr>
              <a:t>Primi scontri</a:t>
            </a:r>
            <a:endParaRPr lang="it-IT" sz="1000">
              <a:solidFill>
                <a:schemeClr val="tx1"/>
              </a:solidFill>
            </a:endParaRPr>
          </a:p>
          <a:p>
            <a:r>
              <a:rPr lang="it-IT" sz="1000">
                <a:solidFill>
                  <a:schemeClr val="tx1"/>
                </a:solidFill>
                <a:hlinkClick r:id="rId131" action="ppaction://hlinkpres?slideindex=1&amp;slidetitle="/>
              </a:rPr>
              <a:t>Achille e Cicno</a:t>
            </a:r>
            <a:endParaRPr lang="it-IT" sz="1000">
              <a:solidFill>
                <a:schemeClr val="tx1"/>
              </a:solidFill>
            </a:endParaRPr>
          </a:p>
          <a:p>
            <a:r>
              <a:rPr lang="it-IT" sz="1000">
                <a:solidFill>
                  <a:schemeClr val="tx1"/>
                </a:solidFill>
                <a:hlinkClick r:id="rId132" action="ppaction://hlinkpres?slideindex=1&amp;slidetitle="/>
              </a:rPr>
              <a:t>Tregua</a:t>
            </a:r>
            <a:endParaRPr lang="it-IT" sz="1000">
              <a:solidFill>
                <a:schemeClr val="tx1"/>
              </a:solidFill>
            </a:endParaRPr>
          </a:p>
          <a:p>
            <a:pPr marL="108000"/>
            <a:r>
              <a:rPr lang="it-IT" sz="1000" err="1">
                <a:solidFill>
                  <a:schemeClr val="tx1"/>
                </a:solidFill>
                <a:hlinkClick r:id="rId133" action="ppaction://hlinkpres?slideindex=1&amp;slidetitle="/>
              </a:rPr>
              <a:t>Ceneo</a:t>
            </a:r>
            <a:endParaRPr lang="it-IT" sz="1000">
              <a:solidFill>
                <a:schemeClr val="tx1"/>
              </a:solidFill>
            </a:endParaRPr>
          </a:p>
          <a:p>
            <a:pPr marL="108000"/>
            <a:r>
              <a:rPr lang="it-IT" sz="1000">
                <a:solidFill>
                  <a:schemeClr val="tx1"/>
                </a:solidFill>
                <a:hlinkClick r:id="rId134" action="ppaction://hlinkpres?slideindex=1&amp;slidetitle="/>
              </a:rPr>
              <a:t>Centauromachia</a:t>
            </a:r>
            <a:endParaRPr lang="it-IT" sz="1000">
              <a:solidFill>
                <a:schemeClr val="tx1"/>
              </a:solidFill>
            </a:endParaRPr>
          </a:p>
          <a:p>
            <a:pPr marL="360000" indent="-252000"/>
            <a:r>
              <a:rPr lang="it-IT" sz="1000">
                <a:solidFill>
                  <a:schemeClr val="tx1"/>
                </a:solidFill>
                <a:hlinkClick r:id="rId135" action="ppaction://hlinkpres?slideindex=1&amp;slidetitle="/>
              </a:rPr>
              <a:t>Ercole e figli di </a:t>
            </a:r>
            <a:r>
              <a:rPr lang="it-IT" sz="1000" err="1">
                <a:solidFill>
                  <a:schemeClr val="tx1"/>
                </a:solidFill>
                <a:hlinkClick r:id="rId135" action="ppaction://hlinkpres?slideindex=1&amp;slidetitle="/>
              </a:rPr>
              <a:t>Neleo</a:t>
            </a:r>
            <a:endParaRPr lang="it-IT" sz="1000">
              <a:solidFill>
                <a:schemeClr val="tx1"/>
              </a:solidFill>
            </a:endParaRPr>
          </a:p>
          <a:p>
            <a:r>
              <a:rPr lang="it-IT" sz="1000">
                <a:solidFill>
                  <a:schemeClr val="tx1"/>
                </a:solidFill>
                <a:hlinkClick r:id="rId136" action="ppaction://hlinkpres?slideindex=1&amp;slidetitle="/>
              </a:rPr>
              <a:t>Morte di Achille</a:t>
            </a:r>
            <a:endParaRPr lang="it-IT" sz="1000">
              <a:solidFill>
                <a:schemeClr val="tx1"/>
              </a:solidFill>
            </a:endParaRPr>
          </a:p>
          <a:p>
            <a:r>
              <a:rPr lang="it-IT" sz="1000">
                <a:solidFill>
                  <a:schemeClr val="tx1"/>
                </a:solidFill>
                <a:hlinkClick r:id="rId137" action="ppaction://hlinkpres?slideindex=1&amp;slidetitle="/>
              </a:rPr>
              <a:t>Le armi di Achille</a:t>
            </a:r>
            <a:r>
              <a:rPr lang="it-IT" sz="1000">
                <a:solidFill>
                  <a:schemeClr val="tx1"/>
                </a:solidFill>
              </a:rPr>
              <a:t> </a:t>
            </a:r>
          </a:p>
          <a:p>
            <a:pPr marL="108000"/>
            <a:r>
              <a:rPr lang="it-IT" sz="10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38" action="ppaction://hlinkpres?slideindex=1&amp;slidetitle="/>
              </a:rPr>
              <a:t>Discorso di Aiace</a:t>
            </a:r>
            <a:endParaRPr lang="it-IT" sz="1000">
              <a:solidFill>
                <a:schemeClr val="tx1"/>
              </a:solidFill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108000"/>
            <a:r>
              <a:rPr lang="it-IT" sz="10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39" action="ppaction://hlinkpres?slideindex=1&amp;slidetitle="/>
              </a:rPr>
              <a:t>Discorso di Ulisse</a:t>
            </a:r>
            <a:endParaRPr lang="it-IT" sz="1000">
              <a:solidFill>
                <a:schemeClr val="tx1"/>
              </a:solidFill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000">
                <a:solidFill>
                  <a:schemeClr val="tx1"/>
                </a:solidFill>
                <a:hlinkClick r:id="rId140" action="ppaction://hlinkpres?slideindex=1&amp;slidetitle="/>
              </a:rPr>
              <a:t>Presa di Troia, partenza</a:t>
            </a:r>
            <a:endParaRPr lang="it-IT" sz="1000" b="1">
              <a:solidFill>
                <a:schemeClr val="tx1"/>
              </a:solidFill>
            </a:endParaRPr>
          </a:p>
          <a:p>
            <a:r>
              <a:rPr lang="it-IT" sz="1000">
                <a:solidFill>
                  <a:schemeClr val="tx1"/>
                </a:solidFill>
                <a:hlinkClick r:id="rId141" action="ppaction://hlinkpres?slideindex=1&amp;slidetitle="/>
              </a:rPr>
              <a:t>Polidoro, Polissena, Ecuba</a:t>
            </a:r>
            <a:endParaRPr lang="it-IT" sz="1000">
              <a:solidFill>
                <a:schemeClr val="tx1"/>
              </a:solidFill>
            </a:endParaRPr>
          </a:p>
          <a:p>
            <a:r>
              <a:rPr lang="it-IT" sz="1000">
                <a:solidFill>
                  <a:schemeClr val="tx1"/>
                </a:solidFill>
                <a:hlinkClick r:id="rId142" action="ppaction://hlinkpres?slideindex=1&amp;slidetitle="/>
              </a:rPr>
              <a:t>Aurora e Memnone</a:t>
            </a:r>
            <a:endParaRPr lang="it-IT" sz="1000" b="1"/>
          </a:p>
        </p:txBody>
      </p:sp>
      <p:sp>
        <p:nvSpPr>
          <p:cNvPr id="11" name="A_Guerra di Troia">
            <a:hlinkClick r:id="rId128" action="ppaction://hlinkpres?slideindex=1&amp;slidetitle="/>
            <a:extLst>
              <a:ext uri="{FF2B5EF4-FFF2-40B4-BE49-F238E27FC236}">
                <a16:creationId xmlns:a16="http://schemas.microsoft.com/office/drawing/2014/main" id="{9E9AB29D-41B4-3357-F1BA-96FA4B663638}"/>
              </a:ext>
            </a:extLst>
          </p:cNvPr>
          <p:cNvSpPr/>
          <p:nvPr/>
        </p:nvSpPr>
        <p:spPr>
          <a:xfrm>
            <a:off x="8887813" y="5800860"/>
            <a:ext cx="1153321" cy="108000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" name="A_Viaggio di Enea">
            <a:hlinkClick r:id="rId143" action="ppaction://hlinkpres?slideindex=1&amp;slidetitle="/>
            <a:extLst>
              <a:ext uri="{FF2B5EF4-FFF2-40B4-BE49-F238E27FC236}">
                <a16:creationId xmlns:a16="http://schemas.microsoft.com/office/drawing/2014/main" id="{A02672CA-6B8A-43A7-DA58-62C3E3DCF939}"/>
              </a:ext>
            </a:extLst>
          </p:cNvPr>
          <p:cNvSpPr/>
          <p:nvPr/>
        </p:nvSpPr>
        <p:spPr>
          <a:xfrm>
            <a:off x="10061729" y="5800860"/>
            <a:ext cx="736660" cy="108000"/>
          </a:xfrm>
          <a:prstGeom prst="roundRect">
            <a:avLst/>
          </a:prstGeom>
          <a:solidFill>
            <a:srgbClr val="DD6DC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" name="T_Viaggio di Enea">
            <a:extLst>
              <a:ext uri="{FF2B5EF4-FFF2-40B4-BE49-F238E27FC236}">
                <a16:creationId xmlns:a16="http://schemas.microsoft.com/office/drawing/2014/main" id="{F78FFF21-1EFB-7F70-A69E-59C0B4150C51}"/>
              </a:ext>
            </a:extLst>
          </p:cNvPr>
          <p:cNvSpPr txBox="1"/>
          <p:nvPr/>
        </p:nvSpPr>
        <p:spPr>
          <a:xfrm>
            <a:off x="9138567" y="546357"/>
            <a:ext cx="1500900" cy="3498838"/>
          </a:xfrm>
          <a:prstGeom prst="rect">
            <a:avLst/>
          </a:prstGeom>
          <a:solidFill>
            <a:srgbClr val="F7DDF1"/>
          </a:solidFill>
          <a:ln>
            <a:solidFill>
              <a:schemeClr val="accent1"/>
            </a:solidFill>
          </a:ln>
        </p:spPr>
        <p:txBody>
          <a:bodyPr wrap="square" lIns="36000" tIns="36000" rIns="36000" bIns="0" rtlCol="0">
            <a:spAutoFit/>
          </a:bodyPr>
          <a:lstStyle/>
          <a:p>
            <a:r>
              <a:rPr lang="it-IT" sz="1000" b="1">
                <a:solidFill>
                  <a:schemeClr val="tx1"/>
                </a:solidFill>
                <a:hlinkClick r:id="rId143" action="ppaction://hlinkpres?slideindex=1&amp;slidetitle="/>
              </a:rPr>
              <a:t>Ciclo di Enea</a:t>
            </a:r>
            <a:endParaRPr lang="it-IT" sz="1000" b="1">
              <a:solidFill>
                <a:schemeClr val="tx1"/>
              </a:solidFill>
              <a:hlinkClick r:id="rId144" action="ppaction://hlinkpres?slideindex=1&amp;slidetitle="/>
            </a:endParaRPr>
          </a:p>
          <a:p>
            <a:pPr>
              <a:spcBef>
                <a:spcPts val="300"/>
              </a:spcBef>
            </a:pPr>
            <a:r>
              <a:rPr lang="it-IT" sz="1000" b="1">
                <a:solidFill>
                  <a:schemeClr val="tx1"/>
                </a:solidFill>
                <a:hlinkClick r:id="rId144" action="ppaction://hlinkpres?slideindex=1&amp;slidetitle="/>
              </a:rPr>
              <a:t>Il viaggio di Enea</a:t>
            </a:r>
            <a:r>
              <a:rPr lang="it-IT" sz="1000">
                <a:solidFill>
                  <a:schemeClr val="tx1"/>
                </a:solidFill>
              </a:rPr>
              <a:t> </a:t>
            </a:r>
          </a:p>
          <a:p>
            <a:r>
              <a:rPr lang="it-IT" sz="1000">
                <a:solidFill>
                  <a:schemeClr val="tx1"/>
                </a:solidFill>
                <a:ea typeface="Aptos" panose="020B0004020202020204" pitchFamily="34" charset="0"/>
                <a:cs typeface="Times New Roman" panose="02020603050405020304" pitchFamily="18" charset="0"/>
                <a:hlinkClick r:id="rId145" action="ppaction://hlinkpres?slideindex=1&amp;slidetitle="/>
              </a:rPr>
              <a:t>Le figlie di </a:t>
            </a:r>
            <a:r>
              <a:rPr lang="it-IT" sz="1000" err="1">
                <a:solidFill>
                  <a:schemeClr val="tx1"/>
                </a:solidFill>
                <a:ea typeface="Aptos" panose="020B0004020202020204" pitchFamily="34" charset="0"/>
                <a:cs typeface="Times New Roman" panose="02020603050405020304" pitchFamily="18" charset="0"/>
                <a:hlinkClick r:id="rId145" action="ppaction://hlinkpres?slideindex=1&amp;slidetitle="/>
              </a:rPr>
              <a:t>Anio</a:t>
            </a:r>
            <a:endParaRPr lang="it-IT" sz="1000">
              <a:solidFill>
                <a:schemeClr val="tx1"/>
              </a:solidFill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0" lvl="1"/>
            <a:r>
              <a:rPr lang="it-IT" sz="1000">
                <a:solidFill>
                  <a:schemeClr val="tx1"/>
                </a:solidFill>
                <a:ea typeface="Aptos" panose="020B0004020202020204" pitchFamily="34" charset="0"/>
                <a:cs typeface="Times New Roman" panose="02020603050405020304" pitchFamily="18" charset="0"/>
                <a:hlinkClick r:id="rId146" action="ppaction://hlinkpres?slideindex=1&amp;slidetitle="/>
              </a:rPr>
              <a:t>Il cratere di Terse</a:t>
            </a:r>
            <a:endParaRPr lang="it-IT" sz="1000">
              <a:solidFill>
                <a:schemeClr val="tx1"/>
              </a:solidFill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0" lvl="1"/>
            <a:r>
              <a:rPr lang="it-IT" sz="1000">
                <a:solidFill>
                  <a:schemeClr val="tx1"/>
                </a:solidFill>
                <a:ea typeface="Aptos" panose="020B0004020202020204" pitchFamily="34" charset="0"/>
                <a:cs typeface="Times New Roman" panose="02020603050405020304" pitchFamily="18" charset="0"/>
                <a:hlinkClick r:id="rId147" action="ppaction://hlinkpres?slideindex=1&amp;slidetitle="/>
              </a:rPr>
              <a:t>da Delo a </a:t>
            </a:r>
            <a:r>
              <a:rPr lang="it-IT" sz="1000" err="1">
                <a:solidFill>
                  <a:schemeClr val="tx1"/>
                </a:solidFill>
                <a:ea typeface="Aptos" panose="020B0004020202020204" pitchFamily="34" charset="0"/>
                <a:cs typeface="Times New Roman" panose="02020603050405020304" pitchFamily="18" charset="0"/>
                <a:hlinkClick r:id="rId147" action="ppaction://hlinkpres?slideindex=1&amp;slidetitle="/>
              </a:rPr>
              <a:t>Zancle</a:t>
            </a:r>
            <a:endParaRPr lang="it-IT" sz="1000">
              <a:solidFill>
                <a:schemeClr val="tx1"/>
              </a:solidFill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108000" lvl="1"/>
            <a:r>
              <a:rPr lang="it-IT" sz="1000">
                <a:solidFill>
                  <a:schemeClr val="tx1"/>
                </a:solidFill>
                <a:ea typeface="Aptos" panose="020B0004020202020204" pitchFamily="34" charset="0"/>
                <a:cs typeface="Times New Roman" panose="02020603050405020304" pitchFamily="18" charset="0"/>
                <a:hlinkClick r:id="rId148" action="ppaction://hlinkpres?slideindex=1&amp;slidetitle="/>
              </a:rPr>
              <a:t>Scilla e Glauco</a:t>
            </a:r>
            <a:endParaRPr lang="it-IT" sz="1000">
              <a:solidFill>
                <a:schemeClr val="tx1"/>
              </a:solidFill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216000" lvl="1"/>
            <a:r>
              <a:rPr lang="it-IT" sz="1000">
                <a:ea typeface="Aptos" panose="020B0004020202020204" pitchFamily="34" charset="0"/>
                <a:cs typeface="Times New Roman" panose="02020603050405020304" pitchFamily="18" charset="0"/>
                <a:hlinkClick r:id="rId149" action="ppaction://hlinkpres?slideindex=1&amp;slidetitle="/>
              </a:rPr>
              <a:t>Aci, Galatea, Polifem</a:t>
            </a:r>
            <a:r>
              <a:rPr lang="it-IT" sz="1000">
                <a:ea typeface="Aptos" panose="020B0004020202020204" pitchFamily="34" charset="0"/>
                <a:cs typeface="Times New Roman" panose="02020603050405020304" pitchFamily="18" charset="0"/>
              </a:rPr>
              <a:t>.</a:t>
            </a:r>
            <a:endParaRPr lang="it-IT" sz="1000">
              <a:solidFill>
                <a:schemeClr val="tx1"/>
              </a:solidFill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216000" lvl="1"/>
            <a:r>
              <a:rPr lang="it-IT" sz="1000">
                <a:solidFill>
                  <a:schemeClr val="tx1"/>
                </a:solidFill>
                <a:ea typeface="Aptos" panose="020B0004020202020204" pitchFamily="34" charset="0"/>
                <a:cs typeface="Times New Roman" panose="02020603050405020304" pitchFamily="18" charset="0"/>
                <a:hlinkClick r:id="rId150" action="ppaction://hlinkpres?slideindex=1&amp;slidetitle="/>
              </a:rPr>
              <a:t>Storia di Glauco</a:t>
            </a:r>
            <a:endParaRPr lang="it-IT" sz="1000">
              <a:solidFill>
                <a:schemeClr val="tx1"/>
              </a:solidFill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0" lvl="1"/>
            <a:r>
              <a:rPr lang="it-IT" sz="10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51" action="ppaction://hlinkpres?slideindex=1&amp;slidetitle="/>
              </a:rPr>
              <a:t>Fino a </a:t>
            </a:r>
            <a:r>
              <a:rPr lang="it-IT" sz="1000" err="1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51" action="ppaction://hlinkpres?slideindex=1&amp;slidetitle="/>
              </a:rPr>
              <a:t>Pitecusa</a:t>
            </a:r>
            <a:endParaRPr lang="it-IT" sz="10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108000" lvl="1"/>
            <a:r>
              <a:rPr lang="it-IT" sz="1000" kern="100">
                <a:solidFill>
                  <a:schemeClr val="tx1"/>
                </a:solidFill>
                <a:latin typeface="Aptos Display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52" action="ppaction://hlinkpres?slideindex=1&amp;slidetitle="/>
              </a:rPr>
              <a:t>Storia di </a:t>
            </a:r>
            <a:r>
              <a:rPr lang="it-IT" sz="1000" kern="100" err="1">
                <a:solidFill>
                  <a:schemeClr val="tx1"/>
                </a:solidFill>
                <a:latin typeface="Aptos Display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52" action="ppaction://hlinkpres?slideindex=1&amp;slidetitle="/>
              </a:rPr>
              <a:t>Pitecusa</a:t>
            </a:r>
            <a:endParaRPr lang="it-IT" sz="1000" kern="100"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0" lvl="1"/>
            <a:r>
              <a:rPr lang="it-IT" sz="10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53" action="ppaction://hlinkpres?slideindex=1&amp;slidetitle="/>
              </a:rPr>
              <a:t>Fino a Gaeta</a:t>
            </a:r>
            <a:endParaRPr lang="it-IT" sz="10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108000" lvl="1"/>
            <a:r>
              <a:rPr lang="it-IT" sz="1000" kern="100">
                <a:solidFill>
                  <a:schemeClr val="tx1"/>
                </a:solidFill>
                <a:latin typeface="Aptos" panose="020B0004020202020204" pitchFamily="34" charset="0"/>
                <a:hlinkClick r:id="rId154" action="ppaction://hlinkpres?slideindex=1&amp;slidetitle="/>
              </a:rPr>
              <a:t>Enea e la Sibilla</a:t>
            </a:r>
            <a:r>
              <a:rPr lang="it-IT" sz="1000" kern="100">
                <a:solidFill>
                  <a:schemeClr val="tx1"/>
                </a:solidFill>
                <a:latin typeface="Aptos" panose="020B0004020202020204" pitchFamily="34" charset="0"/>
              </a:rPr>
              <a:t> </a:t>
            </a:r>
          </a:p>
          <a:p>
            <a:pPr marL="216000" lvl="2"/>
            <a:r>
              <a:rPr lang="it-IT" sz="1000" kern="1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55" action="ppaction://hlinkpres?slideindex=1&amp;slidetitle="/>
              </a:rPr>
              <a:t>Storia dell</a:t>
            </a:r>
            <a:r>
              <a:rPr lang="it-IT" sz="10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55" action="ppaction://hlinkpres?slideindex=1&amp;slidetitle="/>
              </a:rPr>
              <a:t>a Sibilla</a:t>
            </a:r>
            <a:endParaRPr lang="it-IT" sz="1000">
              <a:solidFill>
                <a:schemeClr val="tx1"/>
              </a:solidFill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108000" lvl="1"/>
            <a:r>
              <a:rPr lang="it-IT" sz="1000" kern="1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56" action="ppaction://hlinkpres?slideindex=1&amp;slidetitle="/>
              </a:rPr>
              <a:t>Macareo e Achemenide</a:t>
            </a:r>
            <a:endParaRPr lang="it-IT" sz="1000" kern="1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216000" lvl="2"/>
            <a:r>
              <a:rPr lang="it-IT" sz="10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57" action="ppaction://hlinkpres?slideindex=1&amp;slidetitle="/>
              </a:rPr>
              <a:t>Achemenide</a:t>
            </a:r>
            <a:endParaRPr lang="it-IT" sz="1000">
              <a:solidFill>
                <a:schemeClr val="tx1"/>
              </a:solidFill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216000" lvl="2"/>
            <a:r>
              <a:rPr lang="it-IT" sz="10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58" action="ppaction://hlinkpres?slideindex=1&amp;slidetitle="/>
              </a:rPr>
              <a:t>Macareo</a:t>
            </a:r>
            <a:endParaRPr lang="it-IT" sz="1000">
              <a:solidFill>
                <a:schemeClr val="tx1"/>
              </a:solidFill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24000" lvl="3"/>
            <a:r>
              <a:rPr lang="it-IT" sz="10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59" action="ppaction://hlinkpres?slideindex=1&amp;slidetitle="/>
              </a:rPr>
              <a:t>Pico e Canente</a:t>
            </a:r>
            <a:endParaRPr lang="it-IT" sz="1000" b="1">
              <a:solidFill>
                <a:schemeClr val="tx1"/>
              </a:solidFill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0" lvl="2">
              <a:spcBef>
                <a:spcPts val="300"/>
              </a:spcBef>
            </a:pPr>
            <a:r>
              <a:rPr lang="it-IT" sz="1000" b="1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60" action="ppaction://hlinkpres?slideindex=1&amp;slidetitle="/>
              </a:rPr>
              <a:t>Enea nel Lazio</a:t>
            </a:r>
            <a:endParaRPr lang="it-IT" sz="1000" b="1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0" lvl="2"/>
            <a:r>
              <a:rPr lang="it-IT" sz="10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61" action="ppaction://hlinkpres?slideindex=1&amp;slidetitle="/>
              </a:rPr>
              <a:t>Storia di Diomede</a:t>
            </a:r>
            <a:endParaRPr lang="it-IT" sz="1000">
              <a:solidFill>
                <a:schemeClr val="tx1"/>
              </a:solidFill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0" lvl="2"/>
            <a:r>
              <a:rPr lang="it-IT" sz="10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62" action="ppaction://hlinkpres?slideindex=1&amp;slidetitle="/>
              </a:rPr>
              <a:t>Il pastore apulo</a:t>
            </a:r>
            <a:endParaRPr lang="it-IT" sz="1000">
              <a:solidFill>
                <a:schemeClr val="tx1"/>
              </a:solidFill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0" lvl="2"/>
            <a:r>
              <a:rPr lang="it-IT" sz="10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63" action="ppaction://hlinkpres?slideindex=1&amp;slidetitle="/>
              </a:rPr>
              <a:t>Le navi troiane</a:t>
            </a:r>
            <a:endParaRPr lang="it-IT" sz="1000">
              <a:solidFill>
                <a:schemeClr val="tx1"/>
              </a:solidFill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0" lvl="2"/>
            <a:r>
              <a:rPr lang="it-IT" sz="10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64" action="ppaction://hlinkpres?slideindex=1&amp;slidetitle="/>
              </a:rPr>
              <a:t>Divinizzazione di Enea</a:t>
            </a:r>
            <a:endParaRPr lang="it-IT" sz="1000">
              <a:solidFill>
                <a:schemeClr val="tx1"/>
              </a:solidFill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3" name="T_Re albani e fondazione">
            <a:extLst>
              <a:ext uri="{FF2B5EF4-FFF2-40B4-BE49-F238E27FC236}">
                <a16:creationId xmlns:a16="http://schemas.microsoft.com/office/drawing/2014/main" id="{77D52DF6-072C-88F5-330E-D94F3DB8D928}"/>
              </a:ext>
            </a:extLst>
          </p:cNvPr>
          <p:cNvSpPr txBox="1"/>
          <p:nvPr/>
        </p:nvSpPr>
        <p:spPr>
          <a:xfrm>
            <a:off x="10171404" y="4196990"/>
            <a:ext cx="1366566" cy="142134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txBody>
          <a:bodyPr wrap="square" lIns="36000" tIns="36000" rIns="36000" bIns="0" rtlCol="0">
            <a:spAutoFit/>
          </a:bodyPr>
          <a:lstStyle/>
          <a:p>
            <a:pPr marL="0" lvl="2">
              <a:spcBef>
                <a:spcPts val="600"/>
              </a:spcBef>
            </a:pPr>
            <a:r>
              <a:rPr lang="it-IT" sz="1000" b="1" kern="100">
                <a:solidFill>
                  <a:schemeClr val="tx1"/>
                </a:solidFill>
                <a:latin typeface="Aptos" panose="020B0004020202020204" pitchFamily="34" charset="0"/>
                <a:hlinkClick r:id="rId165" action="ppaction://hlinkpres?slideindex=1&amp;slidetitle="/>
              </a:rPr>
              <a:t>I re albani e la fondazione</a:t>
            </a:r>
            <a:endParaRPr lang="it-IT" sz="1000" b="1" kern="100">
              <a:solidFill>
                <a:schemeClr val="tx1"/>
              </a:solidFill>
              <a:latin typeface="Aptos" panose="020B0004020202020204" pitchFamily="34" charset="0"/>
              <a:hlinkClick r:id="rId166" action="ppaction://hlinkpres?slideindex=1&amp;slidetitle="/>
            </a:endParaRPr>
          </a:p>
          <a:p>
            <a:pPr marL="0" lvl="2">
              <a:spcBef>
                <a:spcPts val="600"/>
              </a:spcBef>
            </a:pPr>
            <a:r>
              <a:rPr lang="it-IT" sz="1000" b="1" kern="100">
                <a:solidFill>
                  <a:schemeClr val="tx1"/>
                </a:solidFill>
                <a:latin typeface="Aptos" panose="020B0004020202020204" pitchFamily="34" charset="0"/>
                <a:hlinkClick r:id="rId166" action="ppaction://hlinkpres?slideindex=1&amp;slidetitle="/>
              </a:rPr>
              <a:t>I Re albani</a:t>
            </a:r>
            <a:endParaRPr lang="it-IT" sz="1000" b="1">
              <a:solidFill>
                <a:schemeClr val="tx1"/>
              </a:solidFill>
            </a:endParaRPr>
          </a:p>
          <a:p>
            <a:pPr marL="0" lvl="2"/>
            <a:r>
              <a:rPr lang="it-IT" sz="1000">
                <a:solidFill>
                  <a:schemeClr val="tx1"/>
                </a:solidFill>
                <a:hlinkClick r:id="rId167" action="ppaction://hlinkpres?slideindex=1&amp;slidetitle="/>
              </a:rPr>
              <a:t>Pomona e Vertumno</a:t>
            </a:r>
            <a:endParaRPr lang="it-IT" sz="1000">
              <a:solidFill>
                <a:schemeClr val="tx1"/>
              </a:solidFill>
            </a:endParaRPr>
          </a:p>
          <a:p>
            <a:pPr marL="108000" lvl="2"/>
            <a:r>
              <a:rPr lang="it-IT" sz="1000">
                <a:solidFill>
                  <a:schemeClr val="tx1"/>
                </a:solidFill>
                <a:hlinkClick r:id="rId168" action="ppaction://hlinkpres?slideindex=1&amp;slidetitle="/>
              </a:rPr>
              <a:t>Ifi e </a:t>
            </a:r>
            <a:r>
              <a:rPr lang="it-IT" sz="1000" err="1">
                <a:solidFill>
                  <a:schemeClr val="tx1"/>
                </a:solidFill>
                <a:hlinkClick r:id="rId168" action="ppaction://hlinkpres?slideindex=1&amp;slidetitle="/>
              </a:rPr>
              <a:t>Anassarete</a:t>
            </a:r>
            <a:endParaRPr lang="it-IT" sz="1000">
              <a:solidFill>
                <a:schemeClr val="tx1"/>
              </a:solidFill>
            </a:endParaRPr>
          </a:p>
          <a:p>
            <a:pPr marL="0" lvl="2">
              <a:spcBef>
                <a:spcPts val="600"/>
              </a:spcBef>
            </a:pPr>
            <a:r>
              <a:rPr lang="it-IT" sz="1000" b="1">
                <a:solidFill>
                  <a:schemeClr val="tx1"/>
                </a:solidFill>
              </a:rPr>
              <a:t>Fondazione di Roma</a:t>
            </a:r>
            <a:endParaRPr lang="it-IT" sz="1000" b="1">
              <a:solidFill>
                <a:schemeClr val="tx1"/>
              </a:solidFill>
              <a:hlinkClick r:id="rId169" action="ppaction://hlinkpres?slideindex=1&amp;slidetitle="/>
            </a:endParaRPr>
          </a:p>
          <a:p>
            <a:pPr marL="0" lvl="2"/>
            <a:r>
              <a:rPr lang="it-IT" sz="1000">
                <a:solidFill>
                  <a:schemeClr val="tx1"/>
                </a:solidFill>
                <a:hlinkClick r:id="rId169" action="ppaction://hlinkpres?slideindex=1&amp;slidetitle="/>
              </a:rPr>
              <a:t>Romolo</a:t>
            </a:r>
            <a:endParaRPr lang="it-IT" sz="1000">
              <a:solidFill>
                <a:schemeClr val="tx1"/>
              </a:solidFill>
            </a:endParaRPr>
          </a:p>
          <a:p>
            <a:pPr marL="0" lvl="2"/>
            <a:r>
              <a:rPr lang="it-IT" sz="1000" err="1">
                <a:hlinkClick r:id="rId170" action="ppaction://hlinkpres?slideindex=1&amp;slidetitle="/>
              </a:rPr>
              <a:t>Divinizz</a:t>
            </a:r>
            <a:r>
              <a:rPr lang="it-IT" sz="1000">
                <a:hlinkClick r:id="rId170" action="ppaction://hlinkpres?slideindex=1&amp;slidetitle="/>
              </a:rPr>
              <a:t>. Rom. ed </a:t>
            </a:r>
            <a:r>
              <a:rPr lang="it-IT" sz="1000" err="1">
                <a:hlinkClick r:id="rId170" action="ppaction://hlinkpres?slideindex=1&amp;slidetitle="/>
              </a:rPr>
              <a:t>Ers</a:t>
            </a:r>
            <a:r>
              <a:rPr lang="it-IT" sz="1000">
                <a:hlinkClick r:id="rId170" action="ppaction://hlinkpres?slideindex=1&amp;slidetitle="/>
              </a:rPr>
              <a:t>.</a:t>
            </a:r>
            <a:endParaRPr lang="it-IT" sz="1000" b="1"/>
          </a:p>
        </p:txBody>
      </p:sp>
      <p:sp>
        <p:nvSpPr>
          <p:cNvPr id="94" name="A_Re albani e fondazione">
            <a:hlinkClick r:id="rId165" action="ppaction://hlinkpres?slideindex=1&amp;slidetitle="/>
            <a:extLst>
              <a:ext uri="{FF2B5EF4-FFF2-40B4-BE49-F238E27FC236}">
                <a16:creationId xmlns:a16="http://schemas.microsoft.com/office/drawing/2014/main" id="{BAFF7659-FF1B-D636-3047-B08F1A3C8D6D}"/>
              </a:ext>
            </a:extLst>
          </p:cNvPr>
          <p:cNvSpPr/>
          <p:nvPr/>
        </p:nvSpPr>
        <p:spPr>
          <a:xfrm>
            <a:off x="10816936" y="5800860"/>
            <a:ext cx="371343" cy="108000"/>
          </a:xfrm>
          <a:prstGeom prst="roundRect">
            <a:avLst/>
          </a:prstGeom>
          <a:solidFill>
            <a:srgbClr val="84E29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7" name="T_Roma">
            <a:extLst>
              <a:ext uri="{FF2B5EF4-FFF2-40B4-BE49-F238E27FC236}">
                <a16:creationId xmlns:a16="http://schemas.microsoft.com/office/drawing/2014/main" id="{6B9C98C5-7C87-0389-1593-2E23A5D2A622}"/>
              </a:ext>
            </a:extLst>
          </p:cNvPr>
          <p:cNvSpPr txBox="1"/>
          <p:nvPr/>
        </p:nvSpPr>
        <p:spPr>
          <a:xfrm>
            <a:off x="10695844" y="1877684"/>
            <a:ext cx="1460653" cy="2229260"/>
          </a:xfrm>
          <a:prstGeom prst="rect">
            <a:avLst/>
          </a:prstGeom>
          <a:solidFill>
            <a:srgbClr val="FF9933"/>
          </a:solidFill>
          <a:ln>
            <a:solidFill>
              <a:schemeClr val="accent1"/>
            </a:solidFill>
          </a:ln>
        </p:spPr>
        <p:txBody>
          <a:bodyPr wrap="square" lIns="36000" tIns="36000" rIns="36000" bIns="0" rtlCol="0">
            <a:spAutoFit/>
          </a:bodyPr>
          <a:lstStyle/>
          <a:p>
            <a:pPr marL="216000" indent="-216000"/>
            <a:r>
              <a:rPr lang="it-IT" sz="1000" b="1">
                <a:solidFill>
                  <a:schemeClr val="tx1"/>
                </a:solidFill>
                <a:hlinkClick r:id="rId171" action="ppaction://hlinkpres?slideindex=1&amp;slidetitle="/>
              </a:rPr>
              <a:t>Roma</a:t>
            </a:r>
            <a:endParaRPr lang="it-IT" sz="1000">
              <a:solidFill>
                <a:schemeClr val="tx1"/>
              </a:solidFill>
            </a:endParaRPr>
          </a:p>
          <a:p>
            <a:r>
              <a:rPr lang="it-IT" sz="1000">
                <a:solidFill>
                  <a:schemeClr val="tx1"/>
                </a:solidFill>
                <a:hlinkClick r:id="rId172" action="ppaction://hlinkpres?slideindex=1&amp;slidetitle="/>
              </a:rPr>
              <a:t>Numa Pompilio</a:t>
            </a:r>
            <a:endParaRPr lang="it-IT" sz="1000">
              <a:solidFill>
                <a:schemeClr val="tx1"/>
              </a:solidFill>
            </a:endParaRPr>
          </a:p>
          <a:p>
            <a:pPr marL="108000"/>
            <a:r>
              <a:rPr lang="it-IT" sz="1000">
                <a:solidFill>
                  <a:schemeClr val="tx1"/>
                </a:solidFill>
                <a:hlinkClick r:id="rId173" action="ppaction://hlinkpres?slideindex=1&amp;slidetitle="/>
              </a:rPr>
              <a:t>Miscelo e Crotone</a:t>
            </a:r>
            <a:endParaRPr lang="it-IT" sz="1000">
              <a:solidFill>
                <a:schemeClr val="tx1"/>
              </a:solidFill>
            </a:endParaRPr>
          </a:p>
          <a:p>
            <a:pPr marL="108000"/>
            <a:r>
              <a:rPr lang="it-IT" sz="1000">
                <a:solidFill>
                  <a:schemeClr val="tx1"/>
                </a:solidFill>
                <a:hlinkClick r:id="rId174" action="ppaction://hlinkpres?slideindex=1&amp;slidetitle="/>
              </a:rPr>
              <a:t>Pitagora</a:t>
            </a:r>
            <a:endParaRPr lang="it-IT" sz="1000">
              <a:solidFill>
                <a:schemeClr val="tx1"/>
              </a:solidFill>
            </a:endParaRPr>
          </a:p>
          <a:p>
            <a:r>
              <a:rPr lang="it-IT" sz="1000">
                <a:solidFill>
                  <a:schemeClr val="tx1"/>
                </a:solidFill>
                <a:hlinkClick r:id="rId175" action="ppaction://hlinkpres?slideindex=1&amp;slidetitle="/>
              </a:rPr>
              <a:t>Lutto di Egeria</a:t>
            </a:r>
            <a:endParaRPr lang="it-IT" sz="1000">
              <a:solidFill>
                <a:schemeClr val="tx1"/>
              </a:solidFill>
            </a:endParaRPr>
          </a:p>
          <a:p>
            <a:r>
              <a:rPr lang="it-IT" sz="1000" err="1">
                <a:solidFill>
                  <a:schemeClr val="tx1"/>
                </a:solidFill>
                <a:hlinkClick r:id="rId176" action="ppaction://hlinkpres?slideindex=1&amp;slidetitle="/>
              </a:rPr>
              <a:t>Virbio</a:t>
            </a:r>
            <a:r>
              <a:rPr lang="it-IT" sz="1000">
                <a:solidFill>
                  <a:schemeClr val="tx1"/>
                </a:solidFill>
                <a:hlinkClick r:id="rId176" action="ppaction://hlinkpres?slideindex=1&amp;slidetitle="/>
              </a:rPr>
              <a:t>-Ippolito</a:t>
            </a:r>
            <a:endParaRPr lang="it-IT" sz="1000">
              <a:solidFill>
                <a:schemeClr val="tx1"/>
              </a:solidFill>
            </a:endParaRPr>
          </a:p>
          <a:p>
            <a:r>
              <a:rPr lang="it-IT" sz="1000">
                <a:solidFill>
                  <a:schemeClr val="tx1"/>
                </a:solidFill>
                <a:hlinkClick r:id="rId177" action="ppaction://hlinkpres?slideindex=1&amp;slidetitle="/>
              </a:rPr>
              <a:t>Tagete</a:t>
            </a:r>
            <a:endParaRPr lang="it-IT" sz="1000">
              <a:solidFill>
                <a:schemeClr val="tx1"/>
              </a:solidFill>
            </a:endParaRPr>
          </a:p>
          <a:p>
            <a:r>
              <a:rPr lang="it-IT" sz="1000">
                <a:solidFill>
                  <a:schemeClr val="tx1"/>
                </a:solidFill>
                <a:hlinkClick r:id="rId178" action="ppaction://hlinkpres?slideindex=1&amp;slidetitle="/>
              </a:rPr>
              <a:t>lancia di Romolo</a:t>
            </a:r>
            <a:endParaRPr lang="it-IT" sz="1000">
              <a:solidFill>
                <a:schemeClr val="tx1"/>
              </a:solidFill>
            </a:endParaRPr>
          </a:p>
          <a:p>
            <a:r>
              <a:rPr lang="it-IT" sz="1000">
                <a:solidFill>
                  <a:schemeClr val="tx1"/>
                </a:solidFill>
                <a:hlinkClick r:id="rId179" action="ppaction://hlinkpres?slideindex=1&amp;slidetitle="/>
              </a:rPr>
              <a:t>Cipo</a:t>
            </a:r>
            <a:endParaRPr lang="it-IT" sz="1000">
              <a:solidFill>
                <a:schemeClr val="tx1"/>
              </a:solidFill>
            </a:endParaRPr>
          </a:p>
          <a:p>
            <a:r>
              <a:rPr lang="it-IT" sz="1000">
                <a:solidFill>
                  <a:schemeClr val="tx1"/>
                </a:solidFill>
                <a:hlinkClick r:id="rId180" action="ppaction://hlinkpres?slideindex=1&amp;slidetitle="/>
              </a:rPr>
              <a:t>Il culto di Esculapio</a:t>
            </a:r>
            <a:endParaRPr lang="it-IT" sz="1000">
              <a:solidFill>
                <a:schemeClr val="tx1"/>
              </a:solidFill>
            </a:endParaRPr>
          </a:p>
          <a:p>
            <a:r>
              <a:rPr lang="it-IT" sz="1000">
                <a:solidFill>
                  <a:schemeClr val="tx1"/>
                </a:solidFill>
                <a:hlinkClick r:id="rId181" action="ppaction://hlinkpres?slideindex=1&amp;slidetitle="/>
              </a:rPr>
              <a:t>Divinizzazione di Cesare</a:t>
            </a:r>
            <a:endParaRPr lang="it-IT" sz="1000">
              <a:solidFill>
                <a:schemeClr val="tx1"/>
              </a:solidFill>
            </a:endParaRPr>
          </a:p>
          <a:p>
            <a:r>
              <a:rPr lang="it-IT" sz="1000">
                <a:solidFill>
                  <a:schemeClr val="tx1"/>
                </a:solidFill>
                <a:hlinkClick r:id="rId182" action="ppaction://hlinkpres?slideindex=1&amp;slidetitle="/>
              </a:rPr>
              <a:t>Lodi di Augusto e preghiera</a:t>
            </a:r>
            <a:endParaRPr lang="it-IT" sz="1000">
              <a:solidFill>
                <a:schemeClr val="tx1"/>
              </a:solidFill>
            </a:endParaRPr>
          </a:p>
          <a:p>
            <a:pPr>
              <a:spcBef>
                <a:spcPts val="300"/>
              </a:spcBef>
            </a:pPr>
            <a:r>
              <a:rPr lang="it-IT" sz="1000" b="1">
                <a:solidFill>
                  <a:schemeClr val="tx1"/>
                </a:solidFill>
                <a:hlinkClick r:id="rId183" action="ppaction://hlinkpres?slideindex=1&amp;slidetitle="/>
              </a:rPr>
              <a:t>Epilogo</a:t>
            </a:r>
            <a:endParaRPr lang="it-IT" sz="1000" b="1">
              <a:solidFill>
                <a:schemeClr val="tx1"/>
              </a:solidFill>
            </a:endParaRPr>
          </a:p>
        </p:txBody>
      </p:sp>
      <p:sp>
        <p:nvSpPr>
          <p:cNvPr id="90" name="A_Roma">
            <a:hlinkClick r:id="rId171" action="ppaction://hlinkpres?slideindex=1&amp;slidetitle="/>
            <a:extLst>
              <a:ext uri="{FF2B5EF4-FFF2-40B4-BE49-F238E27FC236}">
                <a16:creationId xmlns:a16="http://schemas.microsoft.com/office/drawing/2014/main" id="{0E002144-52D8-3A62-6FC4-DD16D02FA92B}"/>
              </a:ext>
            </a:extLst>
          </p:cNvPr>
          <p:cNvSpPr/>
          <p:nvPr/>
        </p:nvSpPr>
        <p:spPr>
          <a:xfrm>
            <a:off x="11208950" y="5800860"/>
            <a:ext cx="740271" cy="108000"/>
          </a:xfrm>
          <a:prstGeom prst="roundRect">
            <a:avLst/>
          </a:prstGeom>
          <a:solidFill>
            <a:srgbClr val="FF993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8" name="Sfumatura">
            <a:extLst>
              <a:ext uri="{FF2B5EF4-FFF2-40B4-BE49-F238E27FC236}">
                <a16:creationId xmlns:a16="http://schemas.microsoft.com/office/drawing/2014/main" id="{41BE25B5-8B55-3FF5-22AC-1A520792289A}"/>
              </a:ext>
            </a:extLst>
          </p:cNvPr>
          <p:cNvSpPr>
            <a:spLocks/>
          </p:cNvSpPr>
          <p:nvPr/>
        </p:nvSpPr>
        <p:spPr>
          <a:xfrm>
            <a:off x="0" y="0"/>
            <a:ext cx="12192000" cy="6860478"/>
          </a:xfrm>
          <a:prstGeom prst="rect">
            <a:avLst/>
          </a:prstGeom>
          <a:solidFill>
            <a:schemeClr val="bg1">
              <a:lumMod val="75000"/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7" name="L1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46800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08000" bIns="108000" numCol="2" spcCol="360000" rtlCol="0" anchor="ctr"/>
          <a:lstStyle/>
          <a:p>
            <a:r>
              <a:rPr lang="it-IT" sz="2400" b="1">
                <a:solidFill>
                  <a:schemeClr val="tx1"/>
                </a:solidFill>
              </a:rPr>
              <a:t>Libro 1</a:t>
            </a:r>
          </a:p>
          <a:p>
            <a:endParaRPr lang="it-IT" sz="1800" b="1">
              <a:solidFill>
                <a:schemeClr val="tx1"/>
              </a:solidFill>
            </a:endParaRPr>
          </a:p>
          <a:p>
            <a:pPr marL="180000" indent="-180000"/>
            <a:r>
              <a:rPr lang="it-IT" sz="1800">
                <a:solidFill>
                  <a:schemeClr val="tx1"/>
                </a:solidFill>
                <a:hlinkClick r:id="rId66" action="ppaction://hlinkpres?slideindex=1&amp;slidetitle="/>
              </a:rPr>
              <a:t>Proemio</a:t>
            </a:r>
            <a:r>
              <a:rPr lang="it-IT" sz="1800">
                <a:solidFill>
                  <a:schemeClr val="tx1"/>
                </a:solidFill>
              </a:rPr>
              <a:t> (1-4)</a:t>
            </a:r>
          </a:p>
          <a:p>
            <a:pPr marL="180000" indent="-180000"/>
            <a:r>
              <a:rPr lang="it-IT" sz="1800">
                <a:solidFill>
                  <a:schemeClr val="tx1"/>
                </a:solidFill>
                <a:hlinkClick r:id="rId67" action="ppaction://hlinkpres?slideindex=1&amp;slidetitle="/>
              </a:rPr>
              <a:t>Cosmogonia</a:t>
            </a:r>
            <a:r>
              <a:rPr lang="it-IT" sz="1800">
                <a:solidFill>
                  <a:schemeClr val="tx1"/>
                </a:solidFill>
              </a:rPr>
              <a:t> (</a:t>
            </a:r>
            <a:r>
              <a:rPr lang="it-IT">
                <a:solidFill>
                  <a:schemeClr val="tx1"/>
                </a:solidFill>
              </a:rPr>
              <a:t>5-88)</a:t>
            </a:r>
          </a:p>
          <a:p>
            <a:pPr marL="216000"/>
            <a:r>
              <a:rPr lang="it-IT" sz="1800">
                <a:solidFill>
                  <a:schemeClr val="tx1"/>
                </a:solidFill>
              </a:rPr>
              <a:t>Creazione dell’uomo</a:t>
            </a:r>
            <a:r>
              <a:rPr lang="it-IT">
                <a:solidFill>
                  <a:schemeClr val="tx1"/>
                </a:solidFill>
              </a:rPr>
              <a:t> (76-88</a:t>
            </a:r>
            <a:r>
              <a:rPr lang="it-IT" sz="1800">
                <a:solidFill>
                  <a:schemeClr val="tx1"/>
                </a:solidFill>
              </a:rPr>
              <a:t>)</a:t>
            </a:r>
          </a:p>
          <a:p>
            <a:pPr marL="180000" indent="-180000"/>
            <a:r>
              <a:rPr lang="it-IT" sz="1800">
                <a:solidFill>
                  <a:schemeClr val="tx1"/>
                </a:solidFill>
                <a:hlinkClick r:id="rId68" action="ppaction://hlinkpres?slideindex=1&amp;slidetitle="/>
              </a:rPr>
              <a:t>Mito delle età</a:t>
            </a:r>
            <a:r>
              <a:rPr lang="it-IT" sz="1800">
                <a:solidFill>
                  <a:schemeClr val="tx1"/>
                </a:solidFill>
              </a:rPr>
              <a:t> (</a:t>
            </a:r>
            <a:r>
              <a:rPr lang="it-IT">
                <a:solidFill>
                  <a:schemeClr val="tx1"/>
                </a:solidFill>
              </a:rPr>
              <a:t>89-150)</a:t>
            </a:r>
          </a:p>
          <a:p>
            <a:pPr marL="216000"/>
            <a:r>
              <a:rPr lang="it-IT" sz="1800">
                <a:solidFill>
                  <a:schemeClr val="tx1"/>
                </a:solidFill>
              </a:rPr>
              <a:t>Età dell’oro</a:t>
            </a:r>
            <a:r>
              <a:rPr lang="it-IT">
                <a:solidFill>
                  <a:schemeClr val="tx1"/>
                </a:solidFill>
              </a:rPr>
              <a:t> (89-112)</a:t>
            </a:r>
            <a:r>
              <a:rPr lang="it-IT" sz="1800">
                <a:solidFill>
                  <a:schemeClr val="tx1"/>
                </a:solidFill>
              </a:rPr>
              <a:t>; età dell’argento</a:t>
            </a:r>
            <a:r>
              <a:rPr lang="it-IT">
                <a:solidFill>
                  <a:schemeClr val="tx1"/>
                </a:solidFill>
              </a:rPr>
              <a:t> (113-124)</a:t>
            </a:r>
            <a:r>
              <a:rPr lang="it-IT" sz="18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; età del bronzo</a:t>
            </a:r>
            <a:r>
              <a:rPr lang="it-IT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(125-127)</a:t>
            </a:r>
            <a:r>
              <a:rPr lang="it-IT" sz="18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; età del ferro</a:t>
            </a:r>
            <a:r>
              <a:rPr lang="it-IT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(127-150</a:t>
            </a:r>
            <a:r>
              <a:rPr lang="it-IT" sz="18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)</a:t>
            </a:r>
            <a:endParaRPr lang="it-IT" sz="1800">
              <a:solidFill>
                <a:schemeClr val="tx1"/>
              </a:solidFill>
            </a:endParaRPr>
          </a:p>
          <a:p>
            <a:pPr marL="180000" indent="-180000"/>
            <a:r>
              <a:rPr lang="it-IT" sz="1800">
                <a:solidFill>
                  <a:schemeClr val="tx1"/>
                </a:solidFill>
                <a:hlinkClick r:id="rId69" action="ppaction://hlinkpres?slideindex=1&amp;slidetitle="/>
              </a:rPr>
              <a:t>Gigantomachia</a:t>
            </a:r>
            <a:r>
              <a:rPr lang="it-IT">
                <a:solidFill>
                  <a:schemeClr val="tx1"/>
                </a:solidFill>
              </a:rPr>
              <a:t> (151-162)</a:t>
            </a:r>
            <a:endParaRPr lang="it-IT" sz="1800">
              <a:solidFill>
                <a:schemeClr val="tx1"/>
              </a:solidFill>
            </a:endParaRPr>
          </a:p>
          <a:p>
            <a:pPr marL="216000"/>
            <a:r>
              <a:rPr lang="it-IT" sz="1800">
                <a:solidFill>
                  <a:schemeClr val="tx1"/>
                </a:solidFill>
                <a:hlinkClick r:id="rId70" action="ppaction://hlinkpres?slideindex=1&amp;slidetitle="/>
              </a:rPr>
              <a:t>Concilio degli dei</a:t>
            </a:r>
            <a:r>
              <a:rPr lang="it-IT">
                <a:solidFill>
                  <a:schemeClr val="tx1"/>
                </a:solidFill>
              </a:rPr>
              <a:t> (163-261)</a:t>
            </a:r>
            <a:br>
              <a:rPr lang="it-IT" sz="1800">
                <a:solidFill>
                  <a:schemeClr val="tx1"/>
                </a:solidFill>
              </a:rPr>
            </a:br>
            <a:r>
              <a:rPr lang="it-IT" sz="1800">
                <a:solidFill>
                  <a:schemeClr val="tx1"/>
                </a:solidFill>
                <a:hlinkClick r:id="rId71" action="ppaction://hlinkpres?slideindex=1&amp;slidetitle="/>
              </a:rPr>
              <a:t>Licaone</a:t>
            </a:r>
            <a:r>
              <a:rPr lang="it-IT">
                <a:solidFill>
                  <a:schemeClr val="tx1"/>
                </a:solidFill>
              </a:rPr>
              <a:t> (165-239)</a:t>
            </a:r>
            <a:endParaRPr lang="it-IT" sz="1800">
              <a:solidFill>
                <a:schemeClr val="tx1"/>
              </a:solidFill>
            </a:endParaRPr>
          </a:p>
          <a:p>
            <a:pPr marL="180000" indent="-180000"/>
            <a:r>
              <a:rPr lang="it-IT" sz="1800">
                <a:solidFill>
                  <a:schemeClr val="tx1"/>
                </a:solidFill>
                <a:hlinkClick r:id="rId72" action="ppaction://hlinkpres?slideindex=1&amp;slidetitle="/>
              </a:rPr>
              <a:t>Diluvio</a:t>
            </a:r>
            <a:r>
              <a:rPr lang="it-IT">
                <a:solidFill>
                  <a:schemeClr val="tx1"/>
                </a:solidFill>
              </a:rPr>
              <a:t> (260-312)</a:t>
            </a:r>
            <a:endParaRPr lang="it-IT" sz="1800">
              <a:solidFill>
                <a:schemeClr val="tx1"/>
              </a:solidFill>
            </a:endParaRPr>
          </a:p>
          <a:p>
            <a:pPr marL="180000" indent="-180000"/>
            <a:endParaRPr lang="it-IT" sz="1800">
              <a:solidFill>
                <a:schemeClr val="tx1"/>
              </a:solidFill>
              <a:hlinkClick r:id="rId73" action="ppaction://hlinkpres?slideindex=1&amp;slidetitle="/>
            </a:endParaRPr>
          </a:p>
          <a:p>
            <a:pPr marL="180000" indent="-180000"/>
            <a:endParaRPr lang="it-IT">
              <a:solidFill>
                <a:schemeClr val="tx1"/>
              </a:solidFill>
              <a:hlinkClick r:id="rId73" action="ppaction://hlinkpres?slideindex=1&amp;slidetitle="/>
            </a:endParaRPr>
          </a:p>
          <a:p>
            <a:pPr marL="180000" indent="-180000"/>
            <a:endParaRPr lang="it-IT" sz="1800">
              <a:solidFill>
                <a:schemeClr val="tx1"/>
              </a:solidFill>
              <a:hlinkClick r:id="rId73" action="ppaction://hlinkpres?slideindex=1&amp;slidetitle="/>
            </a:endParaRPr>
          </a:p>
          <a:p>
            <a:pPr marL="180000" indent="-180000"/>
            <a:endParaRPr lang="it-IT">
              <a:solidFill>
                <a:schemeClr val="tx1"/>
              </a:solidFill>
              <a:hlinkClick r:id="rId73" action="ppaction://hlinkpres?slideindex=1&amp;slidetitle="/>
            </a:endParaRPr>
          </a:p>
          <a:p>
            <a:pPr marL="180000" indent="-180000">
              <a:spcBef>
                <a:spcPts val="800"/>
              </a:spcBef>
            </a:pPr>
            <a:r>
              <a:rPr lang="it-IT" sz="1800" err="1">
                <a:solidFill>
                  <a:schemeClr val="tx1"/>
                </a:solidFill>
                <a:hlinkClick r:id="rId73" action="ppaction://hlinkpres?slideindex=1&amp;slidetitle="/>
              </a:rPr>
              <a:t>Deucalione</a:t>
            </a:r>
            <a:r>
              <a:rPr lang="it-IT" sz="1800">
                <a:solidFill>
                  <a:schemeClr val="tx1"/>
                </a:solidFill>
                <a:hlinkClick r:id="rId73" action="ppaction://hlinkpres?slideindex=1&amp;slidetitle="/>
              </a:rPr>
              <a:t> e </a:t>
            </a:r>
            <a:r>
              <a:rPr lang="it-IT" sz="1800" err="1">
                <a:solidFill>
                  <a:schemeClr val="tx1"/>
                </a:solidFill>
                <a:hlinkClick r:id="rId73" action="ppaction://hlinkpres?slideindex=1&amp;slidetitle="/>
              </a:rPr>
              <a:t>Pirra</a:t>
            </a:r>
            <a:r>
              <a:rPr lang="it-IT">
                <a:solidFill>
                  <a:schemeClr val="tx1"/>
                </a:solidFill>
              </a:rPr>
              <a:t> (313-415)</a:t>
            </a:r>
          </a:p>
          <a:p>
            <a:pPr marL="216000"/>
            <a:r>
              <a:rPr lang="it-IT" sz="1800">
                <a:solidFill>
                  <a:schemeClr val="tx1"/>
                </a:solidFill>
              </a:rPr>
              <a:t>Generazione spontanea degli altri uomini (416-437)</a:t>
            </a:r>
          </a:p>
          <a:p>
            <a:pPr marL="180000" indent="-180000"/>
            <a:r>
              <a:rPr lang="it-IT" sz="1800">
                <a:solidFill>
                  <a:schemeClr val="tx1"/>
                </a:solidFill>
                <a:hlinkClick r:id="rId75" action="ppaction://hlinkpres?slideindex=1&amp;slidetitle="/>
              </a:rPr>
              <a:t>Pitone e Apollo</a:t>
            </a:r>
            <a:r>
              <a:rPr lang="it-IT">
                <a:solidFill>
                  <a:schemeClr val="tx1"/>
                </a:solidFill>
              </a:rPr>
              <a:t> (416-451)</a:t>
            </a:r>
            <a:endParaRPr lang="it-IT" sz="1800">
              <a:solidFill>
                <a:schemeClr val="tx1"/>
              </a:solidFill>
            </a:endParaRPr>
          </a:p>
          <a:p>
            <a:pPr marL="180000" indent="-180000"/>
            <a:r>
              <a:rPr lang="it-IT" sz="1800">
                <a:solidFill>
                  <a:schemeClr val="tx1"/>
                </a:solidFill>
                <a:hlinkClick r:id="rId76" action="ppaction://hlinkpres?slideindex=1&amp;slidetitle="/>
              </a:rPr>
              <a:t>Apollo e Dafne</a:t>
            </a:r>
            <a:r>
              <a:rPr lang="it-IT">
                <a:solidFill>
                  <a:schemeClr val="tx1"/>
                </a:solidFill>
              </a:rPr>
              <a:t> (452-567)</a:t>
            </a:r>
            <a:endParaRPr lang="it-IT" sz="1800">
              <a:solidFill>
                <a:schemeClr val="tx1"/>
              </a:solidFill>
            </a:endParaRPr>
          </a:p>
          <a:p>
            <a:pPr marL="180000" indent="-180000"/>
            <a:r>
              <a:rPr lang="it-IT" sz="1800">
                <a:solidFill>
                  <a:schemeClr val="tx1"/>
                </a:solidFill>
                <a:hlinkClick r:id="rId77" action="ppaction://hlinkpres?slideindex=1&amp;slidetitle="/>
              </a:rPr>
              <a:t>Io</a:t>
            </a:r>
            <a:r>
              <a:rPr lang="it-IT">
                <a:solidFill>
                  <a:schemeClr val="tx1"/>
                </a:solidFill>
              </a:rPr>
              <a:t> (568-746)</a:t>
            </a:r>
            <a:br>
              <a:rPr lang="it-IT" sz="1800">
                <a:solidFill>
                  <a:schemeClr val="tx1"/>
                </a:solidFill>
              </a:rPr>
            </a:br>
            <a:r>
              <a:rPr lang="it-IT" sz="1800">
                <a:solidFill>
                  <a:schemeClr val="tx1"/>
                </a:solidFill>
                <a:hlinkClick r:id="rId78" action="ppaction://hlinkpres?slideindex=1&amp;slidetitle="/>
              </a:rPr>
              <a:t>Argo</a:t>
            </a:r>
            <a:r>
              <a:rPr lang="it-IT">
                <a:solidFill>
                  <a:schemeClr val="tx1"/>
                </a:solidFill>
              </a:rPr>
              <a:t> (625-723)</a:t>
            </a:r>
            <a:br>
              <a:rPr lang="it-IT" sz="1800">
                <a:solidFill>
                  <a:schemeClr val="tx1"/>
                </a:solidFill>
              </a:rPr>
            </a:br>
            <a:r>
              <a:rPr lang="it-IT" sz="1800">
                <a:solidFill>
                  <a:schemeClr val="tx1"/>
                </a:solidFill>
                <a:hlinkClick r:id="rId79" action="ppaction://hlinkpres?slideindex=1&amp;slidetitle="/>
              </a:rPr>
              <a:t>Siringa</a:t>
            </a:r>
            <a:r>
              <a:rPr lang="it-IT">
                <a:solidFill>
                  <a:schemeClr val="tx1"/>
                </a:solidFill>
              </a:rPr>
              <a:t> (689-712)</a:t>
            </a:r>
            <a:br>
              <a:rPr lang="it-IT" sz="1800">
                <a:solidFill>
                  <a:schemeClr val="tx1"/>
                </a:solidFill>
              </a:rPr>
            </a:br>
            <a:r>
              <a:rPr lang="it-IT" sz="1800">
                <a:solidFill>
                  <a:schemeClr val="tx1"/>
                </a:solidFill>
                <a:hlinkClick r:id="rId80" action="ppaction://hlinkpres?slideindex=1&amp;slidetitle="/>
              </a:rPr>
              <a:t>Pavone</a:t>
            </a:r>
            <a:r>
              <a:rPr lang="it-IT">
                <a:solidFill>
                  <a:schemeClr val="tx1"/>
                </a:solidFill>
              </a:rPr>
              <a:t> (720-723)</a:t>
            </a:r>
            <a:endParaRPr lang="it-IT" sz="1800">
              <a:solidFill>
                <a:schemeClr val="tx1"/>
              </a:solidFill>
            </a:endParaRPr>
          </a:p>
          <a:p>
            <a:pPr marL="180000" indent="-180000"/>
            <a:r>
              <a:rPr lang="it-IT" sz="1800">
                <a:solidFill>
                  <a:schemeClr val="tx1"/>
                </a:solidFill>
              </a:rPr>
              <a:t>Lite tra </a:t>
            </a:r>
            <a:r>
              <a:rPr lang="it-IT" sz="1800">
                <a:solidFill>
                  <a:schemeClr val="tx1"/>
                </a:solidFill>
                <a:hlinkClick r:id="rId184" action="ppaction://hlinkpres?slideindex=1&amp;slidetitle="/>
              </a:rPr>
              <a:t>Epafo</a:t>
            </a:r>
            <a:r>
              <a:rPr lang="it-IT" sz="1800">
                <a:solidFill>
                  <a:schemeClr val="tx1"/>
                </a:solidFill>
              </a:rPr>
              <a:t>, figlio di </a:t>
            </a:r>
            <a:r>
              <a:rPr lang="it-IT" sz="1800">
                <a:solidFill>
                  <a:schemeClr val="tx1"/>
                </a:solidFill>
                <a:hlinkClick r:id="rId77" action="ppaction://hlinkpres?slideindex=1&amp;slidetitle="/>
              </a:rPr>
              <a:t>Io</a:t>
            </a:r>
            <a:r>
              <a:rPr lang="it-IT" sz="1800">
                <a:solidFill>
                  <a:schemeClr val="tx1"/>
                </a:solidFill>
              </a:rPr>
              <a:t>, e </a:t>
            </a:r>
            <a:r>
              <a:rPr lang="it-IT" sz="1800">
                <a:solidFill>
                  <a:schemeClr val="tx1"/>
                </a:solidFill>
                <a:hlinkClick r:id="rId82" action="ppaction://hlinkpres?slideindex=1&amp;slidetitle="/>
              </a:rPr>
              <a:t>Fetonte</a:t>
            </a:r>
            <a:r>
              <a:rPr lang="it-IT">
                <a:solidFill>
                  <a:schemeClr val="tx1"/>
                </a:solidFill>
              </a:rPr>
              <a:t> (747-779)</a:t>
            </a:r>
            <a:endParaRPr lang="it-IT" sz="1800">
              <a:solidFill>
                <a:schemeClr val="tx1"/>
              </a:solidFill>
            </a:endParaRPr>
          </a:p>
        </p:txBody>
      </p:sp>
      <p:sp>
        <p:nvSpPr>
          <p:cNvPr id="55" name="L2">
            <a:extLst>
              <a:ext uri="{FF2B5EF4-FFF2-40B4-BE49-F238E27FC236}">
                <a16:creationId xmlns:a16="http://schemas.microsoft.com/office/drawing/2014/main" id="{F7371F11-BF2E-0E3D-C20A-2BDDE92A0759}"/>
              </a:ext>
            </a:extLst>
          </p:cNvPr>
          <p:cNvSpPr/>
          <p:nvPr/>
        </p:nvSpPr>
        <p:spPr>
          <a:xfrm>
            <a:off x="324000" y="900000"/>
            <a:ext cx="11628000" cy="46800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08000" bIns="108000" numCol="2" rtlCol="0" anchor="ctr"/>
          <a:lstStyle/>
          <a:p>
            <a:r>
              <a:rPr lang="it-IT" sz="2000" b="1">
                <a:solidFill>
                  <a:schemeClr val="tx1"/>
                </a:solidFill>
              </a:rPr>
              <a:t>Libro 2</a:t>
            </a:r>
          </a:p>
          <a:p>
            <a:endParaRPr lang="it-IT" sz="1800" b="1">
              <a:solidFill>
                <a:schemeClr val="tx1"/>
              </a:solidFill>
            </a:endParaRPr>
          </a:p>
          <a:p>
            <a:pPr marL="216000" indent="-216000"/>
            <a:endParaRPr lang="it-IT" sz="1800">
              <a:solidFill>
                <a:schemeClr val="tx1"/>
              </a:solidFill>
            </a:endParaRPr>
          </a:p>
          <a:p>
            <a:pPr marL="216000" indent="-216000"/>
            <a:endParaRPr lang="it-IT">
              <a:solidFill>
                <a:schemeClr val="tx1"/>
              </a:solidFill>
            </a:endParaRPr>
          </a:p>
          <a:p>
            <a:pPr marL="216000" indent="-216000"/>
            <a:r>
              <a:rPr lang="it-IT" sz="1800">
                <a:solidFill>
                  <a:schemeClr val="tx1"/>
                </a:solidFill>
                <a:hlinkClick r:id="rId82" action="ppaction://hlinkpres?slideindex=1&amp;slidetitle="/>
              </a:rPr>
              <a:t>Fetonte</a:t>
            </a:r>
            <a:r>
              <a:rPr lang="it-IT">
                <a:solidFill>
                  <a:schemeClr val="tx1"/>
                </a:solidFill>
              </a:rPr>
              <a:t> (1-400; prosegue dal libro 1)</a:t>
            </a:r>
          </a:p>
          <a:p>
            <a:pPr marL="216000"/>
            <a:r>
              <a:rPr lang="it-IT">
                <a:solidFill>
                  <a:schemeClr val="tx1"/>
                </a:solidFill>
              </a:rPr>
              <a:t>Le </a:t>
            </a:r>
            <a:r>
              <a:rPr lang="it-IT">
                <a:solidFill>
                  <a:schemeClr val="tx1"/>
                </a:solidFill>
                <a:hlinkClick r:id="rId83" action="ppaction://hlinkpres?slideindex=1&amp;slidetitle="/>
              </a:rPr>
              <a:t>Eliadi</a:t>
            </a:r>
            <a:r>
              <a:rPr lang="it-IT">
                <a:solidFill>
                  <a:schemeClr val="tx1"/>
                </a:solidFill>
              </a:rPr>
              <a:t>, sorelle di Fetonte (340-366)</a:t>
            </a:r>
          </a:p>
          <a:p>
            <a:pPr marL="216000"/>
            <a:r>
              <a:rPr lang="it-IT" sz="1800">
                <a:solidFill>
                  <a:schemeClr val="tx1"/>
                </a:solidFill>
                <a:hlinkClick r:id="rId84" action="ppaction://hlinkpres?slideindex=1&amp;slidetitle="/>
              </a:rPr>
              <a:t>Cigno</a:t>
            </a:r>
            <a:r>
              <a:rPr lang="it-IT" sz="1800">
                <a:solidFill>
                  <a:schemeClr val="tx1"/>
                </a:solidFill>
              </a:rPr>
              <a:t>, amico di Fetonte</a:t>
            </a:r>
            <a:r>
              <a:rPr lang="it-IT">
                <a:solidFill>
                  <a:schemeClr val="tx1"/>
                </a:solidFill>
              </a:rPr>
              <a:t> (367-380)</a:t>
            </a:r>
            <a:endParaRPr lang="it-IT" sz="1800">
              <a:solidFill>
                <a:schemeClr val="tx1"/>
              </a:solidFill>
            </a:endParaRPr>
          </a:p>
          <a:p>
            <a:pPr marL="216000" indent="-216000"/>
            <a:r>
              <a:rPr lang="it-IT">
                <a:solidFill>
                  <a:schemeClr val="tx1"/>
                </a:solidFill>
              </a:rPr>
              <a:t>Giove e </a:t>
            </a:r>
            <a:r>
              <a:rPr lang="it-IT">
                <a:solidFill>
                  <a:schemeClr val="tx1"/>
                </a:solidFill>
                <a:hlinkClick r:id="rId85" action="ppaction://hlinkpres?slideindex=1&amp;slidetitle="/>
              </a:rPr>
              <a:t>Callisto</a:t>
            </a:r>
            <a:r>
              <a:rPr lang="it-IT">
                <a:solidFill>
                  <a:schemeClr val="tx1"/>
                </a:solidFill>
              </a:rPr>
              <a:t>; il figlio </a:t>
            </a:r>
            <a:r>
              <a:rPr lang="it-IT">
                <a:solidFill>
                  <a:schemeClr val="tx1"/>
                </a:solidFill>
                <a:hlinkClick r:id="rId185" action="ppaction://hlinkpres?slideindex=1&amp;slidetitle="/>
              </a:rPr>
              <a:t>Arcade</a:t>
            </a:r>
            <a:r>
              <a:rPr lang="it-IT">
                <a:solidFill>
                  <a:schemeClr val="tx1"/>
                </a:solidFill>
              </a:rPr>
              <a:t> (401-530)</a:t>
            </a:r>
          </a:p>
          <a:p>
            <a:pPr marL="216000" indent="-216000"/>
            <a:endParaRPr lang="it-IT" sz="1800">
              <a:solidFill>
                <a:schemeClr val="tx1"/>
              </a:solidFill>
            </a:endParaRPr>
          </a:p>
          <a:p>
            <a:pPr marL="216000" indent="-216000"/>
            <a:endParaRPr lang="it-IT" sz="1800">
              <a:solidFill>
                <a:schemeClr val="tx1"/>
              </a:solidFill>
            </a:endParaRPr>
          </a:p>
          <a:p>
            <a:pPr marL="216000" indent="-216000"/>
            <a:endParaRPr lang="it-IT">
              <a:solidFill>
                <a:schemeClr val="tx1"/>
              </a:solidFill>
            </a:endParaRPr>
          </a:p>
          <a:p>
            <a:pPr marL="216000" indent="-216000"/>
            <a:endParaRPr lang="it-IT" sz="1800">
              <a:solidFill>
                <a:schemeClr val="tx1"/>
              </a:solidFill>
            </a:endParaRPr>
          </a:p>
          <a:p>
            <a:pPr marL="216000" indent="-216000"/>
            <a:endParaRPr lang="it-IT">
              <a:solidFill>
                <a:schemeClr val="tx1"/>
              </a:solidFill>
            </a:endParaRPr>
          </a:p>
          <a:p>
            <a:pPr marL="216000" indent="-216000"/>
            <a:endParaRPr lang="it-IT" sz="1800">
              <a:solidFill>
                <a:schemeClr val="tx1"/>
              </a:solidFill>
            </a:endParaRPr>
          </a:p>
          <a:p>
            <a:pPr marL="216000" indent="-216000"/>
            <a:endParaRPr lang="it-IT">
              <a:solidFill>
                <a:schemeClr val="tx1"/>
              </a:solidFill>
            </a:endParaRPr>
          </a:p>
          <a:p>
            <a:pPr marL="216000" indent="-216000"/>
            <a:endParaRPr lang="it-IT" sz="1800">
              <a:solidFill>
                <a:schemeClr val="tx1"/>
              </a:solidFill>
            </a:endParaRPr>
          </a:p>
          <a:p>
            <a:pPr marL="216000" indent="-216000"/>
            <a:endParaRPr lang="it-IT">
              <a:solidFill>
                <a:schemeClr val="tx1"/>
              </a:solidFill>
            </a:endParaRPr>
          </a:p>
          <a:p>
            <a:pPr marL="216000" indent="-216000"/>
            <a:endParaRPr lang="it-IT" sz="1800">
              <a:solidFill>
                <a:schemeClr val="tx1"/>
              </a:solidFill>
            </a:endParaRPr>
          </a:p>
          <a:p>
            <a:pPr marL="216000" indent="-216000"/>
            <a:r>
              <a:rPr lang="it-IT" sz="1800" b="1">
                <a:solidFill>
                  <a:schemeClr val="tx1"/>
                </a:solidFill>
              </a:rPr>
              <a:t>Storie di loquacità punita</a:t>
            </a:r>
          </a:p>
          <a:p>
            <a:pPr marL="673200" lvl="1" indent="-216000"/>
            <a:r>
              <a:rPr lang="it-IT">
                <a:solidFill>
                  <a:schemeClr val="tx1"/>
                </a:solidFill>
                <a:hlinkClick r:id="rId87" action="ppaction://hlinkpres?slideindex=1&amp;slidetitle="/>
              </a:rPr>
              <a:t>Corvo</a:t>
            </a:r>
            <a:r>
              <a:rPr lang="it-IT">
                <a:solidFill>
                  <a:schemeClr val="tx1"/>
                </a:solidFill>
              </a:rPr>
              <a:t>, </a:t>
            </a:r>
            <a:r>
              <a:rPr lang="it-IT">
                <a:solidFill>
                  <a:schemeClr val="tx1"/>
                </a:solidFill>
                <a:hlinkClick r:id="rId88" action="ppaction://hlinkpres?slideindex=1&amp;slidetitle="/>
              </a:rPr>
              <a:t>Coronide e </a:t>
            </a:r>
            <a:r>
              <a:rPr lang="it-IT" err="1">
                <a:solidFill>
                  <a:schemeClr val="tx1"/>
                </a:solidFill>
                <a:hlinkClick r:id="rId88" action="ppaction://hlinkpres?slideindex=1&amp;slidetitle="/>
              </a:rPr>
              <a:t>Nictimene</a:t>
            </a:r>
            <a:r>
              <a:rPr lang="it-IT">
                <a:solidFill>
                  <a:schemeClr val="tx1"/>
                </a:solidFill>
              </a:rPr>
              <a:t> (534-632)</a:t>
            </a:r>
          </a:p>
          <a:p>
            <a:pPr marL="673200" lvl="1" indent="-216000"/>
            <a:r>
              <a:rPr lang="it-IT" err="1">
                <a:solidFill>
                  <a:schemeClr val="tx1"/>
                </a:solidFill>
                <a:hlinkClick r:id="rId89" action="ppaction://hlinkpres?slideindex=1&amp;slidetitle="/>
              </a:rPr>
              <a:t>Ociroe</a:t>
            </a:r>
            <a:r>
              <a:rPr lang="it-IT">
                <a:solidFill>
                  <a:schemeClr val="tx1"/>
                </a:solidFill>
              </a:rPr>
              <a:t> (635-675)</a:t>
            </a:r>
          </a:p>
          <a:p>
            <a:pPr marL="673200" lvl="1" indent="-216000"/>
            <a:r>
              <a:rPr lang="it-IT">
                <a:solidFill>
                  <a:schemeClr val="tx1"/>
                </a:solidFill>
                <a:hlinkClick r:id="rId90" action="ppaction://hlinkpres?slideindex=1&amp;slidetitle="/>
              </a:rPr>
              <a:t>Batto</a:t>
            </a:r>
            <a:r>
              <a:rPr lang="it-IT">
                <a:solidFill>
                  <a:schemeClr val="tx1"/>
                </a:solidFill>
              </a:rPr>
              <a:t> (683-707)</a:t>
            </a:r>
          </a:p>
          <a:p>
            <a:pPr marL="673200" lvl="1" indent="-216000"/>
            <a:r>
              <a:rPr lang="it-IT">
                <a:solidFill>
                  <a:schemeClr val="tx1"/>
                </a:solidFill>
                <a:hlinkClick r:id="rId91" action="ppaction://hlinkpres?slideindex=1&amp;slidetitle="/>
              </a:rPr>
              <a:t>Erse e Aglauro</a:t>
            </a:r>
            <a:r>
              <a:rPr lang="it-IT">
                <a:solidFill>
                  <a:schemeClr val="tx1"/>
                </a:solidFill>
              </a:rPr>
              <a:t> (708-832)</a:t>
            </a:r>
          </a:p>
          <a:p>
            <a:pPr marL="216000" indent="-216000"/>
            <a:endParaRPr lang="it-IT">
              <a:solidFill>
                <a:schemeClr val="tx1"/>
              </a:solidFill>
            </a:endParaRPr>
          </a:p>
          <a:p>
            <a:pPr marL="216000" indent="-216000"/>
            <a:r>
              <a:rPr lang="it-IT">
                <a:solidFill>
                  <a:schemeClr val="tx1"/>
                </a:solidFill>
                <a:hlinkClick r:id="rId92" action="ppaction://hlinkpres?slideindex=1&amp;slidetitle="/>
              </a:rPr>
              <a:t>Europa</a:t>
            </a:r>
            <a:r>
              <a:rPr lang="it-IT">
                <a:solidFill>
                  <a:schemeClr val="tx1"/>
                </a:solidFill>
              </a:rPr>
              <a:t> (836-3.2)</a:t>
            </a:r>
          </a:p>
          <a:p>
            <a:pPr marL="216000" indent="-216000"/>
            <a:endParaRPr lang="it-IT" sz="1800">
              <a:solidFill>
                <a:schemeClr val="tx1"/>
              </a:solidFill>
            </a:endParaRPr>
          </a:p>
        </p:txBody>
      </p:sp>
      <p:sp>
        <p:nvSpPr>
          <p:cNvPr id="56" name="L3">
            <a:extLst>
              <a:ext uri="{FF2B5EF4-FFF2-40B4-BE49-F238E27FC236}">
                <a16:creationId xmlns:a16="http://schemas.microsoft.com/office/drawing/2014/main" id="{C68AADAE-2F89-D885-6B6E-DB0F67DDF7B5}"/>
              </a:ext>
            </a:extLst>
          </p:cNvPr>
          <p:cNvSpPr/>
          <p:nvPr/>
        </p:nvSpPr>
        <p:spPr>
          <a:xfrm>
            <a:off x="324000" y="900000"/>
            <a:ext cx="11628000" cy="46800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" rIns="360000" bIns="108000" numCol="2" rtlCol="0" anchor="ctr"/>
          <a:lstStyle/>
          <a:p>
            <a:r>
              <a:rPr lang="it-IT" sz="2000" b="1">
                <a:solidFill>
                  <a:schemeClr val="tx1"/>
                </a:solidFill>
              </a:rPr>
              <a:t>Libro 3</a:t>
            </a:r>
          </a:p>
          <a:p>
            <a:endParaRPr lang="it-IT" sz="1800" b="1">
              <a:solidFill>
                <a:schemeClr val="tx1"/>
              </a:solidFill>
            </a:endParaRPr>
          </a:p>
          <a:p>
            <a:pPr marL="216000" indent="-216000"/>
            <a:r>
              <a:rPr lang="it-IT" sz="1800" b="1">
                <a:solidFill>
                  <a:schemeClr val="tx1"/>
                </a:solidFill>
                <a:hlinkClick r:id="rId2" action="ppaction://hlinkpres?slideindex=1&amp;slidetitle="/>
              </a:rPr>
              <a:t>Ciclo </a:t>
            </a:r>
            <a:r>
              <a:rPr lang="it-IT" b="1">
                <a:solidFill>
                  <a:schemeClr val="tx1"/>
                </a:solidFill>
                <a:hlinkClick r:id="rId2" action="ppaction://hlinkpres?slideindex=1&amp;slidetitle="/>
              </a:rPr>
              <a:t>Tebano</a:t>
            </a:r>
            <a:r>
              <a:rPr lang="it-IT" b="1">
                <a:solidFill>
                  <a:schemeClr val="tx1"/>
                </a:solidFill>
              </a:rPr>
              <a:t> </a:t>
            </a:r>
            <a:r>
              <a:rPr lang="it-IT">
                <a:solidFill>
                  <a:schemeClr val="tx1"/>
                </a:solidFill>
              </a:rPr>
              <a:t>(Inizio)</a:t>
            </a:r>
            <a:r>
              <a:rPr lang="it-IT" sz="1800" b="1">
                <a:solidFill>
                  <a:schemeClr val="tx1"/>
                </a:solidFill>
              </a:rPr>
              <a:t>:</a:t>
            </a:r>
          </a:p>
          <a:p>
            <a:pPr marL="216000" lvl="1"/>
            <a:r>
              <a:rPr lang="it-IT">
                <a:solidFill>
                  <a:schemeClr val="tx1"/>
                </a:solidFill>
                <a:hlinkClick r:id="rId52" action="ppaction://hlinkpres?slideindex=1&amp;slidetitle="/>
              </a:rPr>
              <a:t>Cadmo</a:t>
            </a:r>
            <a:r>
              <a:rPr lang="it-IT">
                <a:solidFill>
                  <a:schemeClr val="tx1"/>
                </a:solidFill>
              </a:rPr>
              <a:t> e la fondazione di Tebe (1-137)</a:t>
            </a:r>
          </a:p>
          <a:p>
            <a:pPr marL="216000" lvl="1"/>
            <a:r>
              <a:rPr lang="it-IT">
                <a:solidFill>
                  <a:schemeClr val="tx1"/>
                </a:solidFill>
                <a:hlinkClick r:id="rId112" action="ppaction://hlinkpres?slideindex=1&amp;slidetitle="/>
              </a:rPr>
              <a:t>Atteone</a:t>
            </a:r>
            <a:r>
              <a:rPr lang="it-IT">
                <a:solidFill>
                  <a:schemeClr val="tx1"/>
                </a:solidFill>
              </a:rPr>
              <a:t>, nipote di Cadmo (138-252)</a:t>
            </a:r>
          </a:p>
          <a:p>
            <a:pPr marL="216000" lvl="1"/>
            <a:r>
              <a:rPr lang="it-IT">
                <a:solidFill>
                  <a:schemeClr val="tx1"/>
                </a:solidFill>
                <a:hlinkClick r:id="rId113" action="ppaction://hlinkpres?slideindex=1&amp;slidetitle="/>
              </a:rPr>
              <a:t>Semele</a:t>
            </a:r>
            <a:r>
              <a:rPr lang="it-IT">
                <a:solidFill>
                  <a:schemeClr val="tx1"/>
                </a:solidFill>
              </a:rPr>
              <a:t> e il figlio </a:t>
            </a:r>
            <a:r>
              <a:rPr lang="it-IT">
                <a:solidFill>
                  <a:schemeClr val="tx1"/>
                </a:solidFill>
                <a:hlinkClick r:id="rId186" action="ppaction://hlinkpres?slideindex=1&amp;slidetitle="/>
              </a:rPr>
              <a:t>Bacco</a:t>
            </a:r>
            <a:r>
              <a:rPr lang="it-IT">
                <a:solidFill>
                  <a:schemeClr val="tx1"/>
                </a:solidFill>
              </a:rPr>
              <a:t> (253-315)</a:t>
            </a:r>
          </a:p>
          <a:p>
            <a:pPr marL="216000" lvl="1"/>
            <a:r>
              <a:rPr lang="it-IT">
                <a:solidFill>
                  <a:schemeClr val="tx1"/>
                </a:solidFill>
                <a:hlinkClick r:id="rId114" action="ppaction://hlinkpres?slideindex=1&amp;slidetitle="/>
              </a:rPr>
              <a:t>Tiresia</a:t>
            </a:r>
            <a:r>
              <a:rPr lang="it-IT">
                <a:solidFill>
                  <a:schemeClr val="tx1"/>
                </a:solidFill>
              </a:rPr>
              <a:t> (316-340)</a:t>
            </a:r>
          </a:p>
          <a:p>
            <a:pPr marL="216000" lvl="1"/>
            <a:r>
              <a:rPr lang="it-IT">
                <a:solidFill>
                  <a:schemeClr val="tx1"/>
                </a:solidFill>
                <a:hlinkClick r:id="rId115" action="ppaction://hlinkpres?slideindex=1&amp;slidetitle="/>
              </a:rPr>
              <a:t>Narciso ed Eco</a:t>
            </a:r>
            <a:r>
              <a:rPr lang="it-IT">
                <a:solidFill>
                  <a:schemeClr val="tx1"/>
                </a:solidFill>
              </a:rPr>
              <a:t> (339-510)</a:t>
            </a:r>
          </a:p>
          <a:p>
            <a:pPr marL="216000" lvl="1"/>
            <a:r>
              <a:rPr lang="it-IT">
                <a:solidFill>
                  <a:schemeClr val="tx1"/>
                </a:solidFill>
                <a:hlinkClick r:id="rId116" action="ppaction://hlinkpres?slideindex=1&amp;slidetitle="/>
              </a:rPr>
              <a:t>Penteo</a:t>
            </a:r>
            <a:r>
              <a:rPr lang="it-IT">
                <a:solidFill>
                  <a:schemeClr val="tx1"/>
                </a:solidFill>
              </a:rPr>
              <a:t> e le </a:t>
            </a:r>
            <a:r>
              <a:rPr lang="it-IT">
                <a:solidFill>
                  <a:schemeClr val="tx1"/>
                </a:solidFill>
                <a:hlinkClick r:id="rId187" action="ppaction://hlinkpres?slideindex=1&amp;slidetitle="/>
              </a:rPr>
              <a:t>Baccanti</a:t>
            </a:r>
            <a:r>
              <a:rPr lang="it-IT">
                <a:solidFill>
                  <a:schemeClr val="tx1"/>
                </a:solidFill>
              </a:rPr>
              <a:t> (511-733)</a:t>
            </a:r>
          </a:p>
          <a:p>
            <a:pPr marL="216000" indent="-216000"/>
            <a:endParaRPr lang="it-IT" sz="1800">
              <a:solidFill>
                <a:schemeClr val="tx1"/>
              </a:solidFill>
            </a:endParaRPr>
          </a:p>
        </p:txBody>
      </p:sp>
      <p:sp>
        <p:nvSpPr>
          <p:cNvPr id="57" name="L4">
            <a:extLst>
              <a:ext uri="{FF2B5EF4-FFF2-40B4-BE49-F238E27FC236}">
                <a16:creationId xmlns:a16="http://schemas.microsoft.com/office/drawing/2014/main" id="{30C1C3F3-517F-9453-4974-AB185E255B57}"/>
              </a:ext>
            </a:extLst>
          </p:cNvPr>
          <p:cNvSpPr/>
          <p:nvPr/>
        </p:nvSpPr>
        <p:spPr>
          <a:xfrm>
            <a:off x="324000" y="900000"/>
            <a:ext cx="11628000" cy="46800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" rIns="360000" bIns="108000" numCol="1" rtlCol="0" anchor="ctr"/>
          <a:lstStyle/>
          <a:p>
            <a:r>
              <a:rPr lang="it-IT" sz="2000" b="1">
                <a:solidFill>
                  <a:schemeClr val="tx1"/>
                </a:solidFill>
              </a:rPr>
              <a:t>Libro 4</a:t>
            </a:r>
          </a:p>
          <a:p>
            <a:endParaRPr lang="it-IT" sz="1800" b="1">
              <a:solidFill>
                <a:schemeClr val="tx1"/>
              </a:solidFill>
            </a:endParaRPr>
          </a:p>
          <a:p>
            <a:r>
              <a:rPr lang="it-IT" b="1">
                <a:solidFill>
                  <a:schemeClr val="tx1"/>
                </a:solidFill>
                <a:hlinkClick r:id="rId2" action="ppaction://hlinkpres?slideindex=1&amp;slidetitle="/>
              </a:rPr>
              <a:t>Ciclo tebano</a:t>
            </a:r>
            <a:r>
              <a:rPr lang="it-IT" b="1">
                <a:solidFill>
                  <a:schemeClr val="tx1"/>
                </a:solidFill>
              </a:rPr>
              <a:t> (segue):</a:t>
            </a:r>
            <a:endParaRPr lang="it-IT" sz="1800" b="1">
              <a:solidFill>
                <a:schemeClr val="tx1"/>
              </a:solidFill>
            </a:endParaRPr>
          </a:p>
          <a:p>
            <a:pPr marL="360000" lvl="1" indent="-216000"/>
            <a:r>
              <a:rPr lang="it-IT">
                <a:solidFill>
                  <a:schemeClr val="tx1"/>
                </a:solidFill>
              </a:rPr>
              <a:t>Le </a:t>
            </a:r>
            <a:r>
              <a:rPr lang="it-IT">
                <a:solidFill>
                  <a:schemeClr val="tx1"/>
                </a:solidFill>
                <a:hlinkClick r:id="rId117" action="ppaction://hlinkpres?slideindex=1&amp;slidetitle="/>
              </a:rPr>
              <a:t>Minieidi</a:t>
            </a:r>
            <a:r>
              <a:rPr lang="it-IT">
                <a:solidFill>
                  <a:schemeClr val="tx1"/>
                </a:solidFill>
              </a:rPr>
              <a:t> (1-415) non partecipano ai riti bacchici, ma lavorano la lana e raccontano storie:</a:t>
            </a:r>
          </a:p>
          <a:p>
            <a:pPr marL="720000" lvl="1" indent="-216000"/>
            <a:r>
              <a:rPr lang="it-IT">
                <a:solidFill>
                  <a:schemeClr val="tx1"/>
                </a:solidFill>
                <a:hlinkClick r:id="rId118" action="ppaction://hlinkpres?slideindex=1&amp;slidetitle="/>
              </a:rPr>
              <a:t>Piramo e Tisbe</a:t>
            </a:r>
            <a:endParaRPr lang="it-IT">
              <a:solidFill>
                <a:schemeClr val="tx1"/>
              </a:solidFill>
            </a:endParaRPr>
          </a:p>
          <a:p>
            <a:pPr marL="720000" lvl="1" indent="-216000"/>
            <a:r>
              <a:rPr lang="it-IT">
                <a:solidFill>
                  <a:schemeClr val="tx1"/>
                </a:solidFill>
                <a:hlinkClick r:id="rId119" action="ppaction://hlinkpres?slideindex=1&amp;slidetitle="/>
              </a:rPr>
              <a:t>Sole, Leucotoe e Clizia</a:t>
            </a:r>
            <a:endParaRPr lang="it-IT">
              <a:solidFill>
                <a:schemeClr val="tx1"/>
              </a:solidFill>
            </a:endParaRPr>
          </a:p>
          <a:p>
            <a:pPr marL="720000" lvl="1" indent="-216000"/>
            <a:r>
              <a:rPr lang="it-IT" err="1">
                <a:solidFill>
                  <a:schemeClr val="tx1"/>
                </a:solidFill>
                <a:hlinkClick r:id="rId120" action="ppaction://hlinkpres?slideindex=1&amp;slidetitle="/>
              </a:rPr>
              <a:t>Salmacide</a:t>
            </a:r>
            <a:r>
              <a:rPr lang="it-IT">
                <a:solidFill>
                  <a:schemeClr val="tx1"/>
                </a:solidFill>
                <a:hlinkClick r:id="rId120" action="ppaction://hlinkpres?slideindex=1&amp;slidetitle="/>
              </a:rPr>
              <a:t> ed Ermafrodito</a:t>
            </a:r>
            <a:r>
              <a:rPr lang="it-IT">
                <a:solidFill>
                  <a:schemeClr val="tx1"/>
                </a:solidFill>
              </a:rPr>
              <a:t>)</a:t>
            </a:r>
          </a:p>
          <a:p>
            <a:pPr marL="673200" lvl="1" indent="-216000"/>
            <a:endParaRPr lang="it-IT">
              <a:solidFill>
                <a:schemeClr val="tx1"/>
              </a:solidFill>
            </a:endParaRPr>
          </a:p>
          <a:p>
            <a:pPr marL="360000" lvl="2" indent="-216000"/>
            <a:r>
              <a:rPr lang="it-IT">
                <a:solidFill>
                  <a:schemeClr val="tx1"/>
                </a:solidFill>
                <a:hlinkClick r:id="rId121" action="ppaction://hlinkpres?slideindex=1&amp;slidetitle="/>
              </a:rPr>
              <a:t>Ino ed </a:t>
            </a:r>
            <a:r>
              <a:rPr lang="it-IT" err="1">
                <a:solidFill>
                  <a:schemeClr val="tx1"/>
                </a:solidFill>
                <a:hlinkClick r:id="rId121" action="ppaction://hlinkpres?slideindex=1&amp;slidetitle="/>
              </a:rPr>
              <a:t>Atamante</a:t>
            </a:r>
            <a:r>
              <a:rPr lang="it-IT">
                <a:solidFill>
                  <a:schemeClr val="tx1"/>
                </a:solidFill>
              </a:rPr>
              <a:t> (416-562)</a:t>
            </a:r>
          </a:p>
          <a:p>
            <a:pPr marL="360000" lvl="2" indent="-216000"/>
            <a:r>
              <a:rPr lang="it-IT">
                <a:solidFill>
                  <a:schemeClr val="tx1"/>
                </a:solidFill>
                <a:hlinkClick r:id="rId122" action="ppaction://hlinkpres?slideindex=1&amp;slidetitle="/>
              </a:rPr>
              <a:t>Cadmo e Armonia</a:t>
            </a:r>
            <a:r>
              <a:rPr lang="it-IT">
                <a:solidFill>
                  <a:schemeClr val="tx1"/>
                </a:solidFill>
              </a:rPr>
              <a:t> (563-603)</a:t>
            </a:r>
          </a:p>
          <a:p>
            <a:pPr marL="360000" lvl="2" indent="-216000"/>
            <a:r>
              <a:rPr lang="it-IT">
                <a:solidFill>
                  <a:schemeClr val="tx1"/>
                </a:solidFill>
                <a:hlinkClick r:id="rId3" action="ppaction://hlinkpres?slideindex=1&amp;slidetitle="/>
              </a:rPr>
              <a:t>Perseo</a:t>
            </a:r>
            <a:r>
              <a:rPr lang="it-IT">
                <a:solidFill>
                  <a:schemeClr val="tx1"/>
                </a:solidFill>
              </a:rPr>
              <a:t> (inizio: 604-803)</a:t>
            </a:r>
          </a:p>
          <a:p>
            <a:pPr marL="216000" indent="-216000"/>
            <a:endParaRPr lang="it-IT" sz="1800">
              <a:solidFill>
                <a:schemeClr val="tx1"/>
              </a:solidFill>
            </a:endParaRPr>
          </a:p>
        </p:txBody>
      </p:sp>
      <p:sp>
        <p:nvSpPr>
          <p:cNvPr id="58" name="L5">
            <a:extLst>
              <a:ext uri="{FF2B5EF4-FFF2-40B4-BE49-F238E27FC236}">
                <a16:creationId xmlns:a16="http://schemas.microsoft.com/office/drawing/2014/main" id="{21EED4C6-9729-9ADC-E53B-40B52247C0AC}"/>
              </a:ext>
            </a:extLst>
          </p:cNvPr>
          <p:cNvSpPr/>
          <p:nvPr/>
        </p:nvSpPr>
        <p:spPr>
          <a:xfrm>
            <a:off x="324000" y="900000"/>
            <a:ext cx="11628000" cy="46800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88000" tIns="108000" rIns="288000" bIns="108000" numCol="2" rtlCol="0" anchor="ctr"/>
          <a:lstStyle/>
          <a:p>
            <a:r>
              <a:rPr lang="it-IT" sz="2000" b="1">
                <a:solidFill>
                  <a:schemeClr val="tx1"/>
                </a:solidFill>
              </a:rPr>
              <a:t>Libro 5</a:t>
            </a:r>
          </a:p>
          <a:p>
            <a:endParaRPr lang="it-IT" sz="1800" b="1">
              <a:solidFill>
                <a:schemeClr val="tx1"/>
              </a:solidFill>
            </a:endParaRPr>
          </a:p>
          <a:p>
            <a:endParaRPr lang="it-IT" b="1">
              <a:solidFill>
                <a:schemeClr val="tx1"/>
              </a:solidFill>
            </a:endParaRPr>
          </a:p>
          <a:p>
            <a:endParaRPr lang="it-IT" sz="1800" b="1">
              <a:solidFill>
                <a:schemeClr val="tx1"/>
              </a:solidFill>
            </a:endParaRPr>
          </a:p>
          <a:p>
            <a:r>
              <a:rPr lang="it-IT" b="1">
                <a:solidFill>
                  <a:schemeClr val="tx1"/>
                </a:solidFill>
                <a:hlinkClick r:id="rId2" action="ppaction://hlinkpres?slideindex=1&amp;slidetitle="/>
              </a:rPr>
              <a:t>Ciclo Tebano</a:t>
            </a:r>
            <a:r>
              <a:rPr lang="it-IT" b="1">
                <a:solidFill>
                  <a:schemeClr val="tx1"/>
                </a:solidFill>
              </a:rPr>
              <a:t> (segue):</a:t>
            </a:r>
          </a:p>
          <a:p>
            <a:pPr marL="216000" indent="-216000">
              <a:spcBef>
                <a:spcPts val="600"/>
              </a:spcBef>
              <a:spcAft>
                <a:spcPts val="600"/>
              </a:spcAft>
            </a:pPr>
            <a:r>
              <a:rPr lang="it-IT" sz="1800">
                <a:solidFill>
                  <a:schemeClr val="tx1"/>
                </a:solidFill>
              </a:rPr>
              <a:t>	avventure di </a:t>
            </a:r>
            <a:r>
              <a:rPr lang="it-IT" sz="1800">
                <a:solidFill>
                  <a:schemeClr val="tx1"/>
                </a:solidFill>
                <a:hlinkClick r:id="rId3" action="ppaction://hlinkpres?slideindex=1&amp;slidetitle="/>
              </a:rPr>
              <a:t>Perseo</a:t>
            </a:r>
            <a:r>
              <a:rPr lang="it-IT">
                <a:solidFill>
                  <a:schemeClr val="tx1"/>
                </a:solidFill>
              </a:rPr>
              <a:t> (segue: 1-249)</a:t>
            </a:r>
            <a:endParaRPr lang="it-IT" sz="1800">
              <a:solidFill>
                <a:schemeClr val="tx1"/>
              </a:solidFill>
            </a:endParaRPr>
          </a:p>
          <a:p>
            <a:pPr marL="216000" indent="-216000"/>
            <a:endParaRPr lang="it-IT">
              <a:solidFill>
                <a:schemeClr val="tx1"/>
              </a:solidFill>
              <a:hlinkClick r:id="rId13" action="ppaction://hlinkpres?slideindex=1&amp;slidetitle="/>
            </a:endParaRPr>
          </a:p>
          <a:p>
            <a:pPr marL="216000" indent="-216000"/>
            <a:endParaRPr lang="it-IT">
              <a:solidFill>
                <a:schemeClr val="tx1"/>
              </a:solidFill>
              <a:hlinkClick r:id="rId13" action="ppaction://hlinkpres?slideindex=1&amp;slidetitle="/>
            </a:endParaRPr>
          </a:p>
          <a:p>
            <a:pPr marL="216000" indent="-216000"/>
            <a:endParaRPr lang="it-IT">
              <a:solidFill>
                <a:schemeClr val="tx1"/>
              </a:solidFill>
              <a:hlinkClick r:id="rId13" action="ppaction://hlinkpres?slideindex=1&amp;slidetitle="/>
            </a:endParaRPr>
          </a:p>
          <a:p>
            <a:pPr marL="216000" indent="-216000"/>
            <a:endParaRPr lang="it-IT">
              <a:solidFill>
                <a:schemeClr val="tx1"/>
              </a:solidFill>
              <a:hlinkClick r:id="rId13" action="ppaction://hlinkpres?slideindex=1&amp;slidetitle="/>
            </a:endParaRPr>
          </a:p>
          <a:p>
            <a:pPr marL="216000" indent="-216000"/>
            <a:endParaRPr lang="it-IT">
              <a:solidFill>
                <a:schemeClr val="tx1"/>
              </a:solidFill>
              <a:hlinkClick r:id="rId13" action="ppaction://hlinkpres?slideindex=1&amp;slidetitle="/>
            </a:endParaRPr>
          </a:p>
          <a:p>
            <a:pPr marL="216000" indent="-216000"/>
            <a:endParaRPr lang="it-IT">
              <a:solidFill>
                <a:schemeClr val="tx1"/>
              </a:solidFill>
              <a:hlinkClick r:id="rId13" action="ppaction://hlinkpres?slideindex=1&amp;slidetitle="/>
            </a:endParaRPr>
          </a:p>
          <a:p>
            <a:pPr marL="216000" indent="-216000"/>
            <a:endParaRPr lang="it-IT">
              <a:solidFill>
                <a:schemeClr val="tx1"/>
              </a:solidFill>
              <a:hlinkClick r:id="rId13" action="ppaction://hlinkpres?slideindex=1&amp;slidetitle="/>
            </a:endParaRPr>
          </a:p>
          <a:p>
            <a:pPr marL="216000" indent="-216000"/>
            <a:endParaRPr lang="it-IT">
              <a:solidFill>
                <a:schemeClr val="tx1"/>
              </a:solidFill>
              <a:hlinkClick r:id="rId13" action="ppaction://hlinkpres?slideindex=1&amp;slidetitle="/>
            </a:endParaRPr>
          </a:p>
          <a:p>
            <a:pPr marL="216000" indent="-216000"/>
            <a:endParaRPr lang="it-IT">
              <a:solidFill>
                <a:schemeClr val="tx1"/>
              </a:solidFill>
              <a:hlinkClick r:id="rId13" action="ppaction://hlinkpres?slideindex=1&amp;slidetitle="/>
            </a:endParaRPr>
          </a:p>
          <a:p>
            <a:r>
              <a:rPr lang="it-IT">
                <a:solidFill>
                  <a:schemeClr val="tx1"/>
                </a:solidFill>
                <a:hlinkClick r:id="rId13" action="ppaction://hlinkpres?slideindex=1&amp;slidetitle="/>
              </a:rPr>
              <a:t>Minerva e i racconti delle Muse</a:t>
            </a:r>
            <a:r>
              <a:rPr lang="it-IT">
                <a:solidFill>
                  <a:schemeClr val="tx1"/>
                </a:solidFill>
              </a:rPr>
              <a:t> (250-678)</a:t>
            </a:r>
          </a:p>
          <a:p>
            <a:pPr marL="216000"/>
            <a:r>
              <a:rPr lang="it-IT">
                <a:solidFill>
                  <a:schemeClr val="tx1"/>
                </a:solidFill>
                <a:hlinkClick r:id="rId14" action="ppaction://hlinkpres?slideindex=1&amp;slidetitle="/>
              </a:rPr>
              <a:t>Pireneo</a:t>
            </a:r>
            <a:r>
              <a:rPr lang="it-IT">
                <a:solidFill>
                  <a:schemeClr val="tx1"/>
                </a:solidFill>
              </a:rPr>
              <a:t> (269-293)</a:t>
            </a:r>
          </a:p>
          <a:p>
            <a:pPr marL="216000"/>
            <a:r>
              <a:rPr lang="it-IT">
                <a:solidFill>
                  <a:schemeClr val="tx1"/>
                </a:solidFill>
                <a:hlinkClick r:id="rId15" action="ppaction://hlinkpres?slideindex=1&amp;slidetitle="/>
              </a:rPr>
              <a:t>Contesa tra Muse e Pieridi</a:t>
            </a:r>
            <a:r>
              <a:rPr lang="it-IT">
                <a:solidFill>
                  <a:schemeClr val="tx1"/>
                </a:solidFill>
              </a:rPr>
              <a:t> (294-678)</a:t>
            </a:r>
          </a:p>
          <a:p>
            <a:pPr marL="360000"/>
            <a:r>
              <a:rPr lang="it-IT">
                <a:solidFill>
                  <a:schemeClr val="tx1"/>
                </a:solidFill>
                <a:hlinkClick r:id="rId16" action="ppaction://hlinkpres?slideindex=1&amp;slidetitle="/>
              </a:rPr>
              <a:t>Gigantomachia</a:t>
            </a:r>
            <a:r>
              <a:rPr lang="it-IT">
                <a:solidFill>
                  <a:schemeClr val="tx1"/>
                </a:solidFill>
              </a:rPr>
              <a:t>, cantata da una Pieride (319-331)</a:t>
            </a:r>
          </a:p>
          <a:p>
            <a:pPr marL="360000"/>
            <a:r>
              <a:rPr lang="it-IT">
                <a:solidFill>
                  <a:schemeClr val="tx1"/>
                </a:solidFill>
                <a:hlinkClick r:id="rId17" action="ppaction://hlinkpres?slideindex=1&amp;slidetitle="/>
              </a:rPr>
              <a:t>Ratto di Proserpina</a:t>
            </a:r>
            <a:r>
              <a:rPr lang="it-IT">
                <a:solidFill>
                  <a:schemeClr val="tx1"/>
                </a:solidFill>
              </a:rPr>
              <a:t>, cantato da Calliope (341-661)</a:t>
            </a:r>
          </a:p>
          <a:p>
            <a:pPr marL="576000"/>
            <a:r>
              <a:rPr lang="it-IT">
                <a:solidFill>
                  <a:schemeClr val="tx1"/>
                </a:solidFill>
                <a:hlinkClick r:id="rId18" action="ppaction://hlinkpres?slideindex=1&amp;slidetitle="/>
              </a:rPr>
              <a:t>Ciane</a:t>
            </a:r>
            <a:r>
              <a:rPr lang="it-IT">
                <a:solidFill>
                  <a:schemeClr val="tx1"/>
                </a:solidFill>
              </a:rPr>
              <a:t> (409-419)</a:t>
            </a:r>
          </a:p>
          <a:p>
            <a:pPr marL="576000"/>
            <a:r>
              <a:rPr lang="it-IT">
                <a:solidFill>
                  <a:schemeClr val="tx1"/>
                </a:solidFill>
                <a:hlinkClick r:id="rId19" action="ppaction://hlinkpres?slideindex=1&amp;slidetitle="/>
              </a:rPr>
              <a:t>Ascalafo</a:t>
            </a:r>
            <a:r>
              <a:rPr lang="it-IT">
                <a:solidFill>
                  <a:schemeClr val="tx1"/>
                </a:solidFill>
              </a:rPr>
              <a:t> (533-550)</a:t>
            </a:r>
          </a:p>
          <a:p>
            <a:pPr marL="576000"/>
            <a:r>
              <a:rPr lang="it-IT">
                <a:solidFill>
                  <a:schemeClr val="tx1"/>
                </a:solidFill>
              </a:rPr>
              <a:t>Le </a:t>
            </a:r>
            <a:r>
              <a:rPr lang="it-IT">
                <a:solidFill>
                  <a:schemeClr val="tx1"/>
                </a:solidFill>
                <a:hlinkClick r:id="rId20" action="ppaction://hlinkpres?slideindex=1&amp;slidetitle="/>
              </a:rPr>
              <a:t>Sirene</a:t>
            </a:r>
            <a:r>
              <a:rPr lang="it-IT">
                <a:solidFill>
                  <a:schemeClr val="tx1"/>
                </a:solidFill>
              </a:rPr>
              <a:t> (551-563)</a:t>
            </a:r>
          </a:p>
          <a:p>
            <a:pPr marL="576000"/>
            <a:r>
              <a:rPr lang="it-IT">
                <a:solidFill>
                  <a:schemeClr val="tx1"/>
                </a:solidFill>
                <a:hlinkClick r:id="rId21" action="ppaction://hlinkpres?slideindex=1&amp;slidetitle="/>
              </a:rPr>
              <a:t>Aretusa</a:t>
            </a:r>
            <a:r>
              <a:rPr lang="it-IT">
                <a:solidFill>
                  <a:schemeClr val="tx1"/>
                </a:solidFill>
              </a:rPr>
              <a:t> (572-641)</a:t>
            </a:r>
          </a:p>
          <a:p>
            <a:pPr marL="576000"/>
            <a:r>
              <a:rPr lang="it-IT">
                <a:solidFill>
                  <a:schemeClr val="tx1"/>
                </a:solidFill>
                <a:hlinkClick r:id="rId22" action="ppaction://hlinkpres?slideindex=1&amp;slidetitle="/>
              </a:rPr>
              <a:t>Trittolemo e </a:t>
            </a:r>
            <a:r>
              <a:rPr lang="it-IT" err="1">
                <a:solidFill>
                  <a:schemeClr val="tx1"/>
                </a:solidFill>
                <a:hlinkClick r:id="rId22" action="ppaction://hlinkpres?slideindex=1&amp;slidetitle="/>
              </a:rPr>
              <a:t>Linco</a:t>
            </a:r>
            <a:r>
              <a:rPr lang="it-IT">
                <a:solidFill>
                  <a:schemeClr val="tx1"/>
                </a:solidFill>
              </a:rPr>
              <a:t> (642-661)</a:t>
            </a:r>
          </a:p>
          <a:p>
            <a:pPr marL="216000"/>
            <a:r>
              <a:rPr lang="it-IT">
                <a:solidFill>
                  <a:schemeClr val="tx1"/>
                </a:solidFill>
              </a:rPr>
              <a:t>Vittoria delle </a:t>
            </a:r>
            <a:r>
              <a:rPr lang="it-IT">
                <a:solidFill>
                  <a:schemeClr val="tx1"/>
                </a:solidFill>
                <a:hlinkClick r:id="rId188" action="ppaction://hlinkpres?slideindex=1&amp;slidetitle="/>
              </a:rPr>
              <a:t>Muse</a:t>
            </a:r>
            <a:r>
              <a:rPr lang="it-IT">
                <a:solidFill>
                  <a:schemeClr val="tx1"/>
                </a:solidFill>
              </a:rPr>
              <a:t> (662-678)</a:t>
            </a:r>
            <a:endParaRPr lang="it-IT" sz="1800">
              <a:solidFill>
                <a:schemeClr val="tx1"/>
              </a:solidFill>
            </a:endParaRPr>
          </a:p>
        </p:txBody>
      </p:sp>
      <p:sp>
        <p:nvSpPr>
          <p:cNvPr id="59" name="L6">
            <a:extLst>
              <a:ext uri="{FF2B5EF4-FFF2-40B4-BE49-F238E27FC236}">
                <a16:creationId xmlns:a16="http://schemas.microsoft.com/office/drawing/2014/main" id="{85DF9F4F-5BF3-D624-FAA7-B386AE5A6DF2}"/>
              </a:ext>
            </a:extLst>
          </p:cNvPr>
          <p:cNvSpPr/>
          <p:nvPr/>
        </p:nvSpPr>
        <p:spPr>
          <a:xfrm>
            <a:off x="324000" y="900000"/>
            <a:ext cx="11628000" cy="46800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08000" bIns="108000" numCol="2" rtlCol="0" anchor="ctr"/>
          <a:lstStyle/>
          <a:p>
            <a:r>
              <a:rPr lang="it-IT" sz="2000" b="1">
                <a:solidFill>
                  <a:schemeClr val="tx1"/>
                </a:solidFill>
              </a:rPr>
              <a:t>Libro 6</a:t>
            </a:r>
          </a:p>
          <a:p>
            <a:endParaRPr lang="it-IT" sz="1800" b="1">
              <a:solidFill>
                <a:schemeClr val="tx1"/>
              </a:solidFill>
            </a:endParaRPr>
          </a:p>
          <a:p>
            <a:r>
              <a:rPr lang="it-IT" b="1">
                <a:solidFill>
                  <a:schemeClr val="tx1"/>
                </a:solidFill>
              </a:rPr>
              <a:t>Continua il </a:t>
            </a:r>
            <a:r>
              <a:rPr lang="it-IT" b="1">
                <a:solidFill>
                  <a:schemeClr val="tx1"/>
                </a:solidFill>
                <a:hlinkClick r:id="rId2" action="ppaction://hlinkpres?slideindex=1&amp;slidetitle="/>
              </a:rPr>
              <a:t>Ciclo Tebano</a:t>
            </a:r>
            <a:r>
              <a:rPr lang="it-IT" b="1">
                <a:solidFill>
                  <a:schemeClr val="tx1"/>
                </a:solidFill>
              </a:rPr>
              <a:t>:</a:t>
            </a:r>
          </a:p>
          <a:p>
            <a:endParaRPr lang="it-IT" sz="1800" b="1">
              <a:solidFill>
                <a:schemeClr val="tx1"/>
              </a:solidFill>
            </a:endParaRPr>
          </a:p>
          <a:p>
            <a:pPr marL="216000"/>
            <a:r>
              <a:rPr lang="it-IT" sz="1800">
                <a:solidFill>
                  <a:schemeClr val="tx1"/>
                </a:solidFill>
                <a:hlinkClick r:id="rId123" action="ppaction://hlinkpres?slideindex=1&amp;slidetitle="/>
              </a:rPr>
              <a:t>Aracne</a:t>
            </a:r>
            <a:r>
              <a:rPr lang="it-IT">
                <a:solidFill>
                  <a:schemeClr val="tx1"/>
                </a:solidFill>
              </a:rPr>
              <a:t> (1-145)</a:t>
            </a:r>
            <a:endParaRPr lang="it-IT" sz="1800">
              <a:solidFill>
                <a:schemeClr val="tx1"/>
              </a:solidFill>
            </a:endParaRPr>
          </a:p>
          <a:p>
            <a:pPr marL="216000"/>
            <a:r>
              <a:rPr lang="it-IT">
                <a:solidFill>
                  <a:schemeClr val="tx1"/>
                </a:solidFill>
                <a:hlinkClick r:id="rId124" action="ppaction://hlinkpres?slideindex=1&amp;slidetitle="/>
              </a:rPr>
              <a:t>Niobe</a:t>
            </a:r>
            <a:r>
              <a:rPr lang="it-IT">
                <a:solidFill>
                  <a:schemeClr val="tx1"/>
                </a:solidFill>
              </a:rPr>
              <a:t> (146-312)</a:t>
            </a:r>
          </a:p>
          <a:p>
            <a:pPr marL="216000"/>
            <a:r>
              <a:rPr lang="it-IT">
                <a:solidFill>
                  <a:schemeClr val="tx1"/>
                </a:solidFill>
              </a:rPr>
              <a:t>I </a:t>
            </a:r>
            <a:r>
              <a:rPr lang="it-IT">
                <a:solidFill>
                  <a:schemeClr val="tx1"/>
                </a:solidFill>
                <a:hlinkClick r:id="rId125" action="ppaction://hlinkpres?slideindex=1&amp;slidetitle="/>
              </a:rPr>
              <a:t>contadini di Licia</a:t>
            </a:r>
            <a:r>
              <a:rPr lang="it-IT">
                <a:solidFill>
                  <a:schemeClr val="tx1"/>
                </a:solidFill>
              </a:rPr>
              <a:t> (313-381)</a:t>
            </a:r>
          </a:p>
          <a:p>
            <a:pPr marL="216000"/>
            <a:r>
              <a:rPr lang="it-IT">
                <a:solidFill>
                  <a:schemeClr val="tx1"/>
                </a:solidFill>
                <a:hlinkClick r:id="rId126" action="ppaction://hlinkpres?slideindex=1&amp;slidetitle="/>
              </a:rPr>
              <a:t>Marsia</a:t>
            </a:r>
            <a:r>
              <a:rPr lang="it-IT">
                <a:solidFill>
                  <a:schemeClr val="tx1"/>
                </a:solidFill>
              </a:rPr>
              <a:t> (382-400)</a:t>
            </a:r>
          </a:p>
          <a:p>
            <a:pPr marL="216000"/>
            <a:r>
              <a:rPr lang="it-IT">
                <a:solidFill>
                  <a:schemeClr val="tx1"/>
                </a:solidFill>
                <a:hlinkClick r:id="rId127" action="ppaction://hlinkpres?slideindex=1&amp;slidetitle="/>
              </a:rPr>
              <a:t>Pelope</a:t>
            </a:r>
            <a:r>
              <a:rPr lang="it-IT">
                <a:solidFill>
                  <a:schemeClr val="tx1"/>
                </a:solidFill>
              </a:rPr>
              <a:t> (401-420)</a:t>
            </a:r>
          </a:p>
          <a:p>
            <a:pPr marL="216000">
              <a:spcBef>
                <a:spcPts val="600"/>
              </a:spcBef>
            </a:pPr>
            <a:r>
              <a:rPr lang="it-IT">
                <a:solidFill>
                  <a:schemeClr val="tx1"/>
                </a:solidFill>
              </a:rPr>
              <a:t>Tutte le altre città greche mandano a Tebe i loro re per le condoglianze per la tragedia di Pelope. Solo Atene non lo fa, impegnata in una guerra (412-423)</a:t>
            </a:r>
          </a:p>
          <a:p>
            <a:pPr marL="216000" indent="-216000"/>
            <a:endParaRPr lang="it-IT" b="1">
              <a:solidFill>
                <a:schemeClr val="tx1"/>
              </a:solidFill>
            </a:endParaRPr>
          </a:p>
          <a:p>
            <a:pPr marL="216000" indent="-216000"/>
            <a:endParaRPr lang="it-IT" b="1">
              <a:solidFill>
                <a:schemeClr val="tx1"/>
              </a:solidFill>
            </a:endParaRPr>
          </a:p>
          <a:p>
            <a:pPr marL="216000" indent="-216000"/>
            <a:endParaRPr lang="it-IT" b="1">
              <a:solidFill>
                <a:schemeClr val="tx1"/>
              </a:solidFill>
            </a:endParaRPr>
          </a:p>
          <a:p>
            <a:pPr marL="216000" indent="-216000"/>
            <a:endParaRPr lang="it-IT" b="1">
              <a:solidFill>
                <a:schemeClr val="tx1"/>
              </a:solidFill>
            </a:endParaRPr>
          </a:p>
          <a:p>
            <a:pPr marL="216000" indent="-216000"/>
            <a:r>
              <a:rPr lang="it-IT" b="1">
                <a:solidFill>
                  <a:schemeClr val="tx1"/>
                </a:solidFill>
              </a:rPr>
              <a:t>Storie ateniesi:</a:t>
            </a:r>
          </a:p>
          <a:p>
            <a:pPr marL="216000" indent="-216000"/>
            <a:endParaRPr lang="it-IT">
              <a:solidFill>
                <a:schemeClr val="tx1"/>
              </a:solidFill>
            </a:endParaRPr>
          </a:p>
          <a:p>
            <a:pPr marL="216000"/>
            <a:r>
              <a:rPr lang="it-IT">
                <a:solidFill>
                  <a:schemeClr val="tx1"/>
                </a:solidFill>
                <a:hlinkClick r:id="rId24" action="ppaction://hlinkpres?slideindex=1&amp;slidetitle="/>
              </a:rPr>
              <a:t>Procne e Filomela</a:t>
            </a:r>
            <a:r>
              <a:rPr lang="it-IT">
                <a:solidFill>
                  <a:schemeClr val="tx1"/>
                </a:solidFill>
              </a:rPr>
              <a:t> (421-674)</a:t>
            </a:r>
          </a:p>
          <a:p>
            <a:pPr marL="216000"/>
            <a:r>
              <a:rPr lang="it-IT">
                <a:solidFill>
                  <a:schemeClr val="tx1"/>
                </a:solidFill>
                <a:hlinkClick r:id="rId25" action="ppaction://hlinkpres?slideindex=1&amp;slidetitle="/>
              </a:rPr>
              <a:t>Borea e </a:t>
            </a:r>
            <a:r>
              <a:rPr lang="it-IT" err="1">
                <a:solidFill>
                  <a:schemeClr val="tx1"/>
                </a:solidFill>
                <a:hlinkClick r:id="rId25" action="ppaction://hlinkpres?slideindex=1&amp;slidetitle="/>
              </a:rPr>
              <a:t>Orizia</a:t>
            </a:r>
            <a:r>
              <a:rPr lang="it-IT">
                <a:solidFill>
                  <a:schemeClr val="tx1"/>
                </a:solidFill>
              </a:rPr>
              <a:t> (675-721)</a:t>
            </a:r>
          </a:p>
          <a:p>
            <a:pPr marL="360000" indent="-216000"/>
            <a:endParaRPr lang="it-IT">
              <a:solidFill>
                <a:schemeClr val="tx1"/>
              </a:solidFill>
            </a:endParaRPr>
          </a:p>
          <a:p>
            <a:pPr marL="216000" indent="-216000"/>
            <a:endParaRPr lang="it-IT" sz="1800">
              <a:solidFill>
                <a:schemeClr val="tx1"/>
              </a:solidFill>
            </a:endParaRPr>
          </a:p>
        </p:txBody>
      </p:sp>
      <p:sp>
        <p:nvSpPr>
          <p:cNvPr id="60" name="L7">
            <a:extLst>
              <a:ext uri="{FF2B5EF4-FFF2-40B4-BE49-F238E27FC236}">
                <a16:creationId xmlns:a16="http://schemas.microsoft.com/office/drawing/2014/main" id="{B0BB5321-8EB9-9EB2-495F-9801C908796A}"/>
              </a:ext>
            </a:extLst>
          </p:cNvPr>
          <p:cNvSpPr/>
          <p:nvPr/>
        </p:nvSpPr>
        <p:spPr>
          <a:xfrm>
            <a:off x="324000" y="900000"/>
            <a:ext cx="11628000" cy="46800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08000" bIns="108000" numCol="2" rtlCol="0" anchor="ctr"/>
          <a:lstStyle/>
          <a:p>
            <a:r>
              <a:rPr lang="it-IT" sz="2000" b="1">
                <a:solidFill>
                  <a:schemeClr val="tx1"/>
                </a:solidFill>
              </a:rPr>
              <a:t>Libro 7</a:t>
            </a:r>
          </a:p>
          <a:p>
            <a:endParaRPr lang="it-IT" sz="2000" b="1">
              <a:solidFill>
                <a:schemeClr val="tx1"/>
              </a:solidFill>
            </a:endParaRPr>
          </a:p>
          <a:p>
            <a:r>
              <a:rPr lang="it-IT" b="1">
                <a:solidFill>
                  <a:schemeClr val="tx1"/>
                </a:solidFill>
                <a:hlinkClick r:id="rId26" action="ppaction://hlinkpres?slideindex=1&amp;slidetitle="/>
              </a:rPr>
              <a:t>Gli Argonauti e Medea</a:t>
            </a:r>
            <a:endParaRPr lang="it-IT" b="1">
              <a:solidFill>
                <a:schemeClr val="tx1"/>
              </a:solidFill>
            </a:endParaRPr>
          </a:p>
          <a:p>
            <a:endParaRPr lang="it-IT" sz="1800" b="1">
              <a:solidFill>
                <a:schemeClr val="tx1"/>
              </a:solidFill>
            </a:endParaRPr>
          </a:p>
          <a:p>
            <a:pPr marL="216000" indent="-216000"/>
            <a:r>
              <a:rPr lang="it-IT" sz="1800">
                <a:solidFill>
                  <a:schemeClr val="tx1"/>
                </a:solidFill>
              </a:rPr>
              <a:t>Partenza degli </a:t>
            </a:r>
            <a:r>
              <a:rPr lang="it-IT" sz="1800">
                <a:solidFill>
                  <a:schemeClr val="tx1"/>
                </a:solidFill>
                <a:hlinkClick r:id="rId189" action="ppaction://hlinkpres?slideindex=1&amp;slidetitle="/>
              </a:rPr>
              <a:t>Argonauti</a:t>
            </a:r>
            <a:r>
              <a:rPr lang="it-IT">
                <a:solidFill>
                  <a:schemeClr val="tx1"/>
                </a:solidFill>
              </a:rPr>
              <a:t> (1-6)</a:t>
            </a:r>
            <a:endParaRPr lang="it-IT" sz="1800">
              <a:solidFill>
                <a:schemeClr val="tx1"/>
              </a:solidFill>
            </a:endParaRPr>
          </a:p>
          <a:p>
            <a:pPr marL="216000" indent="-216000"/>
            <a:r>
              <a:rPr lang="it-IT">
                <a:solidFill>
                  <a:schemeClr val="tx1"/>
                </a:solidFill>
              </a:rPr>
              <a:t>Storia di </a:t>
            </a:r>
            <a:r>
              <a:rPr lang="it-IT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7" action="ppaction://hlinkpres?slideindex=1&amp;slidetitle="/>
              </a:rPr>
              <a:t>Medea</a:t>
            </a:r>
            <a:r>
              <a:rPr lang="it-IT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</a:t>
            </a:r>
            <a:r>
              <a:rPr lang="it-IT">
                <a:solidFill>
                  <a:schemeClr val="tx1"/>
                </a:solidFill>
              </a:rPr>
              <a:t>7-424)</a:t>
            </a:r>
          </a:p>
          <a:p>
            <a:pPr marL="216000" indent="-216000"/>
            <a:r>
              <a:rPr lang="it-IT" sz="1800">
                <a:solidFill>
                  <a:schemeClr val="tx1"/>
                </a:solidFill>
              </a:rPr>
              <a:t>	</a:t>
            </a:r>
            <a:r>
              <a:rPr lang="it-IT">
                <a:solidFill>
                  <a:schemeClr val="tx1"/>
                </a:solidFill>
                <a:hlinkClick r:id="rId28" action="ppaction://hlinkpres?slideindex=1&amp;slidetitle="/>
              </a:rPr>
              <a:t>Medea in Colchide</a:t>
            </a:r>
            <a:r>
              <a:rPr lang="it-IT">
                <a:solidFill>
                  <a:schemeClr val="tx1"/>
                </a:solidFill>
              </a:rPr>
              <a:t> (7-155)</a:t>
            </a:r>
          </a:p>
          <a:p>
            <a:pPr marL="216000" indent="-216000"/>
            <a:r>
              <a:rPr lang="it-IT" sz="1800">
                <a:solidFill>
                  <a:schemeClr val="tx1"/>
                </a:solidFill>
              </a:rPr>
              <a:t>	Ringiovanimento di </a:t>
            </a:r>
            <a:r>
              <a:rPr lang="it-IT" sz="1800">
                <a:solidFill>
                  <a:schemeClr val="tx1"/>
                </a:solidFill>
                <a:hlinkClick r:id="rId29" action="ppaction://hlinkpres?slideindex=1&amp;slidetitle="/>
              </a:rPr>
              <a:t>Esone</a:t>
            </a:r>
            <a:r>
              <a:rPr lang="it-IT">
                <a:solidFill>
                  <a:schemeClr val="tx1"/>
                </a:solidFill>
              </a:rPr>
              <a:t> (162-296)</a:t>
            </a:r>
            <a:endParaRPr lang="it-IT" sz="1800">
              <a:solidFill>
                <a:schemeClr val="tx1"/>
              </a:solidFill>
            </a:endParaRPr>
          </a:p>
          <a:p>
            <a:pPr marL="216000" indent="-216000"/>
            <a:r>
              <a:rPr lang="it-IT">
                <a:solidFill>
                  <a:schemeClr val="tx1"/>
                </a:solidFill>
              </a:rPr>
              <a:t>	Assassinio di </a:t>
            </a:r>
            <a:r>
              <a:rPr lang="it-IT" err="1">
                <a:solidFill>
                  <a:schemeClr val="tx1"/>
                </a:solidFill>
                <a:hlinkClick r:id="rId30" action="ppaction://hlinkpres?slideindex=1&amp;slidetitle="/>
              </a:rPr>
              <a:t>Pelia</a:t>
            </a:r>
            <a:r>
              <a:rPr lang="it-IT">
                <a:solidFill>
                  <a:schemeClr val="tx1"/>
                </a:solidFill>
              </a:rPr>
              <a:t> (297-349)</a:t>
            </a:r>
          </a:p>
          <a:p>
            <a:pPr marL="216000" indent="-216000"/>
            <a:r>
              <a:rPr lang="it-IT" sz="1800">
                <a:solidFill>
                  <a:schemeClr val="tx1"/>
                </a:solidFill>
              </a:rPr>
              <a:t>	Fuga di </a:t>
            </a:r>
            <a:r>
              <a:rPr lang="it-IT" sz="1800">
                <a:solidFill>
                  <a:schemeClr val="tx1"/>
                </a:solidFill>
                <a:hlinkClick r:id="rId31" action="ppaction://hlinkpres?slideindex=1&amp;slidetitle="/>
              </a:rPr>
              <a:t>Medea in volo</a:t>
            </a:r>
            <a:r>
              <a:rPr lang="it-IT">
                <a:solidFill>
                  <a:schemeClr val="tx1"/>
                </a:solidFill>
              </a:rPr>
              <a:t> (350-393)</a:t>
            </a:r>
            <a:endParaRPr lang="it-IT" sz="1800">
              <a:solidFill>
                <a:schemeClr val="tx1"/>
              </a:solidFill>
            </a:endParaRPr>
          </a:p>
          <a:p>
            <a:pPr marL="216000" indent="-216000"/>
            <a:r>
              <a:rPr lang="it-IT">
                <a:solidFill>
                  <a:schemeClr val="tx1"/>
                </a:solidFill>
              </a:rPr>
              <a:t>	</a:t>
            </a:r>
            <a:r>
              <a:rPr lang="it-IT">
                <a:solidFill>
                  <a:schemeClr val="tx1"/>
                </a:solidFill>
                <a:hlinkClick r:id="rId32" action="ppaction://hlinkpres?slideindex=1&amp;slidetitle="/>
              </a:rPr>
              <a:t>Medea a Corinto e fuga ad Atene</a:t>
            </a:r>
            <a:r>
              <a:rPr lang="it-IT">
                <a:solidFill>
                  <a:schemeClr val="tx1"/>
                </a:solidFill>
              </a:rPr>
              <a:t> (394-403)</a:t>
            </a:r>
            <a:endParaRPr lang="it-IT" sz="1800">
              <a:solidFill>
                <a:schemeClr val="tx1"/>
              </a:solidFill>
            </a:endParaRPr>
          </a:p>
          <a:p>
            <a:pPr marL="216000" indent="-216000"/>
            <a:endParaRPr lang="it-IT">
              <a:solidFill>
                <a:schemeClr val="tx1"/>
              </a:solidFill>
            </a:endParaRPr>
          </a:p>
          <a:p>
            <a:pPr marL="216000" indent="-216000"/>
            <a:endParaRPr lang="it-IT">
              <a:solidFill>
                <a:schemeClr val="tx1"/>
              </a:solidFill>
            </a:endParaRPr>
          </a:p>
          <a:p>
            <a:pPr marL="216000" indent="-216000"/>
            <a:endParaRPr lang="it-IT">
              <a:solidFill>
                <a:schemeClr val="tx1"/>
              </a:solidFill>
            </a:endParaRPr>
          </a:p>
          <a:p>
            <a:pPr marL="216000" indent="-216000"/>
            <a:endParaRPr lang="it-IT">
              <a:solidFill>
                <a:schemeClr val="tx1"/>
              </a:solidFill>
            </a:endParaRPr>
          </a:p>
          <a:p>
            <a:pPr marL="216000" indent="-216000"/>
            <a:endParaRPr lang="it-IT">
              <a:solidFill>
                <a:schemeClr val="tx1"/>
              </a:solidFill>
            </a:endParaRPr>
          </a:p>
          <a:p>
            <a:pPr marL="216000" indent="-216000"/>
            <a:r>
              <a:rPr lang="it-IT" b="1">
                <a:solidFill>
                  <a:schemeClr val="tx1"/>
                </a:solidFill>
              </a:rPr>
              <a:t>Ciclo di </a:t>
            </a:r>
            <a:r>
              <a:rPr lang="it-IT" b="1">
                <a:solidFill>
                  <a:schemeClr val="tx1"/>
                </a:solidFill>
                <a:hlinkClick r:id="rId33" action="ppaction://hlinkpres?slideindex=1&amp;slidetitle="/>
              </a:rPr>
              <a:t>Teseo</a:t>
            </a:r>
            <a:r>
              <a:rPr lang="it-IT" b="1">
                <a:solidFill>
                  <a:schemeClr val="tx1"/>
                </a:solidFill>
              </a:rPr>
              <a:t> (7.404-9.96)</a:t>
            </a:r>
          </a:p>
          <a:p>
            <a:pPr marL="216000" indent="-216000"/>
            <a:r>
              <a:rPr lang="it-IT">
                <a:solidFill>
                  <a:schemeClr val="tx1"/>
                </a:solidFill>
              </a:rPr>
              <a:t>	</a:t>
            </a:r>
          </a:p>
          <a:p>
            <a:pPr marL="216000" indent="-216000"/>
            <a:r>
              <a:rPr lang="it-IT">
                <a:solidFill>
                  <a:schemeClr val="tx1"/>
                </a:solidFill>
              </a:rPr>
              <a:t>	</a:t>
            </a:r>
            <a:r>
              <a:rPr lang="it-IT">
                <a:solidFill>
                  <a:schemeClr val="tx1"/>
                </a:solidFill>
                <a:hlinkClick r:id="rId34" action="ppaction://hlinkpres?slideindex=1&amp;slidetitle="/>
              </a:rPr>
              <a:t>Riunione di Teseo ed Egeo</a:t>
            </a:r>
            <a:r>
              <a:rPr lang="it-IT">
                <a:solidFill>
                  <a:schemeClr val="tx1"/>
                </a:solidFill>
              </a:rPr>
              <a:t> (404-452)</a:t>
            </a:r>
          </a:p>
          <a:p>
            <a:pPr marL="216000" indent="-216000"/>
            <a:r>
              <a:rPr lang="it-IT">
                <a:solidFill>
                  <a:schemeClr val="tx1"/>
                </a:solidFill>
              </a:rPr>
              <a:t>	</a:t>
            </a:r>
            <a:r>
              <a:rPr lang="it-IT">
                <a:solidFill>
                  <a:schemeClr val="tx1"/>
                </a:solidFill>
                <a:hlinkClick r:id="rId35" action="ppaction://hlinkpres?slideindex=1&amp;slidetitle="/>
              </a:rPr>
              <a:t>Minosse prepara la guerra contro Atene</a:t>
            </a:r>
            <a:r>
              <a:rPr lang="it-IT">
                <a:solidFill>
                  <a:schemeClr val="tx1"/>
                </a:solidFill>
              </a:rPr>
              <a:t> (456-489)</a:t>
            </a:r>
          </a:p>
          <a:p>
            <a:pPr marL="216000" indent="-216000"/>
            <a:r>
              <a:rPr lang="it-IT">
                <a:solidFill>
                  <a:schemeClr val="tx1"/>
                </a:solidFill>
              </a:rPr>
              <a:t>	</a:t>
            </a:r>
            <a:r>
              <a:rPr lang="it-IT">
                <a:solidFill>
                  <a:schemeClr val="tx1"/>
                </a:solidFill>
                <a:hlinkClick r:id="rId36" action="ppaction://hlinkpres?slideindex=1&amp;slidetitle="/>
              </a:rPr>
              <a:t>Cefalo cerca aiuti a Egina contro Minosse</a:t>
            </a:r>
            <a:r>
              <a:rPr lang="it-IT">
                <a:solidFill>
                  <a:schemeClr val="tx1"/>
                </a:solidFill>
              </a:rPr>
              <a:t> (490-865)</a:t>
            </a:r>
          </a:p>
          <a:p>
            <a:pPr marL="216000" indent="-216000"/>
            <a:r>
              <a:rPr lang="it-IT">
                <a:solidFill>
                  <a:schemeClr val="tx1"/>
                </a:solidFill>
              </a:rPr>
              <a:t>		La </a:t>
            </a:r>
            <a:r>
              <a:rPr lang="it-IT">
                <a:solidFill>
                  <a:schemeClr val="tx1"/>
                </a:solidFill>
                <a:hlinkClick r:id="rId37" action="ppaction://hlinkpres?slideindex=1&amp;slidetitle="/>
              </a:rPr>
              <a:t>peste di Egina</a:t>
            </a:r>
            <a:r>
              <a:rPr lang="it-IT">
                <a:solidFill>
                  <a:schemeClr val="tx1"/>
                </a:solidFill>
              </a:rPr>
              <a:t> (523-657)</a:t>
            </a:r>
          </a:p>
          <a:p>
            <a:pPr marL="216000" indent="-216000"/>
            <a:r>
              <a:rPr lang="it-IT">
                <a:solidFill>
                  <a:schemeClr val="tx1"/>
                </a:solidFill>
              </a:rPr>
              <a:t>		</a:t>
            </a:r>
            <a:r>
              <a:rPr lang="it-IT">
                <a:solidFill>
                  <a:schemeClr val="tx1"/>
                </a:solidFill>
                <a:hlinkClick r:id="rId38" action="ppaction://hlinkpres?slideindex=1&amp;slidetitle="/>
              </a:rPr>
              <a:t>Cefalo e Procri</a:t>
            </a:r>
            <a:r>
              <a:rPr lang="it-IT">
                <a:solidFill>
                  <a:schemeClr val="tx1"/>
                </a:solidFill>
              </a:rPr>
              <a:t> (672-862)</a:t>
            </a:r>
          </a:p>
          <a:p>
            <a:pPr marL="216000" indent="-216000"/>
            <a:r>
              <a:rPr lang="it-IT">
                <a:solidFill>
                  <a:schemeClr val="tx1"/>
                </a:solidFill>
              </a:rPr>
              <a:t>		         </a:t>
            </a:r>
            <a:r>
              <a:rPr lang="it-IT">
                <a:solidFill>
                  <a:schemeClr val="tx1"/>
                </a:solidFill>
                <a:hlinkClick r:id="rId39" action="ppaction://hlinkpres?slideindex=1&amp;slidetitle="/>
              </a:rPr>
              <a:t>Il giavellotto di Cefalo</a:t>
            </a:r>
            <a:r>
              <a:rPr lang="it-IT">
                <a:solidFill>
                  <a:schemeClr val="tx1"/>
                </a:solidFill>
              </a:rPr>
              <a:t> (</a:t>
            </a:r>
            <a:r>
              <a:rPr lang="it-IT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759-793)</a:t>
            </a:r>
            <a:endParaRPr lang="it-IT">
              <a:solidFill>
                <a:schemeClr val="tx1"/>
              </a:solidFill>
            </a:endParaRPr>
          </a:p>
          <a:p>
            <a:pPr marL="216000" indent="-216000"/>
            <a:r>
              <a:rPr lang="it-IT">
                <a:solidFill>
                  <a:schemeClr val="tx1"/>
                </a:solidFill>
              </a:rPr>
              <a:t>	</a:t>
            </a:r>
            <a:r>
              <a:rPr lang="it-IT" err="1">
                <a:solidFill>
                  <a:schemeClr val="tx1"/>
                </a:solidFill>
              </a:rPr>
              <a:t>Eaco</a:t>
            </a:r>
            <a:r>
              <a:rPr lang="it-IT">
                <a:solidFill>
                  <a:schemeClr val="tx1"/>
                </a:solidFill>
              </a:rPr>
              <a:t> arriva con le truppe per Cefalo (863-865)</a:t>
            </a:r>
          </a:p>
          <a:p>
            <a:pPr marL="360000" indent="-216000"/>
            <a:endParaRPr lang="it-IT">
              <a:solidFill>
                <a:schemeClr val="tx1"/>
              </a:solidFill>
            </a:endParaRPr>
          </a:p>
          <a:p>
            <a:pPr marL="216000" indent="-216000"/>
            <a:endParaRPr lang="it-IT" sz="1800">
              <a:solidFill>
                <a:schemeClr val="tx1"/>
              </a:solidFill>
            </a:endParaRPr>
          </a:p>
        </p:txBody>
      </p:sp>
      <p:sp>
        <p:nvSpPr>
          <p:cNvPr id="61" name="L8">
            <a:extLst>
              <a:ext uri="{FF2B5EF4-FFF2-40B4-BE49-F238E27FC236}">
                <a16:creationId xmlns:a16="http://schemas.microsoft.com/office/drawing/2014/main" id="{D8702A98-DA8A-4331-CB73-2EE5D5288C91}"/>
              </a:ext>
            </a:extLst>
          </p:cNvPr>
          <p:cNvSpPr/>
          <p:nvPr/>
        </p:nvSpPr>
        <p:spPr>
          <a:xfrm>
            <a:off x="324000" y="900000"/>
            <a:ext cx="11628000" cy="46800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08000" bIns="108000" numCol="2" spcCol="108000" rtlCol="0" anchor="ctr"/>
          <a:lstStyle/>
          <a:p>
            <a:r>
              <a:rPr lang="it-IT" sz="2000" b="1">
                <a:solidFill>
                  <a:schemeClr val="tx1"/>
                </a:solidFill>
              </a:rPr>
              <a:t>Libro 8</a:t>
            </a:r>
          </a:p>
          <a:p>
            <a:endParaRPr lang="it-IT" sz="2000" b="1">
              <a:solidFill>
                <a:schemeClr val="tx1"/>
              </a:solidFill>
            </a:endParaRPr>
          </a:p>
          <a:p>
            <a:pPr marL="216000" indent="-216000"/>
            <a:r>
              <a:rPr lang="it-IT" b="1">
                <a:solidFill>
                  <a:schemeClr val="tx1"/>
                </a:solidFill>
              </a:rPr>
              <a:t>Ciclo di </a:t>
            </a:r>
            <a:r>
              <a:rPr lang="it-IT" b="1">
                <a:solidFill>
                  <a:schemeClr val="tx1"/>
                </a:solidFill>
                <a:hlinkClick r:id="rId33" action="ppaction://hlinkpres?slideindex=1&amp;slidetitle="/>
              </a:rPr>
              <a:t>Teseo</a:t>
            </a:r>
            <a:r>
              <a:rPr lang="it-IT" b="1">
                <a:solidFill>
                  <a:schemeClr val="tx1"/>
                </a:solidFill>
              </a:rPr>
              <a:t> (7.404-9.96; segue)</a:t>
            </a:r>
          </a:p>
          <a:p>
            <a:pPr marL="216000" indent="-216000"/>
            <a:endParaRPr lang="it-IT" b="1">
              <a:solidFill>
                <a:schemeClr val="tx1"/>
              </a:solidFill>
            </a:endParaRPr>
          </a:p>
          <a:p>
            <a:pPr marL="432000" indent="-216000"/>
            <a:r>
              <a:rPr lang="it-IT">
                <a:solidFill>
                  <a:schemeClr val="tx1"/>
                </a:solidFill>
              </a:rPr>
              <a:t>Cefalo torna ad Atene con i figli di </a:t>
            </a:r>
            <a:r>
              <a:rPr lang="it-IT" err="1">
                <a:solidFill>
                  <a:schemeClr val="tx1"/>
                </a:solidFill>
              </a:rPr>
              <a:t>Eaco</a:t>
            </a:r>
            <a:r>
              <a:rPr lang="it-IT">
                <a:solidFill>
                  <a:schemeClr val="tx1"/>
                </a:solidFill>
              </a:rPr>
              <a:t> e gli </a:t>
            </a:r>
            <a:r>
              <a:rPr lang="it-IT">
                <a:solidFill>
                  <a:schemeClr val="tx1"/>
                </a:solidFill>
                <a:hlinkClick r:id="rId36" action="ppaction://hlinkpres?slideindex=1&amp;slidetitle="/>
              </a:rPr>
              <a:t>aiuti militari richiesti</a:t>
            </a:r>
            <a:r>
              <a:rPr lang="it-IT">
                <a:solidFill>
                  <a:schemeClr val="tx1"/>
                </a:solidFill>
              </a:rPr>
              <a:t> (1-5)</a:t>
            </a:r>
          </a:p>
          <a:p>
            <a:pPr marL="432000" indent="-216000"/>
            <a:r>
              <a:rPr lang="it-IT">
                <a:solidFill>
                  <a:schemeClr val="tx1"/>
                </a:solidFill>
              </a:rPr>
              <a:t>Minosse assedia Megara, e </a:t>
            </a:r>
            <a:r>
              <a:rPr lang="it-IT">
                <a:solidFill>
                  <a:schemeClr val="tx1"/>
                </a:solidFill>
                <a:hlinkClick r:id="rId190" action="ppaction://hlinkpres?slideindex=1&amp;slidetitle="/>
              </a:rPr>
              <a:t>Scilla</a:t>
            </a:r>
            <a:r>
              <a:rPr lang="it-IT">
                <a:solidFill>
                  <a:schemeClr val="tx1"/>
                </a:solidFill>
              </a:rPr>
              <a:t> gli consegna la città a tradimento (6-151)</a:t>
            </a:r>
          </a:p>
          <a:p>
            <a:pPr marL="432000" indent="-216000"/>
            <a:r>
              <a:rPr lang="it-IT">
                <a:solidFill>
                  <a:schemeClr val="tx1"/>
                </a:solidFill>
              </a:rPr>
              <a:t>Minosse torna a Creta. Storia di </a:t>
            </a:r>
            <a:r>
              <a:rPr lang="it-IT">
                <a:solidFill>
                  <a:schemeClr val="tx1"/>
                </a:solidFill>
                <a:hlinkClick r:id="rId41" action="ppaction://hlinkpres?slideindex=1&amp;slidetitle="/>
              </a:rPr>
              <a:t>Dedalo</a:t>
            </a:r>
            <a:r>
              <a:rPr lang="it-IT">
                <a:solidFill>
                  <a:schemeClr val="tx1"/>
                </a:solidFill>
              </a:rPr>
              <a:t> e del </a:t>
            </a:r>
            <a:r>
              <a:rPr lang="it-IT">
                <a:solidFill>
                  <a:schemeClr val="tx1"/>
                </a:solidFill>
                <a:hlinkClick r:id="rId191" action="ppaction://hlinkpres?slideindex=1&amp;slidetitle="/>
              </a:rPr>
              <a:t>Minotauro</a:t>
            </a:r>
            <a:r>
              <a:rPr lang="it-IT">
                <a:solidFill>
                  <a:schemeClr val="tx1"/>
                </a:solidFill>
              </a:rPr>
              <a:t> (152-263)</a:t>
            </a:r>
          </a:p>
          <a:p>
            <a:pPr marL="432000" indent="-216000"/>
            <a:r>
              <a:rPr lang="it-IT">
                <a:solidFill>
                  <a:schemeClr val="tx1"/>
                </a:solidFill>
              </a:rPr>
              <a:t>Atene è in festa per la vittoria di </a:t>
            </a:r>
            <a:r>
              <a:rPr lang="it-IT">
                <a:solidFill>
                  <a:schemeClr val="tx1"/>
                </a:solidFill>
                <a:hlinkClick r:id="rId33" action="ppaction://hlinkpres?slideindex=1&amp;slidetitle="/>
              </a:rPr>
              <a:t>Teseo</a:t>
            </a:r>
            <a:r>
              <a:rPr lang="it-IT">
                <a:solidFill>
                  <a:schemeClr val="tx1"/>
                </a:solidFill>
              </a:rPr>
              <a:t> sul </a:t>
            </a:r>
            <a:r>
              <a:rPr lang="it-IT">
                <a:solidFill>
                  <a:schemeClr val="tx1"/>
                </a:solidFill>
                <a:hlinkClick r:id="rId191" action="ppaction://hlinkpres?slideindex=1&amp;slidetitle="/>
              </a:rPr>
              <a:t>Minotauro</a:t>
            </a:r>
            <a:r>
              <a:rPr lang="it-IT">
                <a:solidFill>
                  <a:schemeClr val="tx1"/>
                </a:solidFill>
              </a:rPr>
              <a:t>. Calidone invoca il suo aiuto contro il cinghiale che ne devastava le terre (263-266).</a:t>
            </a:r>
          </a:p>
          <a:p>
            <a:pPr marL="432000" indent="-216000"/>
            <a:endParaRPr lang="it-IT">
              <a:solidFill>
                <a:schemeClr val="tx1"/>
              </a:solidFill>
              <a:hlinkClick r:id="rId42" action="ppaction://hlinkpres?slideindex=1&amp;slidetitle="/>
            </a:endParaRPr>
          </a:p>
          <a:p>
            <a:pPr marL="432000" indent="-216000"/>
            <a:endParaRPr lang="it-IT">
              <a:solidFill>
                <a:schemeClr val="tx1"/>
              </a:solidFill>
              <a:hlinkClick r:id="rId42" action="ppaction://hlinkpres?slideindex=1&amp;slidetitle="/>
            </a:endParaRPr>
          </a:p>
          <a:p>
            <a:pPr marL="432000" indent="-216000"/>
            <a:endParaRPr lang="it-IT">
              <a:solidFill>
                <a:schemeClr val="tx1"/>
              </a:solidFill>
              <a:hlinkClick r:id="rId42" action="ppaction://hlinkpres?slideindex=1&amp;slidetitle="/>
            </a:endParaRPr>
          </a:p>
          <a:p>
            <a:pPr marL="432000" indent="-216000"/>
            <a:endParaRPr lang="it-IT">
              <a:solidFill>
                <a:schemeClr val="tx1"/>
              </a:solidFill>
              <a:hlinkClick r:id="rId42" action="ppaction://hlinkpres?slideindex=1&amp;slidetitle="/>
            </a:endParaRPr>
          </a:p>
          <a:p>
            <a:pPr marL="432000" indent="-216000"/>
            <a:endParaRPr lang="it-IT">
              <a:solidFill>
                <a:schemeClr val="tx1"/>
              </a:solidFill>
              <a:hlinkClick r:id="rId42" action="ppaction://hlinkpres?slideindex=1&amp;slidetitle="/>
            </a:endParaRPr>
          </a:p>
          <a:p>
            <a:pPr marL="432000" indent="-216000"/>
            <a:r>
              <a:rPr lang="it-IT" err="1">
                <a:solidFill>
                  <a:schemeClr val="tx1"/>
                </a:solidFill>
                <a:hlinkClick r:id="rId42" action="ppaction://hlinkpres?slideindex=1&amp;slidetitle="/>
              </a:rPr>
              <a:t>Meleagro</a:t>
            </a:r>
            <a:r>
              <a:rPr lang="it-IT">
                <a:solidFill>
                  <a:schemeClr val="tx1"/>
                </a:solidFill>
                <a:hlinkClick r:id="rId42" action="ppaction://hlinkpres?slideindex=1&amp;slidetitle="/>
              </a:rPr>
              <a:t> e la caccia al cinghiale </a:t>
            </a:r>
            <a:r>
              <a:rPr lang="it-IT" err="1">
                <a:solidFill>
                  <a:schemeClr val="tx1"/>
                </a:solidFill>
                <a:hlinkClick r:id="rId42" action="ppaction://hlinkpres?slideindex=1&amp;slidetitle="/>
              </a:rPr>
              <a:t>Calidonio</a:t>
            </a:r>
            <a:r>
              <a:rPr lang="it-IT">
                <a:solidFill>
                  <a:schemeClr val="tx1"/>
                </a:solidFill>
              </a:rPr>
              <a:t> (267-444)</a:t>
            </a:r>
          </a:p>
          <a:p>
            <a:pPr marL="432000" indent="-216000"/>
            <a:r>
              <a:rPr lang="it-IT">
                <a:solidFill>
                  <a:schemeClr val="tx1"/>
                </a:solidFill>
                <a:hlinkClick r:id="rId43" action="ppaction://hlinkpres?slideindex=1&amp;slidetitle="/>
              </a:rPr>
              <a:t>Altea e </a:t>
            </a:r>
            <a:r>
              <a:rPr lang="it-IT" err="1">
                <a:solidFill>
                  <a:schemeClr val="tx1"/>
                </a:solidFill>
                <a:hlinkClick r:id="rId43" action="ppaction://hlinkpres?slideindex=1&amp;slidetitle="/>
              </a:rPr>
              <a:t>Meleagro</a:t>
            </a:r>
            <a:r>
              <a:rPr lang="it-IT">
                <a:solidFill>
                  <a:schemeClr val="tx1"/>
                </a:solidFill>
              </a:rPr>
              <a:t> (445-546)</a:t>
            </a:r>
          </a:p>
          <a:p>
            <a:pPr marL="432000" indent="-216000"/>
            <a:r>
              <a:rPr lang="it-IT">
                <a:solidFill>
                  <a:schemeClr val="tx1"/>
                </a:solidFill>
                <a:hlinkClick r:id="rId44" action="ppaction://hlinkpres?slideindex=1&amp;slidetitle="/>
              </a:rPr>
              <a:t>Teseo ospite di Acheloo</a:t>
            </a:r>
            <a:r>
              <a:rPr lang="it-IT">
                <a:solidFill>
                  <a:schemeClr val="tx1"/>
                </a:solidFill>
              </a:rPr>
              <a:t> (547-9.97; inizio)</a:t>
            </a:r>
          </a:p>
          <a:p>
            <a:pPr marL="720000"/>
            <a:r>
              <a:rPr lang="it-IT">
                <a:solidFill>
                  <a:schemeClr val="tx1"/>
                </a:solidFill>
                <a:hlinkClick r:id="rId45" action="ppaction://hlinkpres?slideindex=1&amp;slidetitle="/>
              </a:rPr>
              <a:t>Le Echinadi </a:t>
            </a:r>
            <a:r>
              <a:rPr lang="it-IT">
                <a:solidFill>
                  <a:schemeClr val="tx1"/>
                </a:solidFill>
              </a:rPr>
              <a:t>(577-589)</a:t>
            </a:r>
          </a:p>
          <a:p>
            <a:pPr marL="720000"/>
            <a:r>
              <a:rPr lang="it-IT">
                <a:solidFill>
                  <a:schemeClr val="tx1"/>
                </a:solidFill>
                <a:hlinkClick r:id="rId46" action="ppaction://hlinkpres?slideindex=1&amp;slidetitle="/>
              </a:rPr>
              <a:t>Perimele</a:t>
            </a:r>
            <a:r>
              <a:rPr lang="it-IT">
                <a:solidFill>
                  <a:schemeClr val="tx1"/>
                </a:solidFill>
              </a:rPr>
              <a:t> (590-610)</a:t>
            </a:r>
          </a:p>
          <a:p>
            <a:pPr marL="720000"/>
            <a:r>
              <a:rPr lang="it-IT">
                <a:solidFill>
                  <a:schemeClr val="tx1"/>
                </a:solidFill>
                <a:hlinkClick r:id="rId47" action="ppaction://hlinkpres?slideindex=1&amp;slidetitle="/>
              </a:rPr>
              <a:t>Filemone e Bauci</a:t>
            </a:r>
            <a:r>
              <a:rPr lang="it-IT">
                <a:solidFill>
                  <a:schemeClr val="tx1"/>
                </a:solidFill>
              </a:rPr>
              <a:t> (620-724)</a:t>
            </a:r>
          </a:p>
          <a:p>
            <a:pPr marL="720000"/>
            <a:r>
              <a:rPr lang="it-IT">
                <a:solidFill>
                  <a:schemeClr val="tx1"/>
                </a:solidFill>
                <a:hlinkClick r:id="rId48" action="ppaction://hlinkpres?slideindex=1&amp;slidetitle="/>
              </a:rPr>
              <a:t>Proteo</a:t>
            </a:r>
            <a:r>
              <a:rPr lang="it-IT">
                <a:solidFill>
                  <a:schemeClr val="tx1"/>
                </a:solidFill>
              </a:rPr>
              <a:t> (731-737)</a:t>
            </a:r>
          </a:p>
          <a:p>
            <a:pPr marL="720000"/>
            <a:r>
              <a:rPr lang="it-IT">
                <a:solidFill>
                  <a:schemeClr val="tx1"/>
                </a:solidFill>
                <a:hlinkClick r:id="rId49" action="ppaction://hlinkpres?slideindex=1&amp;slidetitle="/>
              </a:rPr>
              <a:t>Erisittone e </a:t>
            </a:r>
            <a:r>
              <a:rPr lang="it-IT" err="1">
                <a:solidFill>
                  <a:schemeClr val="tx1"/>
                </a:solidFill>
                <a:hlinkClick r:id="rId49" action="ppaction://hlinkpres?slideindex=1&amp;slidetitle="/>
              </a:rPr>
              <a:t>Mestra</a:t>
            </a:r>
            <a:r>
              <a:rPr lang="it-IT">
                <a:solidFill>
                  <a:schemeClr val="tx1"/>
                </a:solidFill>
              </a:rPr>
              <a:t> (738-878)</a:t>
            </a:r>
          </a:p>
          <a:p>
            <a:pPr marL="216000" indent="-216000"/>
            <a:endParaRPr lang="it-IT">
              <a:solidFill>
                <a:schemeClr val="tx1"/>
              </a:solidFill>
            </a:endParaRPr>
          </a:p>
        </p:txBody>
      </p:sp>
      <p:sp>
        <p:nvSpPr>
          <p:cNvPr id="62" name="L9">
            <a:extLst>
              <a:ext uri="{FF2B5EF4-FFF2-40B4-BE49-F238E27FC236}">
                <a16:creationId xmlns:a16="http://schemas.microsoft.com/office/drawing/2014/main" id="{086F1B34-DCB8-50EC-6AF4-CD9B1E2C53A8}"/>
              </a:ext>
            </a:extLst>
          </p:cNvPr>
          <p:cNvSpPr/>
          <p:nvPr/>
        </p:nvSpPr>
        <p:spPr>
          <a:xfrm>
            <a:off x="324000" y="900000"/>
            <a:ext cx="11628000" cy="46800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08000" bIns="108000" numCol="2" spcCol="108000" rtlCol="0" anchor="ctr"/>
          <a:lstStyle/>
          <a:p>
            <a:r>
              <a:rPr lang="it-IT" sz="2000" b="1">
                <a:solidFill>
                  <a:schemeClr val="tx1"/>
                </a:solidFill>
              </a:rPr>
              <a:t>Libro 9</a:t>
            </a:r>
          </a:p>
          <a:p>
            <a:endParaRPr lang="it-IT" sz="2000" b="1">
              <a:solidFill>
                <a:schemeClr val="tx1"/>
              </a:solidFill>
            </a:endParaRPr>
          </a:p>
          <a:p>
            <a:pPr marL="216000" indent="-216000"/>
            <a:r>
              <a:rPr lang="it-IT" sz="2000" b="1">
                <a:solidFill>
                  <a:schemeClr val="tx1"/>
                </a:solidFill>
                <a:hlinkClick r:id="rId33" action="ppaction://hlinkpres?slideindex=1&amp;slidetitle="/>
              </a:rPr>
              <a:t>Ciclo di Teseo </a:t>
            </a:r>
            <a:r>
              <a:rPr lang="it-IT" sz="2000" b="1">
                <a:solidFill>
                  <a:schemeClr val="tx1"/>
                </a:solidFill>
              </a:rPr>
              <a:t>(7.404-9.96; segue)</a:t>
            </a:r>
          </a:p>
          <a:p>
            <a:pPr marL="432000" indent="-216000"/>
            <a:r>
              <a:rPr lang="it-IT" sz="2000">
                <a:solidFill>
                  <a:schemeClr val="tx1"/>
                </a:solidFill>
                <a:hlinkClick r:id="rId44" action="ppaction://hlinkpres?slideindex=1&amp;slidetitle="/>
              </a:rPr>
              <a:t>Teseo ospite di Acheloo</a:t>
            </a:r>
            <a:r>
              <a:rPr lang="it-IT" sz="2000">
                <a:solidFill>
                  <a:schemeClr val="tx1"/>
                </a:solidFill>
              </a:rPr>
              <a:t> (547-9.97; segue)</a:t>
            </a:r>
          </a:p>
          <a:p>
            <a:pPr marL="720000"/>
            <a:r>
              <a:rPr lang="it-IT" sz="2000">
                <a:solidFill>
                  <a:schemeClr val="tx1"/>
                </a:solidFill>
                <a:hlinkClick r:id="rId50" action="ppaction://hlinkpres?slideindex=1&amp;slidetitle="/>
              </a:rPr>
              <a:t>Acheloo ed Ercole</a:t>
            </a:r>
            <a:r>
              <a:rPr lang="it-IT" sz="2000">
                <a:solidFill>
                  <a:schemeClr val="tx1"/>
                </a:solidFill>
              </a:rPr>
              <a:t> (8-86)</a:t>
            </a:r>
          </a:p>
          <a:p>
            <a:pPr marL="216000" indent="-216000"/>
            <a:endParaRPr lang="it-IT" sz="2000" b="1">
              <a:solidFill>
                <a:schemeClr val="tx1"/>
              </a:solidFill>
            </a:endParaRPr>
          </a:p>
          <a:p>
            <a:pPr marL="216000" indent="-216000"/>
            <a:r>
              <a:rPr lang="it-IT" sz="2000" b="1">
                <a:solidFill>
                  <a:schemeClr val="tx1"/>
                </a:solidFill>
                <a:hlinkClick r:id="rId51" action="ppaction://hlinkpres?slideindex=1&amp;slidetitle="/>
              </a:rPr>
              <a:t>Ciclo di Ercole</a:t>
            </a:r>
            <a:endParaRPr lang="it-IT" sz="2000" b="1">
              <a:solidFill>
                <a:schemeClr val="tx1"/>
              </a:solidFill>
            </a:endParaRPr>
          </a:p>
          <a:p>
            <a:pPr marL="216000" indent="-216000"/>
            <a:r>
              <a:rPr lang="it-IT">
                <a:solidFill>
                  <a:schemeClr val="tx1"/>
                </a:solidFill>
                <a:hlinkClick r:id="rId53" action="ppaction://hlinkpres?slideindex=1&amp;slidetitle="/>
              </a:rPr>
              <a:t>Ercole e Nesso</a:t>
            </a:r>
            <a:r>
              <a:rPr lang="it-IT">
                <a:solidFill>
                  <a:schemeClr val="tx1"/>
                </a:solidFill>
              </a:rPr>
              <a:t> (101-133)</a:t>
            </a:r>
          </a:p>
          <a:p>
            <a:pPr marL="216000" indent="-216000"/>
            <a:r>
              <a:rPr lang="it-IT">
                <a:solidFill>
                  <a:schemeClr val="tx1"/>
                </a:solidFill>
                <a:hlinkClick r:id="rId54" action="ppaction://hlinkpres?slideindex=1&amp;slidetitle="/>
              </a:rPr>
              <a:t>Morte e divinizzazione di Ercole</a:t>
            </a:r>
            <a:r>
              <a:rPr lang="it-IT">
                <a:solidFill>
                  <a:schemeClr val="tx1"/>
                </a:solidFill>
              </a:rPr>
              <a:t> (134-272)</a:t>
            </a:r>
          </a:p>
          <a:p>
            <a:pPr marL="432000" indent="-216000"/>
            <a:r>
              <a:rPr lang="it-IT">
                <a:solidFill>
                  <a:schemeClr val="tx1"/>
                </a:solidFill>
                <a:hlinkClick r:id="rId55" action="ppaction://hlinkpres?slideindex=1&amp;slidetitle="/>
              </a:rPr>
              <a:t>Le fatiche di Ercole</a:t>
            </a:r>
            <a:r>
              <a:rPr lang="it-IT">
                <a:solidFill>
                  <a:schemeClr val="tx1"/>
                </a:solidFill>
              </a:rPr>
              <a:t> (182-198)</a:t>
            </a:r>
          </a:p>
          <a:p>
            <a:pPr marL="432000" indent="-216000"/>
            <a:r>
              <a:rPr lang="it-IT">
                <a:solidFill>
                  <a:schemeClr val="tx1"/>
                </a:solidFill>
                <a:hlinkClick r:id="rId56" action="ppaction://hlinkpres?slideindex=1&amp;slidetitle="/>
              </a:rPr>
              <a:t>Morte di Lica</a:t>
            </a:r>
            <a:r>
              <a:rPr lang="it-IT">
                <a:solidFill>
                  <a:schemeClr val="tx1"/>
                </a:solidFill>
              </a:rPr>
              <a:t> (211-229)</a:t>
            </a:r>
          </a:p>
          <a:p>
            <a:pPr marL="216000" indent="-216000"/>
            <a:r>
              <a:rPr lang="it-IT">
                <a:solidFill>
                  <a:schemeClr val="tx1"/>
                </a:solidFill>
                <a:hlinkClick r:id="rId57" action="ppaction://hlinkpres?slideindex=1&amp;slidetitle="/>
              </a:rPr>
              <a:t>Dialogo tra Alcmena e Iole</a:t>
            </a:r>
            <a:r>
              <a:rPr lang="it-IT">
                <a:solidFill>
                  <a:schemeClr val="tx1"/>
                </a:solidFill>
              </a:rPr>
              <a:t> (273-449)</a:t>
            </a:r>
          </a:p>
          <a:p>
            <a:pPr marL="432000" indent="-216000"/>
            <a:r>
              <a:rPr lang="it-IT">
                <a:solidFill>
                  <a:schemeClr val="tx1"/>
                </a:solidFill>
              </a:rPr>
              <a:t>Storia di </a:t>
            </a:r>
            <a:r>
              <a:rPr lang="it-IT" err="1">
                <a:solidFill>
                  <a:schemeClr val="tx1"/>
                </a:solidFill>
                <a:hlinkClick r:id="rId58" action="ppaction://hlinkpres?slideindex=1&amp;slidetitle="/>
              </a:rPr>
              <a:t>Galantide</a:t>
            </a:r>
            <a:r>
              <a:rPr lang="it-IT">
                <a:solidFill>
                  <a:schemeClr val="tx1"/>
                </a:solidFill>
              </a:rPr>
              <a:t> (281-323)</a:t>
            </a:r>
          </a:p>
          <a:p>
            <a:pPr marL="432000" indent="-216000"/>
            <a:endParaRPr lang="it-IT">
              <a:solidFill>
                <a:schemeClr val="tx1"/>
              </a:solidFill>
            </a:endParaRPr>
          </a:p>
          <a:p>
            <a:pPr marL="432000" indent="-216000"/>
            <a:endParaRPr lang="it-IT">
              <a:solidFill>
                <a:schemeClr val="tx1"/>
              </a:solidFill>
            </a:endParaRPr>
          </a:p>
          <a:p>
            <a:pPr marL="432000" indent="-216000"/>
            <a:endParaRPr lang="it-IT">
              <a:solidFill>
                <a:schemeClr val="tx1"/>
              </a:solidFill>
            </a:endParaRPr>
          </a:p>
          <a:p>
            <a:pPr marL="432000" indent="-216000"/>
            <a:endParaRPr lang="it-IT">
              <a:solidFill>
                <a:schemeClr val="tx1"/>
              </a:solidFill>
            </a:endParaRPr>
          </a:p>
          <a:p>
            <a:pPr marL="432000" indent="-216000"/>
            <a:endParaRPr lang="it-IT">
              <a:solidFill>
                <a:schemeClr val="tx1"/>
              </a:solidFill>
            </a:endParaRPr>
          </a:p>
          <a:p>
            <a:pPr marL="432000" indent="-216000"/>
            <a:endParaRPr lang="it-IT">
              <a:solidFill>
                <a:schemeClr val="tx1"/>
              </a:solidFill>
            </a:endParaRPr>
          </a:p>
          <a:p>
            <a:pPr marL="432000" indent="-216000"/>
            <a:r>
              <a:rPr lang="it-IT">
                <a:solidFill>
                  <a:schemeClr val="tx1"/>
                </a:solidFill>
              </a:rPr>
              <a:t>Storia di </a:t>
            </a:r>
            <a:r>
              <a:rPr lang="it-IT" err="1">
                <a:solidFill>
                  <a:schemeClr val="tx1"/>
                </a:solidFill>
                <a:hlinkClick r:id="rId59" action="ppaction://hlinkpres?slideindex=1&amp;slidetitle="/>
              </a:rPr>
              <a:t>Driope</a:t>
            </a:r>
            <a:r>
              <a:rPr lang="it-IT">
                <a:solidFill>
                  <a:schemeClr val="tx1"/>
                </a:solidFill>
              </a:rPr>
              <a:t> (329-393)</a:t>
            </a:r>
          </a:p>
          <a:p>
            <a:pPr marL="432000" indent="-216000"/>
            <a:r>
              <a:rPr lang="it-IT">
                <a:solidFill>
                  <a:schemeClr val="tx1"/>
                </a:solidFill>
              </a:rPr>
              <a:t>Storia di </a:t>
            </a:r>
            <a:r>
              <a:rPr lang="it-IT">
                <a:solidFill>
                  <a:schemeClr val="tx1"/>
                </a:solidFill>
                <a:hlinkClick r:id="rId60" action="ppaction://hlinkpres?slideindex=1&amp;slidetitle="/>
              </a:rPr>
              <a:t>Iolao e i figli di Calliroe</a:t>
            </a:r>
            <a:r>
              <a:rPr lang="it-IT">
                <a:solidFill>
                  <a:schemeClr val="tx1"/>
                </a:solidFill>
              </a:rPr>
              <a:t> (397-417)</a:t>
            </a:r>
          </a:p>
          <a:p>
            <a:pPr marL="432000" indent="-216000"/>
            <a:r>
              <a:rPr lang="it-IT">
                <a:solidFill>
                  <a:schemeClr val="tx1"/>
                </a:solidFill>
              </a:rPr>
              <a:t>Storia di </a:t>
            </a:r>
            <a:r>
              <a:rPr lang="it-IT">
                <a:solidFill>
                  <a:schemeClr val="tx1"/>
                </a:solidFill>
                <a:hlinkClick r:id="rId61" action="ppaction://hlinkpres?slideindex=1&amp;slidetitle="/>
              </a:rPr>
              <a:t>Mileto </a:t>
            </a:r>
            <a:r>
              <a:rPr lang="it-IT">
                <a:solidFill>
                  <a:schemeClr val="tx1"/>
                </a:solidFill>
              </a:rPr>
              <a:t>(444-449)</a:t>
            </a:r>
          </a:p>
          <a:p>
            <a:pPr marL="216000" indent="-216000"/>
            <a:endParaRPr lang="it-IT" b="1">
              <a:solidFill>
                <a:schemeClr val="tx1"/>
              </a:solidFill>
            </a:endParaRPr>
          </a:p>
          <a:p>
            <a:pPr marL="216000" indent="-216000"/>
            <a:r>
              <a:rPr lang="it-IT" b="1">
                <a:solidFill>
                  <a:schemeClr val="tx1"/>
                </a:solidFill>
                <a:hlinkClick r:id="rId62" action="ppaction://hlinkpres?slideindex=1&amp;slidetitle="/>
              </a:rPr>
              <a:t>Amori difficili</a:t>
            </a:r>
            <a:endParaRPr lang="it-IT" b="1">
              <a:solidFill>
                <a:schemeClr val="tx1"/>
              </a:solidFill>
            </a:endParaRPr>
          </a:p>
          <a:p>
            <a:pPr marL="216000" indent="-216000"/>
            <a:r>
              <a:rPr lang="it-IT">
                <a:solidFill>
                  <a:schemeClr val="tx1"/>
                </a:solidFill>
                <a:hlinkClick r:id="rId63" action="ppaction://hlinkpres?slideindex=1&amp;slidetitle="/>
              </a:rPr>
              <a:t>Biblide e Cauno</a:t>
            </a:r>
            <a:r>
              <a:rPr lang="it-IT">
                <a:solidFill>
                  <a:schemeClr val="tx1"/>
                </a:solidFill>
              </a:rPr>
              <a:t> (450-665)</a:t>
            </a:r>
          </a:p>
          <a:p>
            <a:pPr marL="216000" indent="-216000"/>
            <a:r>
              <a:rPr lang="it-IT">
                <a:solidFill>
                  <a:schemeClr val="tx1"/>
                </a:solidFill>
                <a:hlinkClick r:id="rId64" action="ppaction://hlinkpres?slideindex=1&amp;slidetitle="/>
              </a:rPr>
              <a:t>Ifi e </a:t>
            </a:r>
            <a:r>
              <a:rPr lang="it-IT" err="1">
                <a:solidFill>
                  <a:schemeClr val="tx1"/>
                </a:solidFill>
                <a:hlinkClick r:id="rId64" action="ppaction://hlinkpres?slideindex=1&amp;slidetitle="/>
              </a:rPr>
              <a:t>Iante</a:t>
            </a:r>
            <a:r>
              <a:rPr lang="it-IT">
                <a:solidFill>
                  <a:schemeClr val="tx1"/>
                </a:solidFill>
              </a:rPr>
              <a:t> (</a:t>
            </a:r>
            <a:r>
              <a:rPr lang="it-IT" sz="2000">
                <a:solidFill>
                  <a:schemeClr val="tx1"/>
                </a:solidFill>
              </a:rPr>
              <a:t>666-797)</a:t>
            </a:r>
          </a:p>
        </p:txBody>
      </p:sp>
      <p:sp>
        <p:nvSpPr>
          <p:cNvPr id="63" name="L10">
            <a:extLst>
              <a:ext uri="{FF2B5EF4-FFF2-40B4-BE49-F238E27FC236}">
                <a16:creationId xmlns:a16="http://schemas.microsoft.com/office/drawing/2014/main" id="{552E9BA2-C1B1-39BF-CDF7-3D31EB6EEA57}"/>
              </a:ext>
            </a:extLst>
          </p:cNvPr>
          <p:cNvSpPr/>
          <p:nvPr/>
        </p:nvSpPr>
        <p:spPr>
          <a:xfrm>
            <a:off x="324000" y="900000"/>
            <a:ext cx="11628000" cy="46800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" rIns="360000" bIns="108000" numCol="1" spcCol="108000" rtlCol="0" anchor="ctr"/>
          <a:lstStyle/>
          <a:p>
            <a:r>
              <a:rPr lang="it-IT" sz="2000" b="1">
                <a:solidFill>
                  <a:schemeClr val="tx1"/>
                </a:solidFill>
              </a:rPr>
              <a:t>Libro 10</a:t>
            </a:r>
          </a:p>
          <a:p>
            <a:endParaRPr lang="it-IT" sz="2000" b="1">
              <a:solidFill>
                <a:schemeClr val="tx1"/>
              </a:solidFill>
            </a:endParaRPr>
          </a:p>
          <a:p>
            <a:pPr marL="216000" indent="-216000"/>
            <a:r>
              <a:rPr lang="it-IT" sz="2000">
                <a:solidFill>
                  <a:schemeClr val="tx1"/>
                </a:solidFill>
              </a:rPr>
              <a:t>Dramma di </a:t>
            </a:r>
            <a:r>
              <a:rPr lang="it-IT" sz="2000">
                <a:solidFill>
                  <a:schemeClr val="tx1"/>
                </a:solidFill>
                <a:hlinkClick r:id="rId93" action="ppaction://hlinkpres?slideindex=1&amp;slidetitle="/>
              </a:rPr>
              <a:t>Orfeo</a:t>
            </a:r>
            <a:r>
              <a:rPr lang="it-IT" sz="2000">
                <a:solidFill>
                  <a:schemeClr val="tx1"/>
                </a:solidFill>
              </a:rPr>
              <a:t> ed Euridice (1-77) </a:t>
            </a:r>
          </a:p>
          <a:p>
            <a:pPr marL="216000" indent="-216000"/>
            <a:r>
              <a:rPr lang="it-IT" sz="2000">
                <a:solidFill>
                  <a:schemeClr val="tx1"/>
                </a:solidFill>
              </a:rPr>
              <a:t>	in Tracia, </a:t>
            </a:r>
            <a:r>
              <a:rPr lang="it-IT" sz="2000">
                <a:solidFill>
                  <a:schemeClr val="tx1"/>
                </a:solidFill>
                <a:hlinkClick r:id="rId93" action="ppaction://hlinkpres?slideindex=1&amp;slidetitle="/>
              </a:rPr>
              <a:t>Orfeo</a:t>
            </a:r>
            <a:r>
              <a:rPr lang="it-IT" sz="2000">
                <a:solidFill>
                  <a:schemeClr val="tx1"/>
                </a:solidFill>
              </a:rPr>
              <a:t> comincia il suo canto e richiama molti alberi, tra i quali il </a:t>
            </a:r>
            <a:r>
              <a:rPr lang="it-IT" sz="2000">
                <a:solidFill>
                  <a:schemeClr val="tx1"/>
                </a:solidFill>
                <a:hlinkClick r:id="rId192" action="ppaction://hlinkpres?slideindex=1&amp;slidetitle="/>
              </a:rPr>
              <a:t>Cipresso</a:t>
            </a:r>
            <a:r>
              <a:rPr lang="it-IT" sz="2000">
                <a:solidFill>
                  <a:schemeClr val="tx1"/>
                </a:solidFill>
              </a:rPr>
              <a:t> (106-142)</a:t>
            </a:r>
          </a:p>
          <a:p>
            <a:pPr marL="216000" indent="-216000">
              <a:spcBef>
                <a:spcPts val="600"/>
              </a:spcBef>
            </a:pPr>
            <a:r>
              <a:rPr lang="it-IT" sz="2000">
                <a:solidFill>
                  <a:schemeClr val="tx1"/>
                </a:solidFill>
                <a:hlinkClick r:id="rId193" action="ppaction://hlinkpres?slideindex=1&amp;slidetitle="/>
              </a:rPr>
              <a:t>Il canto di Orfeo</a:t>
            </a:r>
            <a:r>
              <a:rPr lang="it-IT" sz="2000">
                <a:solidFill>
                  <a:schemeClr val="tx1"/>
                </a:solidFill>
              </a:rPr>
              <a:t> (148-739) </a:t>
            </a:r>
          </a:p>
          <a:p>
            <a:pPr marL="216000" indent="-216000"/>
            <a:r>
              <a:rPr lang="it-IT" sz="2000" kern="1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	</a:t>
            </a:r>
            <a:r>
              <a:rPr lang="it-IT" sz="2000" kern="1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94" action="ppaction://hlinkpres?slideindex=1&amp;slidetitle="/>
              </a:rPr>
              <a:t>Ganimede</a:t>
            </a:r>
            <a:r>
              <a:rPr lang="it-IT" sz="2000" kern="1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it-IT" sz="20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(155-161)</a:t>
            </a:r>
            <a:endParaRPr lang="it-IT" sz="2000" kern="100">
              <a:solidFill>
                <a:schemeClr val="tx1"/>
              </a:solidFill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216000" indent="-216000"/>
            <a:r>
              <a:rPr lang="it-IT" sz="2000" kern="1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	</a:t>
            </a:r>
            <a:r>
              <a:rPr lang="it-IT" sz="2000" kern="1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95" action="ppaction://hlinkpres?slideindex=1&amp;slidetitle="/>
              </a:rPr>
              <a:t>Giacinto</a:t>
            </a:r>
            <a:r>
              <a:rPr lang="it-IT" sz="2000" kern="1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it-IT" sz="20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(162-219)</a:t>
            </a:r>
            <a:endParaRPr lang="it-IT" sz="2000" kern="100">
              <a:solidFill>
                <a:schemeClr val="tx1"/>
              </a:solidFill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216000" indent="-216000"/>
            <a:r>
              <a:rPr lang="it-IT" sz="2000" kern="1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	</a:t>
            </a:r>
            <a:r>
              <a:rPr lang="it-IT" sz="20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96" action="ppaction://hlinkpres?slideindex=1&amp;slidetitle="/>
              </a:rPr>
              <a:t>Cerasti</a:t>
            </a:r>
            <a:r>
              <a:rPr lang="it-IT" sz="20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e </a:t>
            </a:r>
            <a:r>
              <a:rPr lang="it-IT" sz="20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97" action="ppaction://hlinkpres?slideindex=1&amp;slidetitle="/>
              </a:rPr>
              <a:t>Propetidi</a:t>
            </a:r>
            <a:r>
              <a:rPr lang="it-IT" sz="20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(220-242)</a:t>
            </a:r>
          </a:p>
          <a:p>
            <a:pPr marL="216000" indent="-216000"/>
            <a:r>
              <a:rPr lang="it-IT" sz="2000" kern="1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	</a:t>
            </a:r>
            <a:r>
              <a:rPr lang="it-IT" sz="20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98" action="ppaction://hlinkpres?slideindex=1&amp;slidetitle="/>
              </a:rPr>
              <a:t>Pigmalione</a:t>
            </a:r>
            <a:r>
              <a:rPr lang="it-IT" sz="20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(243-297)</a:t>
            </a:r>
          </a:p>
          <a:p>
            <a:pPr marL="216000" indent="-216000"/>
            <a:r>
              <a:rPr lang="it-IT" sz="2000" kern="1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	</a:t>
            </a:r>
            <a:r>
              <a:rPr lang="it-IT" sz="20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99" action="ppaction://hlinkpres?slideindex=1&amp;slidetitle="/>
              </a:rPr>
              <a:t>Cinira e Mirra</a:t>
            </a:r>
            <a:r>
              <a:rPr lang="it-IT" sz="20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(298-502)</a:t>
            </a:r>
          </a:p>
          <a:p>
            <a:pPr marL="216000" indent="-216000"/>
            <a:r>
              <a:rPr lang="it-IT" sz="2000" kern="1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	</a:t>
            </a:r>
            <a:r>
              <a:rPr lang="it-IT" sz="20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00" action="ppaction://hlinkpres?slideindex=1&amp;slidetitle="/>
              </a:rPr>
              <a:t>Adone</a:t>
            </a:r>
            <a:r>
              <a:rPr lang="it-IT" sz="20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(504-739)</a:t>
            </a:r>
          </a:p>
          <a:p>
            <a:pPr marL="216000" indent="-216000"/>
            <a:r>
              <a:rPr lang="it-IT" sz="2000" kern="1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	      </a:t>
            </a:r>
            <a:r>
              <a:rPr lang="it-IT" sz="20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01" action="ppaction://hlinkpres?slideindex=1&amp;slidetitle="/>
              </a:rPr>
              <a:t>Atalanta e Ippomene</a:t>
            </a:r>
            <a:r>
              <a:rPr lang="it-IT" sz="20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(560-704)</a:t>
            </a:r>
          </a:p>
        </p:txBody>
      </p:sp>
      <p:sp>
        <p:nvSpPr>
          <p:cNvPr id="64" name="L11">
            <a:extLst>
              <a:ext uri="{FF2B5EF4-FFF2-40B4-BE49-F238E27FC236}">
                <a16:creationId xmlns:a16="http://schemas.microsoft.com/office/drawing/2014/main" id="{7B6D31B1-DF7D-69DD-C2C3-D6CE4BE7BD28}"/>
              </a:ext>
            </a:extLst>
          </p:cNvPr>
          <p:cNvSpPr/>
          <p:nvPr/>
        </p:nvSpPr>
        <p:spPr>
          <a:xfrm>
            <a:off x="324000" y="900000"/>
            <a:ext cx="11628000" cy="46800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" rIns="360000" bIns="108000" numCol="2" spcCol="108000" rtlCol="0" anchor="ctr"/>
          <a:lstStyle/>
          <a:p>
            <a:r>
              <a:rPr lang="it-IT" sz="2000" b="1">
                <a:solidFill>
                  <a:schemeClr val="tx1"/>
                </a:solidFill>
              </a:rPr>
              <a:t>Libro 11</a:t>
            </a:r>
          </a:p>
          <a:p>
            <a:endParaRPr lang="it-IT" sz="2000" b="1">
              <a:solidFill>
                <a:schemeClr val="tx1"/>
              </a:solidFill>
            </a:endParaRPr>
          </a:p>
          <a:p>
            <a:pPr marL="216000" indent="-216000"/>
            <a:r>
              <a:rPr lang="it-IT" sz="2000">
                <a:solidFill>
                  <a:schemeClr val="tx1"/>
                </a:solidFill>
                <a:hlinkClick r:id="rId102" action="ppaction://hlinkpres?slideindex=1&amp;slidetitle="/>
              </a:rPr>
              <a:t>La morte di Orfeo </a:t>
            </a:r>
            <a:r>
              <a:rPr lang="it-IT" sz="2000">
                <a:solidFill>
                  <a:schemeClr val="tx1"/>
                </a:solidFill>
              </a:rPr>
              <a:t>(1-84)</a:t>
            </a:r>
          </a:p>
          <a:p>
            <a:pPr marL="216000" indent="-216000">
              <a:spcBef>
                <a:spcPts val="600"/>
              </a:spcBef>
            </a:pPr>
            <a:r>
              <a:rPr lang="it-IT" sz="2000" b="1">
                <a:solidFill>
                  <a:schemeClr val="tx1"/>
                </a:solidFill>
              </a:rPr>
              <a:t>Miti in Asia Minore e Tracia</a:t>
            </a:r>
            <a:r>
              <a:rPr lang="it-IT" sz="2000">
                <a:solidFill>
                  <a:schemeClr val="tx1"/>
                </a:solidFill>
              </a:rPr>
              <a:t> (85-795):</a:t>
            </a:r>
          </a:p>
          <a:p>
            <a:pPr marL="673200" lvl="1" indent="-216000"/>
            <a:r>
              <a:rPr lang="it-IT" sz="2000">
                <a:solidFill>
                  <a:schemeClr val="tx1"/>
                </a:solidFill>
                <a:hlinkClick r:id="rId104" action="ppaction://hlinkpres?slideindex=1&amp;slidetitle="/>
              </a:rPr>
              <a:t>Mida e il dono di Bacco</a:t>
            </a:r>
            <a:r>
              <a:rPr lang="it-IT" sz="2000">
                <a:solidFill>
                  <a:schemeClr val="tx1"/>
                </a:solidFill>
              </a:rPr>
              <a:t> (85-145)</a:t>
            </a:r>
          </a:p>
          <a:p>
            <a:pPr marL="673200" lvl="1" indent="-216000"/>
            <a:r>
              <a:rPr lang="it-IT" sz="2000">
                <a:solidFill>
                  <a:schemeClr val="tx1"/>
                </a:solidFill>
                <a:hlinkClick r:id="rId105" action="ppaction://hlinkpres?slideindex=1&amp;slidetitle="/>
              </a:rPr>
              <a:t>Le orecchie di Mida</a:t>
            </a:r>
            <a:r>
              <a:rPr lang="it-IT" sz="2000">
                <a:solidFill>
                  <a:schemeClr val="tx1"/>
                </a:solidFill>
              </a:rPr>
              <a:t> (146-193)</a:t>
            </a:r>
          </a:p>
          <a:p>
            <a:pPr marL="673200" lvl="1" indent="-216000"/>
            <a:r>
              <a:rPr lang="it-IT" sz="2000">
                <a:solidFill>
                  <a:schemeClr val="tx1"/>
                </a:solidFill>
                <a:hlinkClick r:id="rId106" action="ppaction://hlinkpres?slideindex=1&amp;slidetitle="/>
              </a:rPr>
              <a:t>Le mura di Troia</a:t>
            </a:r>
            <a:r>
              <a:rPr lang="it-IT" sz="2000">
                <a:solidFill>
                  <a:schemeClr val="tx1"/>
                </a:solidFill>
              </a:rPr>
              <a:t> (194-217)</a:t>
            </a:r>
          </a:p>
          <a:p>
            <a:pPr marL="673200" lvl="1" indent="-216000"/>
            <a:r>
              <a:rPr lang="it-IT" sz="2000">
                <a:solidFill>
                  <a:schemeClr val="tx1"/>
                </a:solidFill>
                <a:hlinkClick r:id="rId107" action="ppaction://hlinkpres?slideindex=1&amp;slidetitle="/>
              </a:rPr>
              <a:t>Peleo e Teti</a:t>
            </a:r>
            <a:r>
              <a:rPr lang="it-IT" sz="2000">
                <a:solidFill>
                  <a:schemeClr val="tx1"/>
                </a:solidFill>
              </a:rPr>
              <a:t> (217-409)</a:t>
            </a:r>
          </a:p>
          <a:p>
            <a:pPr marL="1130400" lvl="2" indent="-216000"/>
            <a:r>
              <a:rPr lang="it-IT" sz="2000">
                <a:solidFill>
                  <a:schemeClr val="tx1"/>
                </a:solidFill>
                <a:hlinkClick r:id="rId108" action="ppaction://hlinkpres?slideindex=1&amp;slidetitle="/>
              </a:rPr>
              <a:t>Dedalione</a:t>
            </a:r>
            <a:r>
              <a:rPr lang="it-IT" sz="2000">
                <a:solidFill>
                  <a:schemeClr val="tx1"/>
                </a:solidFill>
              </a:rPr>
              <a:t> (291-345): </a:t>
            </a:r>
          </a:p>
          <a:p>
            <a:pPr marL="1130400" lvl="2" indent="-216000"/>
            <a:r>
              <a:rPr lang="it-IT" sz="2000">
                <a:solidFill>
                  <a:schemeClr val="tx1"/>
                </a:solidFill>
                <a:hlinkClick r:id="rId109" action="ppaction://hlinkpres?slideindex=1&amp;slidetitle="/>
              </a:rPr>
              <a:t>Il lupo pietrificato</a:t>
            </a:r>
            <a:r>
              <a:rPr lang="it-IT" sz="2000">
                <a:solidFill>
                  <a:schemeClr val="tx1"/>
                </a:solidFill>
              </a:rPr>
              <a:t> (352-409): </a:t>
            </a:r>
          </a:p>
          <a:p>
            <a:pPr marL="673200" lvl="1" indent="-216000"/>
            <a:r>
              <a:rPr lang="it-IT" sz="2000">
                <a:solidFill>
                  <a:schemeClr val="tx1"/>
                </a:solidFill>
                <a:hlinkClick r:id="rId110" action="ppaction://hlinkpres?slideindex=1&amp;slidetitle="/>
              </a:rPr>
              <a:t>Ceice e Alcione</a:t>
            </a:r>
            <a:r>
              <a:rPr lang="it-IT" sz="2000">
                <a:solidFill>
                  <a:schemeClr val="tx1"/>
                </a:solidFill>
              </a:rPr>
              <a:t> (410-748)</a:t>
            </a:r>
          </a:p>
          <a:p>
            <a:pPr marL="673200" lvl="1" indent="-216000"/>
            <a:r>
              <a:rPr lang="it-IT" sz="2000">
                <a:solidFill>
                  <a:schemeClr val="tx1"/>
                </a:solidFill>
                <a:hlinkClick r:id="rId111" action="ppaction://hlinkpres?slideindex=1&amp;slidetitle="/>
              </a:rPr>
              <a:t>Esaco</a:t>
            </a:r>
            <a:r>
              <a:rPr lang="it-IT" sz="2000">
                <a:solidFill>
                  <a:schemeClr val="tx1"/>
                </a:solidFill>
              </a:rPr>
              <a:t> (749-795)</a:t>
            </a:r>
          </a:p>
        </p:txBody>
      </p:sp>
      <p:sp>
        <p:nvSpPr>
          <p:cNvPr id="65" name="L12">
            <a:extLst>
              <a:ext uri="{FF2B5EF4-FFF2-40B4-BE49-F238E27FC236}">
                <a16:creationId xmlns:a16="http://schemas.microsoft.com/office/drawing/2014/main" id="{7FAE9BE3-4B9A-1298-AE7A-FA2A2694BE06}"/>
              </a:ext>
            </a:extLst>
          </p:cNvPr>
          <p:cNvSpPr/>
          <p:nvPr/>
        </p:nvSpPr>
        <p:spPr>
          <a:xfrm>
            <a:off x="324000" y="900000"/>
            <a:ext cx="11628000" cy="46800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360000" rIns="360000" bIns="360000" numCol="2" spcCol="108000" rtlCol="0" anchor="ctr"/>
          <a:lstStyle/>
          <a:p>
            <a:r>
              <a:rPr lang="it-IT" sz="2000" b="1">
                <a:solidFill>
                  <a:schemeClr val="tx1"/>
                </a:solidFill>
              </a:rPr>
              <a:t>Libro 12</a:t>
            </a:r>
          </a:p>
          <a:p>
            <a:endParaRPr lang="it-IT" sz="2000" b="1">
              <a:solidFill>
                <a:schemeClr val="tx1"/>
              </a:solidFill>
            </a:endParaRPr>
          </a:p>
          <a:p>
            <a:endParaRPr lang="it-IT" sz="2000" b="1">
              <a:solidFill>
                <a:schemeClr val="tx1"/>
              </a:solidFill>
            </a:endParaRPr>
          </a:p>
          <a:p>
            <a:pPr marL="216000" indent="-216000"/>
            <a:r>
              <a:rPr lang="it-IT" sz="2000">
                <a:solidFill>
                  <a:schemeClr val="tx1"/>
                </a:solidFill>
              </a:rPr>
              <a:t>Funerali di </a:t>
            </a:r>
            <a:r>
              <a:rPr lang="it-IT" sz="2000">
                <a:solidFill>
                  <a:schemeClr val="tx1"/>
                </a:solidFill>
                <a:hlinkClick r:id="rId111" action="ppaction://hlinkpres?slideindex=1&amp;slidetitle="/>
              </a:rPr>
              <a:t>Esaco</a:t>
            </a:r>
            <a:r>
              <a:rPr lang="it-IT" sz="2000">
                <a:solidFill>
                  <a:schemeClr val="tx1"/>
                </a:solidFill>
              </a:rPr>
              <a:t> (1-3)</a:t>
            </a:r>
          </a:p>
          <a:p>
            <a:pPr marL="216000" indent="-216000"/>
            <a:endParaRPr lang="it-IT" sz="2000">
              <a:solidFill>
                <a:schemeClr val="tx1"/>
              </a:solidFill>
            </a:endParaRPr>
          </a:p>
          <a:p>
            <a:pPr marL="216000" indent="-216000"/>
            <a:r>
              <a:rPr lang="it-IT" sz="2000" b="1">
                <a:solidFill>
                  <a:schemeClr val="tx1"/>
                </a:solidFill>
                <a:hlinkClick r:id="rId128" action="ppaction://hlinkpres?slideindex=1&amp;slidetitle="/>
              </a:rPr>
              <a:t>La guerra di Troia</a:t>
            </a:r>
            <a:r>
              <a:rPr lang="it-IT" sz="2000" b="1">
                <a:solidFill>
                  <a:schemeClr val="tx1"/>
                </a:solidFill>
              </a:rPr>
              <a:t> (4-13.622)</a:t>
            </a:r>
          </a:p>
          <a:p>
            <a:pPr marL="216000"/>
            <a:r>
              <a:rPr lang="it-IT" sz="2000">
                <a:solidFill>
                  <a:schemeClr val="tx1"/>
                </a:solidFill>
                <a:hlinkClick r:id="rId129" action="ppaction://hlinkpres?slideindex=1&amp;slidetitle="/>
              </a:rPr>
              <a:t>Calcante; partenza da Aulide</a:t>
            </a:r>
            <a:r>
              <a:rPr lang="it-IT" sz="2000">
                <a:solidFill>
                  <a:schemeClr val="tx1"/>
                </a:solidFill>
              </a:rPr>
              <a:t> (11-38)</a:t>
            </a:r>
          </a:p>
          <a:p>
            <a:pPr marL="216000"/>
            <a:r>
              <a:rPr lang="it-IT" sz="2000">
                <a:solidFill>
                  <a:schemeClr val="tx1"/>
                </a:solidFill>
                <a:hlinkClick r:id="rId130" action="ppaction://hlinkpres?slideindex=1&amp;slidetitle="/>
              </a:rPr>
              <a:t>Primi scontri</a:t>
            </a:r>
            <a:r>
              <a:rPr lang="it-IT" sz="2000">
                <a:solidFill>
                  <a:schemeClr val="tx1"/>
                </a:solidFill>
              </a:rPr>
              <a:t> (39-74)</a:t>
            </a:r>
          </a:p>
          <a:p>
            <a:pPr marL="216000"/>
            <a:r>
              <a:rPr lang="it-IT" sz="2000">
                <a:solidFill>
                  <a:schemeClr val="tx1"/>
                </a:solidFill>
                <a:hlinkClick r:id="rId131" action="ppaction://hlinkpres?slideindex=1&amp;slidetitle="/>
              </a:rPr>
              <a:t>Achille e Cicno</a:t>
            </a:r>
            <a:r>
              <a:rPr lang="it-IT" sz="2000">
                <a:solidFill>
                  <a:schemeClr val="tx1"/>
                </a:solidFill>
              </a:rPr>
              <a:t> (75-145)</a:t>
            </a:r>
          </a:p>
          <a:p>
            <a:pPr marL="216000"/>
            <a:endParaRPr lang="it-IT" sz="2000">
              <a:solidFill>
                <a:schemeClr val="tx1"/>
              </a:solidFill>
            </a:endParaRPr>
          </a:p>
          <a:p>
            <a:pPr marL="216000"/>
            <a:endParaRPr lang="it-IT" sz="2000">
              <a:solidFill>
                <a:schemeClr val="tx1"/>
              </a:solidFill>
            </a:endParaRPr>
          </a:p>
          <a:p>
            <a:pPr marL="216000"/>
            <a:endParaRPr lang="it-IT" sz="2000">
              <a:solidFill>
                <a:schemeClr val="tx1"/>
              </a:solidFill>
            </a:endParaRPr>
          </a:p>
          <a:p>
            <a:pPr marL="216000"/>
            <a:endParaRPr lang="it-IT" sz="2000">
              <a:solidFill>
                <a:schemeClr val="tx1"/>
              </a:solidFill>
            </a:endParaRPr>
          </a:p>
          <a:p>
            <a:pPr marL="216000"/>
            <a:endParaRPr lang="it-IT" sz="2000">
              <a:solidFill>
                <a:schemeClr val="tx1"/>
              </a:solidFill>
            </a:endParaRPr>
          </a:p>
          <a:p>
            <a:pPr marL="216000"/>
            <a:r>
              <a:rPr lang="it-IT" sz="2000">
                <a:solidFill>
                  <a:schemeClr val="tx1"/>
                </a:solidFill>
                <a:hlinkClick r:id="rId132" action="ppaction://hlinkpres?slideindex=1&amp;slidetitle="/>
              </a:rPr>
              <a:t>Tregua</a:t>
            </a:r>
            <a:r>
              <a:rPr lang="it-IT" sz="2000">
                <a:solidFill>
                  <a:schemeClr val="tx1"/>
                </a:solidFill>
              </a:rPr>
              <a:t> (146-169)</a:t>
            </a:r>
          </a:p>
          <a:p>
            <a:pPr marL="432000"/>
            <a:r>
              <a:rPr lang="it-IT" sz="2000">
                <a:solidFill>
                  <a:schemeClr val="tx1"/>
                </a:solidFill>
                <a:hlinkClick r:id="rId133" action="ppaction://hlinkpres?slideindex=1&amp;slidetitle="/>
              </a:rPr>
              <a:t>Ceneo</a:t>
            </a:r>
            <a:r>
              <a:rPr lang="it-IT" sz="2000">
                <a:solidFill>
                  <a:schemeClr val="tx1"/>
                </a:solidFill>
              </a:rPr>
              <a:t> (171-209)</a:t>
            </a:r>
          </a:p>
          <a:p>
            <a:pPr marL="432000"/>
            <a:r>
              <a:rPr lang="it-IT" sz="2000">
                <a:solidFill>
                  <a:schemeClr val="tx1"/>
                </a:solidFill>
                <a:hlinkClick r:id="rId134" action="ppaction://hlinkpres?slideindex=1&amp;slidetitle="/>
              </a:rPr>
              <a:t>Ceneo e la Centauromachia</a:t>
            </a:r>
            <a:r>
              <a:rPr lang="it-IT" sz="2000">
                <a:solidFill>
                  <a:schemeClr val="tx1"/>
                </a:solidFill>
              </a:rPr>
              <a:t> (210-535)</a:t>
            </a:r>
          </a:p>
          <a:p>
            <a:pPr marL="432000"/>
            <a:r>
              <a:rPr lang="it-IT" sz="2000">
                <a:solidFill>
                  <a:schemeClr val="tx1"/>
                </a:solidFill>
                <a:hlinkClick r:id="rId135" action="ppaction://hlinkpres?slideindex=1&amp;slidetitle="/>
              </a:rPr>
              <a:t>Ercole e i figli di </a:t>
            </a:r>
            <a:r>
              <a:rPr lang="it-IT" sz="2000" err="1">
                <a:solidFill>
                  <a:schemeClr val="tx1"/>
                </a:solidFill>
                <a:hlinkClick r:id="rId135" action="ppaction://hlinkpres?slideindex=1&amp;slidetitle="/>
              </a:rPr>
              <a:t>Neleo</a:t>
            </a:r>
            <a:r>
              <a:rPr lang="it-IT" sz="2000">
                <a:solidFill>
                  <a:schemeClr val="tx1"/>
                </a:solidFill>
              </a:rPr>
              <a:t> (542-576)</a:t>
            </a:r>
          </a:p>
          <a:p>
            <a:pPr marL="216000"/>
            <a:r>
              <a:rPr lang="it-IT" sz="2000">
                <a:solidFill>
                  <a:schemeClr val="tx1"/>
                </a:solidFill>
                <a:hlinkClick r:id="rId136" action="ppaction://hlinkpres?slideindex=1&amp;slidetitle="/>
              </a:rPr>
              <a:t>Morte di Achille</a:t>
            </a:r>
            <a:r>
              <a:rPr lang="it-IT" sz="2000">
                <a:solidFill>
                  <a:schemeClr val="tx1"/>
                </a:solidFill>
              </a:rPr>
              <a:t> (580-619)</a:t>
            </a:r>
          </a:p>
          <a:p>
            <a:pPr marL="216000"/>
            <a:r>
              <a:rPr lang="it-IT" sz="2000">
                <a:solidFill>
                  <a:schemeClr val="tx1"/>
                </a:solidFill>
                <a:hlinkClick r:id="rId137" action="ppaction://hlinkpres?slideindex=1&amp;slidetitle="/>
              </a:rPr>
              <a:t>La contesa per le armi</a:t>
            </a:r>
            <a:r>
              <a:rPr lang="it-IT" sz="2000">
                <a:solidFill>
                  <a:schemeClr val="tx1"/>
                </a:solidFill>
              </a:rPr>
              <a:t> (inizio: 12.620-13.398)</a:t>
            </a:r>
            <a:endParaRPr lang="it-IT" sz="2400">
              <a:solidFill>
                <a:schemeClr val="tx1"/>
              </a:solidFill>
            </a:endParaRPr>
          </a:p>
        </p:txBody>
      </p:sp>
      <p:sp>
        <p:nvSpPr>
          <p:cNvPr id="66" name="L13">
            <a:extLst>
              <a:ext uri="{FF2B5EF4-FFF2-40B4-BE49-F238E27FC236}">
                <a16:creationId xmlns:a16="http://schemas.microsoft.com/office/drawing/2014/main" id="{5DFC4BB5-E99E-35D1-86CD-943BC5B0D9E0}"/>
              </a:ext>
            </a:extLst>
          </p:cNvPr>
          <p:cNvSpPr/>
          <p:nvPr/>
        </p:nvSpPr>
        <p:spPr>
          <a:xfrm>
            <a:off x="324000" y="900000"/>
            <a:ext cx="11628000" cy="46800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08000" bIns="108000" numCol="2" spcCol="108000" rtlCol="0" anchor="ctr"/>
          <a:lstStyle/>
          <a:p>
            <a:r>
              <a:rPr lang="it-IT" sz="2000" b="1">
                <a:solidFill>
                  <a:schemeClr val="tx1"/>
                </a:solidFill>
              </a:rPr>
              <a:t>Libro 13</a:t>
            </a:r>
          </a:p>
          <a:p>
            <a:endParaRPr lang="it-IT" sz="2000" b="1">
              <a:solidFill>
                <a:schemeClr val="tx1"/>
              </a:solidFill>
            </a:endParaRPr>
          </a:p>
          <a:p>
            <a:endParaRPr lang="it-IT" sz="2000" b="1">
              <a:solidFill>
                <a:schemeClr val="tx1"/>
              </a:solidFill>
            </a:endParaRPr>
          </a:p>
          <a:p>
            <a:pPr marL="216000" indent="-216000">
              <a:lnSpc>
                <a:spcPct val="114000"/>
              </a:lnSpc>
              <a:spcAft>
                <a:spcPts val="300"/>
              </a:spcAft>
            </a:pPr>
            <a:r>
              <a:rPr lang="it-IT" sz="2000">
                <a:solidFill>
                  <a:schemeClr val="tx1"/>
                </a:solidFill>
                <a:hlinkClick r:id="rId137" action="ppaction://hlinkpres?slideindex=1&amp;slidetitle="/>
              </a:rPr>
              <a:t>La contesa per le armi</a:t>
            </a:r>
            <a:r>
              <a:rPr lang="it-IT" sz="2000">
                <a:solidFill>
                  <a:schemeClr val="tx1"/>
                </a:solidFill>
              </a:rPr>
              <a:t> (segue: 12.620-13.398)</a:t>
            </a:r>
          </a:p>
          <a:p>
            <a:pPr marL="216000">
              <a:lnSpc>
                <a:spcPct val="114000"/>
              </a:lnSpc>
              <a:spcAft>
                <a:spcPts val="300"/>
              </a:spcAft>
            </a:pPr>
            <a:r>
              <a:rPr lang="it-IT" sz="20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38" action="ppaction://hlinkpres?slideindex=1&amp;slidetitle="/>
              </a:rPr>
              <a:t>Discorso di Aiace</a:t>
            </a:r>
            <a:r>
              <a:rPr lang="it-IT" sz="20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(13.5-122)</a:t>
            </a:r>
          </a:p>
          <a:p>
            <a:pPr marL="216000">
              <a:lnSpc>
                <a:spcPct val="114000"/>
              </a:lnSpc>
              <a:spcAft>
                <a:spcPts val="300"/>
              </a:spcAft>
            </a:pPr>
            <a:r>
              <a:rPr lang="it-IT" sz="20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39" action="ppaction://hlinkpres?slideindex=1&amp;slidetitle="/>
              </a:rPr>
              <a:t>Discorso di Ulisse</a:t>
            </a:r>
            <a:r>
              <a:rPr lang="it-IT" sz="20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(13.128-381)</a:t>
            </a:r>
          </a:p>
          <a:p>
            <a:pPr marL="216000" indent="-216000">
              <a:lnSpc>
                <a:spcPct val="114000"/>
              </a:lnSpc>
              <a:spcAft>
                <a:spcPts val="300"/>
              </a:spcAft>
            </a:pPr>
            <a:r>
              <a:rPr lang="it-IT" sz="2000">
                <a:solidFill>
                  <a:schemeClr val="tx1"/>
                </a:solidFill>
                <a:hlinkClick r:id="rId140" action="ppaction://hlinkpres?slideindex=1&amp;slidetitle="/>
              </a:rPr>
              <a:t>La presa di Troia e la partenza</a:t>
            </a:r>
            <a:r>
              <a:rPr lang="it-IT" sz="2000">
                <a:solidFill>
                  <a:schemeClr val="tx1"/>
                </a:solidFill>
              </a:rPr>
              <a:t> (399-428)</a:t>
            </a:r>
            <a:endParaRPr lang="it-IT" sz="2000" b="1">
              <a:solidFill>
                <a:schemeClr val="tx1"/>
              </a:solidFill>
            </a:endParaRPr>
          </a:p>
          <a:p>
            <a:pPr marL="216000" indent="-216000">
              <a:lnSpc>
                <a:spcPct val="114000"/>
              </a:lnSpc>
              <a:spcAft>
                <a:spcPts val="300"/>
              </a:spcAft>
            </a:pPr>
            <a:r>
              <a:rPr lang="it-IT" sz="2000">
                <a:solidFill>
                  <a:schemeClr val="tx1"/>
                </a:solidFill>
                <a:hlinkClick r:id="rId141" action="ppaction://hlinkpres?slideindex=1&amp;slidetitle="/>
              </a:rPr>
              <a:t>Polidoro, Polissena, Ecuba</a:t>
            </a:r>
            <a:r>
              <a:rPr lang="it-IT" sz="2000">
                <a:solidFill>
                  <a:schemeClr val="tx1"/>
                </a:solidFill>
              </a:rPr>
              <a:t> (429-575)</a:t>
            </a:r>
          </a:p>
          <a:p>
            <a:pPr marL="216000" indent="-216000">
              <a:lnSpc>
                <a:spcPct val="114000"/>
              </a:lnSpc>
              <a:spcAft>
                <a:spcPts val="300"/>
              </a:spcAft>
            </a:pPr>
            <a:r>
              <a:rPr lang="it-IT" sz="2000">
                <a:solidFill>
                  <a:schemeClr val="tx1"/>
                </a:solidFill>
                <a:hlinkClick r:id="rId142" action="ppaction://hlinkpres?slideindex=1&amp;slidetitle="/>
              </a:rPr>
              <a:t>Aurora, Memnone e le </a:t>
            </a:r>
            <a:r>
              <a:rPr lang="it-IT" sz="2000" err="1">
                <a:solidFill>
                  <a:schemeClr val="tx1"/>
                </a:solidFill>
                <a:hlinkClick r:id="rId142" action="ppaction://hlinkpres?slideindex=1&amp;slidetitle="/>
              </a:rPr>
              <a:t>Memnonidi</a:t>
            </a:r>
            <a:r>
              <a:rPr lang="it-IT" sz="2000">
                <a:solidFill>
                  <a:schemeClr val="tx1"/>
                </a:solidFill>
              </a:rPr>
              <a:t> (576-622)</a:t>
            </a:r>
          </a:p>
          <a:p>
            <a:pPr marL="216000" indent="-216000">
              <a:lnSpc>
                <a:spcPct val="114000"/>
              </a:lnSpc>
              <a:spcAft>
                <a:spcPts val="300"/>
              </a:spcAft>
            </a:pPr>
            <a:endParaRPr lang="it-IT" sz="2000">
              <a:solidFill>
                <a:schemeClr val="tx1"/>
              </a:solidFill>
              <a:hlinkClick r:id="rId144" action="ppaction://hlinkpres?slideindex=1&amp;slidetitle="/>
            </a:endParaRPr>
          </a:p>
          <a:p>
            <a:pPr marL="216000" indent="-216000">
              <a:lnSpc>
                <a:spcPct val="114000"/>
              </a:lnSpc>
              <a:spcAft>
                <a:spcPts val="300"/>
              </a:spcAft>
            </a:pPr>
            <a:endParaRPr lang="it-IT" sz="2000">
              <a:solidFill>
                <a:schemeClr val="tx1"/>
              </a:solidFill>
              <a:hlinkClick r:id="rId144" action="ppaction://hlinkpres?slideindex=1&amp;slidetitle="/>
            </a:endParaRPr>
          </a:p>
          <a:p>
            <a:pPr marL="216000" indent="-216000">
              <a:lnSpc>
                <a:spcPct val="114000"/>
              </a:lnSpc>
              <a:spcAft>
                <a:spcPts val="300"/>
              </a:spcAft>
            </a:pPr>
            <a:endParaRPr lang="it-IT" sz="2000">
              <a:solidFill>
                <a:schemeClr val="tx1"/>
              </a:solidFill>
              <a:hlinkClick r:id="rId144" action="ppaction://hlinkpres?slideindex=1&amp;slidetitle="/>
            </a:endParaRPr>
          </a:p>
          <a:p>
            <a:pPr marL="216000" indent="-216000">
              <a:lnSpc>
                <a:spcPct val="114000"/>
              </a:lnSpc>
              <a:spcAft>
                <a:spcPts val="300"/>
              </a:spcAft>
            </a:pPr>
            <a:endParaRPr lang="it-IT" sz="2000">
              <a:solidFill>
                <a:schemeClr val="tx1"/>
              </a:solidFill>
              <a:hlinkClick r:id="rId144" action="ppaction://hlinkpres?slideindex=1&amp;slidetitle="/>
            </a:endParaRPr>
          </a:p>
          <a:p>
            <a:pPr>
              <a:lnSpc>
                <a:spcPct val="114000"/>
              </a:lnSpc>
              <a:spcBef>
                <a:spcPts val="1200"/>
              </a:spcBef>
              <a:spcAft>
                <a:spcPts val="300"/>
              </a:spcAft>
            </a:pPr>
            <a:r>
              <a:rPr lang="it-IT" sz="2000" b="1">
                <a:solidFill>
                  <a:schemeClr val="tx1"/>
                </a:solidFill>
                <a:hlinkClick r:id="rId144" action="ppaction://hlinkpres?slideindex=1&amp;slidetitle="/>
              </a:rPr>
              <a:t>Il viaggio di Enea</a:t>
            </a:r>
            <a:r>
              <a:rPr lang="it-IT" sz="2000">
                <a:solidFill>
                  <a:schemeClr val="tx1"/>
                </a:solidFill>
              </a:rPr>
              <a:t> (inizio: 13.623-14.444)</a:t>
            </a:r>
          </a:p>
          <a:p>
            <a:pPr marL="216000" lvl="1">
              <a:lnSpc>
                <a:spcPct val="114000"/>
              </a:lnSpc>
              <a:spcAft>
                <a:spcPts val="300"/>
              </a:spcAft>
            </a:pPr>
            <a:r>
              <a:rPr lang="it-IT" sz="20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45" action="ppaction://hlinkpres?slideindex=1&amp;slidetitle="/>
              </a:rPr>
              <a:t>Le figlie di </a:t>
            </a:r>
            <a:r>
              <a:rPr lang="it-IT" sz="2000" err="1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45" action="ppaction://hlinkpres?slideindex=1&amp;slidetitle="/>
              </a:rPr>
              <a:t>Anio</a:t>
            </a:r>
            <a:r>
              <a:rPr lang="it-IT" sz="20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(13.643-666)</a:t>
            </a:r>
          </a:p>
          <a:p>
            <a:pPr marL="216000" lvl="1">
              <a:lnSpc>
                <a:spcPct val="114000"/>
              </a:lnSpc>
              <a:spcAft>
                <a:spcPts val="300"/>
              </a:spcAft>
            </a:pPr>
            <a:r>
              <a:rPr lang="it-IT" sz="20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46" action="ppaction://hlinkpres?slideindex=1&amp;slidetitle="/>
              </a:rPr>
              <a:t>Il cratere di Terse </a:t>
            </a:r>
            <a:r>
              <a:rPr lang="it-IT" sz="20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(13.685-701)</a:t>
            </a:r>
          </a:p>
          <a:p>
            <a:pPr marL="216000" lvl="1">
              <a:lnSpc>
                <a:spcPct val="114000"/>
              </a:lnSpc>
              <a:spcAft>
                <a:spcPts val="300"/>
              </a:spcAft>
            </a:pPr>
            <a:r>
              <a:rPr lang="it-IT" sz="20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47" action="ppaction://hlinkpres?slideindex=1&amp;slidetitle="/>
              </a:rPr>
              <a:t>da Delo a </a:t>
            </a:r>
            <a:r>
              <a:rPr lang="it-IT" sz="2000" err="1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47" action="ppaction://hlinkpres?slideindex=1&amp;slidetitle="/>
              </a:rPr>
              <a:t>Zancle</a:t>
            </a:r>
            <a:r>
              <a:rPr lang="it-IT" sz="20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 (inizio: </a:t>
            </a:r>
            <a:r>
              <a:rPr lang="it-IT" sz="2000" kern="100">
                <a:solidFill>
                  <a:schemeClr val="tx1"/>
                </a:solidFill>
                <a:latin typeface="Aptos Display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13.702-14.74)</a:t>
            </a:r>
          </a:p>
          <a:p>
            <a:pPr marL="432000" lvl="1">
              <a:lnSpc>
                <a:spcPct val="114000"/>
              </a:lnSpc>
              <a:spcAft>
                <a:spcPts val="300"/>
              </a:spcAft>
            </a:pPr>
            <a:r>
              <a:rPr lang="it-IT" sz="20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48" action="ppaction://hlinkpres?slideindex=1&amp;slidetitle="/>
              </a:rPr>
              <a:t>Scilla e Glauco</a:t>
            </a:r>
            <a:r>
              <a:rPr lang="it-IT" sz="20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(inizio: 13.732-14.74)</a:t>
            </a:r>
          </a:p>
          <a:p>
            <a:pPr marL="648000" lvl="2">
              <a:lnSpc>
                <a:spcPct val="114000"/>
              </a:lnSpc>
              <a:spcAft>
                <a:spcPts val="300"/>
              </a:spcAft>
            </a:pPr>
            <a:r>
              <a:rPr lang="it-IT" sz="20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49" action="ppaction://hlinkpres?slideindex=1&amp;slidetitle="/>
              </a:rPr>
              <a:t>Aci, Galatea e Polifemo</a:t>
            </a:r>
            <a:r>
              <a:rPr lang="it-IT" sz="20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(13.750-897)</a:t>
            </a:r>
          </a:p>
          <a:p>
            <a:pPr marL="648000" lvl="2">
              <a:lnSpc>
                <a:spcPct val="114000"/>
              </a:lnSpc>
              <a:spcAft>
                <a:spcPts val="300"/>
              </a:spcAft>
            </a:pPr>
            <a:r>
              <a:rPr lang="it-IT" sz="20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50" action="ppaction://hlinkpres?slideindex=1&amp;slidetitle="/>
              </a:rPr>
              <a:t>Storia di Glauco</a:t>
            </a:r>
            <a:r>
              <a:rPr lang="it-IT" sz="20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(13.917-965)</a:t>
            </a:r>
            <a:endParaRPr lang="it-IT" sz="2000">
              <a:solidFill>
                <a:schemeClr val="tx1"/>
              </a:solidFill>
            </a:endParaRPr>
          </a:p>
        </p:txBody>
      </p:sp>
      <p:sp>
        <p:nvSpPr>
          <p:cNvPr id="67" name="L14">
            <a:extLst>
              <a:ext uri="{FF2B5EF4-FFF2-40B4-BE49-F238E27FC236}">
                <a16:creationId xmlns:a16="http://schemas.microsoft.com/office/drawing/2014/main" id="{FAD40764-A504-E49B-7C83-0926F9A906D3}"/>
              </a:ext>
            </a:extLst>
          </p:cNvPr>
          <p:cNvSpPr/>
          <p:nvPr/>
        </p:nvSpPr>
        <p:spPr>
          <a:xfrm>
            <a:off x="324000" y="900000"/>
            <a:ext cx="11628000" cy="46800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08000" bIns="0" numCol="2" spcCol="108000" rtlCol="0" anchor="ctr"/>
          <a:lstStyle/>
          <a:p>
            <a:r>
              <a:rPr lang="it-IT" sz="2000" b="1">
                <a:solidFill>
                  <a:schemeClr val="tx1"/>
                </a:solidFill>
              </a:rPr>
              <a:t>Libro 14</a:t>
            </a:r>
          </a:p>
          <a:p>
            <a:pPr>
              <a:spcBef>
                <a:spcPts val="1200"/>
              </a:spcBef>
            </a:pPr>
            <a:r>
              <a:rPr lang="it-IT" sz="2000" b="1">
                <a:solidFill>
                  <a:schemeClr val="tx1"/>
                </a:solidFill>
                <a:hlinkClick r:id="rId144" action="ppaction://hlinkpres?slideindex=1&amp;slidetitle="/>
              </a:rPr>
              <a:t>Il viaggio di Enea</a:t>
            </a:r>
            <a:r>
              <a:rPr lang="it-IT" sz="2000">
                <a:solidFill>
                  <a:schemeClr val="tx1"/>
                </a:solidFill>
              </a:rPr>
              <a:t> (segue: 13.623-14.444)</a:t>
            </a:r>
          </a:p>
          <a:p>
            <a:pPr marL="216000"/>
            <a:r>
              <a:rPr lang="it-IT" sz="20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47" action="ppaction://hlinkpres?slideindex=1&amp;slidetitle="/>
              </a:rPr>
              <a:t>da Delo a </a:t>
            </a:r>
            <a:r>
              <a:rPr lang="it-IT" sz="2000" err="1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47" action="ppaction://hlinkpres?slideindex=1&amp;slidetitle="/>
              </a:rPr>
              <a:t>Zancle</a:t>
            </a:r>
            <a:r>
              <a:rPr lang="it-IT" sz="20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 (segue: </a:t>
            </a:r>
            <a:r>
              <a:rPr lang="it-IT" sz="2000" kern="100">
                <a:solidFill>
                  <a:schemeClr val="tx1"/>
                </a:solidFill>
                <a:latin typeface="Aptos Display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13.702-14.74)</a:t>
            </a:r>
            <a:endParaRPr lang="it-IT" sz="2000">
              <a:solidFill>
                <a:schemeClr val="tx1"/>
              </a:solidFill>
            </a:endParaRPr>
          </a:p>
          <a:p>
            <a:pPr marL="432000" lvl="1"/>
            <a:r>
              <a:rPr lang="it-IT" sz="20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48" action="ppaction://hlinkpres?slideindex=1&amp;slidetitle="/>
              </a:rPr>
              <a:t>Scilla e Glauco</a:t>
            </a:r>
            <a:r>
              <a:rPr lang="it-IT" sz="20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(segue: 13.732-14.74)</a:t>
            </a:r>
          </a:p>
          <a:p>
            <a:pPr marL="216000" indent="-25200"/>
            <a:r>
              <a:rPr lang="it-IT" sz="20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51" action="ppaction://hlinkpres?slideindex=1&amp;slidetitle="/>
              </a:rPr>
              <a:t>da Scilla e Cariddi a Pitecusa</a:t>
            </a:r>
            <a:r>
              <a:rPr lang="it-IT" sz="20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(</a:t>
            </a:r>
            <a:r>
              <a:rPr lang="it-IT" sz="2000" kern="100">
                <a:solidFill>
                  <a:schemeClr val="tx1"/>
                </a:solidFill>
                <a:latin typeface="Aptos Display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14.75-100)</a:t>
            </a:r>
          </a:p>
          <a:p>
            <a:pPr marL="432000" indent="-25200"/>
            <a:r>
              <a:rPr lang="it-IT" sz="2000" kern="100">
                <a:solidFill>
                  <a:schemeClr val="tx1"/>
                </a:solidFill>
                <a:latin typeface="Aptos Display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52" action="ppaction://hlinkpres?slideindex=1&amp;slidetitle="/>
              </a:rPr>
              <a:t>Storia di Pitecusa</a:t>
            </a:r>
            <a:r>
              <a:rPr lang="it-IT" sz="2000" kern="100">
                <a:solidFill>
                  <a:schemeClr val="tx1"/>
                </a:solidFill>
                <a:latin typeface="Aptos Display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it-IT" sz="2000" kern="100">
                <a:solidFill>
                  <a:schemeClr val="tx1"/>
                </a:solidFill>
                <a:latin typeface="Aptos" panose="020B0004020202020204" pitchFamily="34" charset="0"/>
              </a:rPr>
              <a:t>(91-100)</a:t>
            </a:r>
          </a:p>
          <a:p>
            <a:pPr marL="216000" indent="-25200"/>
            <a:r>
              <a:rPr lang="it-IT" sz="20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53" action="ppaction://hlinkpres?slideindex=1&amp;slidetitle="/>
              </a:rPr>
              <a:t>da Pitecusa a Gaeta</a:t>
            </a:r>
            <a:r>
              <a:rPr lang="it-IT" sz="20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(101-444)</a:t>
            </a:r>
            <a:endParaRPr lang="it-IT" sz="2000" kern="100">
              <a:solidFill>
                <a:schemeClr val="tx1"/>
              </a:solidFill>
              <a:latin typeface="Aptos Display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432000" lvl="1"/>
            <a:r>
              <a:rPr lang="it-IT" sz="2000" kern="100">
                <a:solidFill>
                  <a:schemeClr val="tx1"/>
                </a:solidFill>
                <a:latin typeface="Aptos" panose="020B0004020202020204" pitchFamily="34" charset="0"/>
                <a:hlinkClick r:id="rId154" action="ppaction://hlinkpres?slideindex=1&amp;slidetitle="/>
              </a:rPr>
              <a:t>Enea e la Sibilla</a:t>
            </a:r>
            <a:r>
              <a:rPr lang="it-IT" sz="2000" kern="100">
                <a:solidFill>
                  <a:schemeClr val="tx1"/>
                </a:solidFill>
                <a:latin typeface="Aptos" panose="020B0004020202020204" pitchFamily="34" charset="0"/>
              </a:rPr>
              <a:t> (105-157)</a:t>
            </a:r>
          </a:p>
          <a:p>
            <a:pPr marL="648000" lvl="2"/>
            <a:r>
              <a:rPr lang="it-IT" sz="2000" kern="1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55" action="ppaction://hlinkpres?slideindex=1&amp;slidetitle="/>
              </a:rPr>
              <a:t>Storia dell</a:t>
            </a:r>
            <a:r>
              <a:rPr lang="it-IT" sz="20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55" action="ppaction://hlinkpres?slideindex=1&amp;slidetitle="/>
              </a:rPr>
              <a:t>a Sibilla</a:t>
            </a:r>
            <a:r>
              <a:rPr lang="it-IT" sz="20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(130-153)</a:t>
            </a:r>
          </a:p>
          <a:p>
            <a:pPr marL="432000" lvl="1"/>
            <a:r>
              <a:rPr lang="it-IT" sz="2000" kern="1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56" action="ppaction://hlinkpres?slideindex=1&amp;slidetitle="/>
              </a:rPr>
              <a:t>Storia di Macareo e Achemenide </a:t>
            </a:r>
            <a:r>
              <a:rPr lang="it-IT" sz="2000" kern="1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(158-440)</a:t>
            </a:r>
          </a:p>
          <a:p>
            <a:pPr marL="648000" lvl="2"/>
            <a:r>
              <a:rPr lang="it-IT" sz="20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57" action="ppaction://hlinkpres?slideindex=1&amp;slidetitle="/>
              </a:rPr>
              <a:t>Achemenide</a:t>
            </a:r>
            <a:r>
              <a:rPr lang="it-IT" sz="20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(167-222)</a:t>
            </a:r>
          </a:p>
          <a:p>
            <a:pPr marL="648000" lvl="2"/>
            <a:r>
              <a:rPr lang="it-IT" sz="20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58" action="ppaction://hlinkpres?slideindex=1&amp;slidetitle="/>
              </a:rPr>
              <a:t>Macareo</a:t>
            </a:r>
            <a:r>
              <a:rPr lang="it-IT" sz="20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(223-440)</a:t>
            </a:r>
          </a:p>
          <a:p>
            <a:pPr marL="864000" lvl="3"/>
            <a:r>
              <a:rPr lang="it-IT" sz="20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59" action="ppaction://hlinkpres?slideindex=1&amp;slidetitle="/>
              </a:rPr>
              <a:t>Pico e Canente</a:t>
            </a:r>
            <a:r>
              <a:rPr lang="it-IT" sz="20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(320-434)</a:t>
            </a:r>
          </a:p>
          <a:p>
            <a:pPr marL="0" lvl="2">
              <a:spcBef>
                <a:spcPts val="600"/>
              </a:spcBef>
            </a:pPr>
            <a:endParaRPr lang="it-IT" sz="2000" b="1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  <a:hlinkClick r:id="rId160" action="ppaction://hlinkpres?slideindex=1&amp;slidetitle="/>
            </a:endParaRPr>
          </a:p>
          <a:p>
            <a:pPr marL="0" lvl="2">
              <a:spcBef>
                <a:spcPts val="600"/>
              </a:spcBef>
            </a:pPr>
            <a:r>
              <a:rPr lang="it-IT" sz="2000" b="1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60" action="ppaction://hlinkpres?slideindex=1&amp;slidetitle="/>
              </a:rPr>
              <a:t>Enea nel Lazio </a:t>
            </a:r>
            <a:r>
              <a:rPr lang="it-IT" sz="2000" b="1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(445-608)</a:t>
            </a:r>
          </a:p>
          <a:p>
            <a:pPr marL="216000" lvl="2"/>
            <a:r>
              <a:rPr lang="it-IT" sz="20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61" action="ppaction://hlinkpres?slideindex=1&amp;slidetitle="/>
              </a:rPr>
              <a:t>Storia di Diomede</a:t>
            </a:r>
            <a:r>
              <a:rPr lang="it-IT" sz="20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(464-511)</a:t>
            </a:r>
          </a:p>
          <a:p>
            <a:pPr marL="216000" lvl="2"/>
            <a:r>
              <a:rPr lang="it-IT" sz="20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62" action="ppaction://hlinkpres?slideindex=1&amp;slidetitle="/>
              </a:rPr>
              <a:t>Il pastore apulo</a:t>
            </a:r>
            <a:r>
              <a:rPr lang="it-IT" sz="20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(517-526)</a:t>
            </a:r>
          </a:p>
          <a:p>
            <a:pPr marL="216000" lvl="2"/>
            <a:r>
              <a:rPr lang="it-IT" sz="20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63" action="ppaction://hlinkpres?slideindex=1&amp;slidetitle="/>
              </a:rPr>
              <a:t>Le navi troiane</a:t>
            </a:r>
            <a:r>
              <a:rPr lang="it-IT" sz="20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(530-565)</a:t>
            </a:r>
          </a:p>
          <a:p>
            <a:pPr marL="216000" lvl="2"/>
            <a:r>
              <a:rPr lang="it-IT" sz="20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64" action="ppaction://hlinkpres?slideindex=1&amp;slidetitle="/>
              </a:rPr>
              <a:t>Divinizzazione di Enea</a:t>
            </a:r>
            <a:r>
              <a:rPr lang="it-IT" sz="20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(585-608)</a:t>
            </a:r>
            <a:endParaRPr lang="it-IT" sz="2000" kern="100">
              <a:solidFill>
                <a:schemeClr val="tx1"/>
              </a:solidFill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0" lvl="2">
              <a:spcBef>
                <a:spcPts val="600"/>
              </a:spcBef>
            </a:pPr>
            <a:r>
              <a:rPr lang="it-IT" sz="2000" b="1" kern="100">
                <a:solidFill>
                  <a:schemeClr val="tx1"/>
                </a:solidFill>
                <a:latin typeface="Aptos" panose="020B0004020202020204" pitchFamily="34" charset="0"/>
                <a:hlinkClick r:id="rId166" action="ppaction://hlinkpres?slideindex=1&amp;slidetitle="/>
              </a:rPr>
              <a:t>I Re albani </a:t>
            </a:r>
            <a:r>
              <a:rPr lang="it-IT" b="1">
                <a:solidFill>
                  <a:schemeClr val="tx1"/>
                </a:solidFill>
              </a:rPr>
              <a:t>(609-774)</a:t>
            </a:r>
          </a:p>
          <a:p>
            <a:pPr marL="216000" lvl="2"/>
            <a:r>
              <a:rPr lang="it-IT" sz="2000">
                <a:solidFill>
                  <a:schemeClr val="tx1"/>
                </a:solidFill>
                <a:hlinkClick r:id="rId167" action="ppaction://hlinkpres?slideindex=1&amp;slidetitle="/>
              </a:rPr>
              <a:t>Pomona e Vertumno</a:t>
            </a:r>
            <a:r>
              <a:rPr lang="it-IT" sz="2000">
                <a:solidFill>
                  <a:schemeClr val="tx1"/>
                </a:solidFill>
              </a:rPr>
              <a:t> (623-771)</a:t>
            </a:r>
          </a:p>
          <a:p>
            <a:pPr marL="432000" lvl="2"/>
            <a:r>
              <a:rPr lang="it-IT" sz="2000">
                <a:solidFill>
                  <a:schemeClr val="tx1"/>
                </a:solidFill>
                <a:hlinkClick r:id="rId168" action="ppaction://hlinkpres?slideindex=1&amp;slidetitle="/>
              </a:rPr>
              <a:t>Ifi e </a:t>
            </a:r>
            <a:r>
              <a:rPr lang="it-IT" sz="2000" err="1">
                <a:solidFill>
                  <a:schemeClr val="tx1"/>
                </a:solidFill>
                <a:hlinkClick r:id="rId168" action="ppaction://hlinkpres?slideindex=1&amp;slidetitle="/>
              </a:rPr>
              <a:t>Anassarete</a:t>
            </a:r>
            <a:r>
              <a:rPr lang="it-IT" sz="2000">
                <a:solidFill>
                  <a:schemeClr val="tx1"/>
                </a:solidFill>
              </a:rPr>
              <a:t> (698-761)</a:t>
            </a:r>
          </a:p>
          <a:p>
            <a:pPr marL="0" lvl="2">
              <a:spcBef>
                <a:spcPts val="600"/>
              </a:spcBef>
            </a:pPr>
            <a:r>
              <a:rPr lang="it-IT" sz="2000">
                <a:solidFill>
                  <a:schemeClr val="tx1"/>
                </a:solidFill>
                <a:hlinkClick r:id="rId169" action="ppaction://hlinkpres?slideindex=1&amp;slidetitle="/>
              </a:rPr>
              <a:t>Romolo e la fondazione di Roma</a:t>
            </a:r>
            <a:r>
              <a:rPr lang="it-IT" sz="2000">
                <a:solidFill>
                  <a:schemeClr val="tx1"/>
                </a:solidFill>
              </a:rPr>
              <a:t> (774-806)</a:t>
            </a:r>
          </a:p>
          <a:p>
            <a:pPr marL="0" lvl="2"/>
            <a:r>
              <a:rPr lang="it-IT" sz="2000">
                <a:solidFill>
                  <a:schemeClr val="tx1"/>
                </a:solidFill>
                <a:hlinkClick r:id="rId170" action="ppaction://hlinkpres?slideindex=1&amp;slidetitle="/>
              </a:rPr>
              <a:t>Divinizzazione di Romolo ed Ersilia</a:t>
            </a:r>
            <a:r>
              <a:rPr lang="it-IT" sz="2000">
                <a:solidFill>
                  <a:schemeClr val="tx1"/>
                </a:solidFill>
              </a:rPr>
              <a:t> (806-851)</a:t>
            </a:r>
          </a:p>
          <a:p>
            <a:pPr marL="432000" lvl="2"/>
            <a:endParaRPr lang="it-IT" sz="2000" b="1" kern="100">
              <a:solidFill>
                <a:schemeClr val="tx1"/>
              </a:solidFill>
              <a:latin typeface="Aptos" panose="020B0004020202020204" pitchFamily="34" charset="0"/>
            </a:endParaRPr>
          </a:p>
        </p:txBody>
      </p:sp>
      <p:sp>
        <p:nvSpPr>
          <p:cNvPr id="68" name="L15">
            <a:extLst>
              <a:ext uri="{FF2B5EF4-FFF2-40B4-BE49-F238E27FC236}">
                <a16:creationId xmlns:a16="http://schemas.microsoft.com/office/drawing/2014/main" id="{E1145926-D0B5-E683-90ED-6C8235169444}"/>
              </a:ext>
            </a:extLst>
          </p:cNvPr>
          <p:cNvSpPr/>
          <p:nvPr/>
        </p:nvSpPr>
        <p:spPr>
          <a:xfrm>
            <a:off x="324000" y="900000"/>
            <a:ext cx="11628000" cy="46800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08000" bIns="108000" numCol="2" spcCol="108000" rtlCol="0" anchor="ctr"/>
          <a:lstStyle/>
          <a:p>
            <a:r>
              <a:rPr lang="it-IT" sz="2000" b="1">
                <a:solidFill>
                  <a:schemeClr val="tx1"/>
                </a:solidFill>
              </a:rPr>
              <a:t>Libro 15</a:t>
            </a:r>
          </a:p>
          <a:p>
            <a:endParaRPr lang="it-IT" sz="2000" b="1">
              <a:solidFill>
                <a:schemeClr val="tx1"/>
              </a:solidFill>
            </a:endParaRPr>
          </a:p>
          <a:p>
            <a:pPr marL="216000" indent="-216000"/>
            <a:endParaRPr lang="it-IT" sz="2000" b="1">
              <a:solidFill>
                <a:schemeClr val="tx1"/>
              </a:solidFill>
            </a:endParaRPr>
          </a:p>
          <a:p>
            <a:pPr marL="216000" indent="-216000"/>
            <a:endParaRPr lang="it-IT" sz="2000" b="1">
              <a:solidFill>
                <a:schemeClr val="tx1"/>
              </a:solidFill>
            </a:endParaRPr>
          </a:p>
          <a:p>
            <a:pPr marL="216000" indent="-216000"/>
            <a:r>
              <a:rPr lang="it-IT" sz="2000" b="1">
                <a:solidFill>
                  <a:schemeClr val="tx1"/>
                </a:solidFill>
                <a:hlinkClick r:id="rId171" action="ppaction://hlinkpres?slideindex=1&amp;slidetitle="/>
              </a:rPr>
              <a:t>Roma</a:t>
            </a:r>
            <a:r>
              <a:rPr lang="it-IT" sz="2000">
                <a:solidFill>
                  <a:schemeClr val="tx1"/>
                </a:solidFill>
              </a:rPr>
              <a:t> (1-870)</a:t>
            </a:r>
          </a:p>
          <a:p>
            <a:pPr marL="216000"/>
            <a:r>
              <a:rPr lang="it-IT" sz="2000">
                <a:solidFill>
                  <a:schemeClr val="tx1"/>
                </a:solidFill>
                <a:hlinkClick r:id="rId172" action="ppaction://hlinkpres?slideindex=1&amp;slidetitle="/>
              </a:rPr>
              <a:t>Numa Pompilio</a:t>
            </a:r>
            <a:r>
              <a:rPr lang="it-IT" sz="2000">
                <a:solidFill>
                  <a:schemeClr val="tx1"/>
                </a:solidFill>
              </a:rPr>
              <a:t> (1-484)</a:t>
            </a:r>
          </a:p>
          <a:p>
            <a:pPr marL="432000"/>
            <a:r>
              <a:rPr lang="it-IT" sz="2000">
                <a:solidFill>
                  <a:schemeClr val="tx1"/>
                </a:solidFill>
                <a:hlinkClick r:id="rId173" action="ppaction://hlinkpres?slideindex=1&amp;slidetitle="/>
              </a:rPr>
              <a:t>Miscelo e la fondazione di Crotone</a:t>
            </a:r>
            <a:r>
              <a:rPr lang="it-IT" sz="2000">
                <a:solidFill>
                  <a:schemeClr val="tx1"/>
                </a:solidFill>
              </a:rPr>
              <a:t> (12-59)</a:t>
            </a:r>
          </a:p>
          <a:p>
            <a:pPr marL="432000"/>
            <a:r>
              <a:rPr lang="it-IT" sz="2000">
                <a:solidFill>
                  <a:schemeClr val="tx1"/>
                </a:solidFill>
                <a:hlinkClick r:id="rId174" action="ppaction://hlinkpres?slideindex=1&amp;slidetitle="/>
              </a:rPr>
              <a:t>Pitagora</a:t>
            </a:r>
            <a:r>
              <a:rPr lang="it-IT" sz="2000">
                <a:solidFill>
                  <a:schemeClr val="tx1"/>
                </a:solidFill>
              </a:rPr>
              <a:t> (60-478)</a:t>
            </a:r>
          </a:p>
          <a:p>
            <a:pPr marL="216000"/>
            <a:r>
              <a:rPr lang="it-IT" sz="2000">
                <a:solidFill>
                  <a:schemeClr val="tx1"/>
                </a:solidFill>
                <a:hlinkClick r:id="rId175" action="ppaction://hlinkpres?slideindex=1&amp;slidetitle="/>
              </a:rPr>
              <a:t>Lutto di Egeria</a:t>
            </a:r>
            <a:r>
              <a:rPr lang="it-IT" sz="2000">
                <a:solidFill>
                  <a:schemeClr val="tx1"/>
                </a:solidFill>
              </a:rPr>
              <a:t> (487-551)</a:t>
            </a:r>
          </a:p>
          <a:p>
            <a:pPr marL="216000"/>
            <a:r>
              <a:rPr lang="it-IT" sz="2000">
                <a:solidFill>
                  <a:schemeClr val="tx1"/>
                </a:solidFill>
                <a:hlinkClick r:id="rId176" action="ppaction://hlinkpres?slideindex=1&amp;slidetitle="/>
              </a:rPr>
              <a:t>Virbio-Ippolito</a:t>
            </a:r>
            <a:r>
              <a:rPr lang="it-IT" sz="2000">
                <a:solidFill>
                  <a:schemeClr val="tx1"/>
                </a:solidFill>
              </a:rPr>
              <a:t> (497-546)</a:t>
            </a:r>
          </a:p>
          <a:p>
            <a:pPr marL="216000"/>
            <a:endParaRPr lang="it-IT" sz="2000">
              <a:solidFill>
                <a:schemeClr val="tx1"/>
              </a:solidFill>
            </a:endParaRPr>
          </a:p>
          <a:p>
            <a:pPr marL="216000"/>
            <a:endParaRPr lang="it-IT" sz="2000">
              <a:solidFill>
                <a:schemeClr val="tx1"/>
              </a:solidFill>
            </a:endParaRPr>
          </a:p>
          <a:p>
            <a:pPr marL="216000"/>
            <a:endParaRPr lang="it-IT" sz="2000">
              <a:solidFill>
                <a:schemeClr val="tx1"/>
              </a:solidFill>
            </a:endParaRPr>
          </a:p>
          <a:p>
            <a:pPr marL="216000"/>
            <a:endParaRPr lang="it-IT" sz="2000">
              <a:solidFill>
                <a:schemeClr val="tx1"/>
              </a:solidFill>
            </a:endParaRPr>
          </a:p>
          <a:p>
            <a:pPr marL="216000"/>
            <a:endParaRPr lang="it-IT" sz="2000">
              <a:solidFill>
                <a:schemeClr val="tx1"/>
              </a:solidFill>
            </a:endParaRPr>
          </a:p>
          <a:p>
            <a:pPr marL="216000"/>
            <a:endParaRPr lang="it-IT" sz="2000">
              <a:solidFill>
                <a:schemeClr val="tx1"/>
              </a:solidFill>
            </a:endParaRPr>
          </a:p>
          <a:p>
            <a:pPr marL="216000"/>
            <a:endParaRPr lang="it-IT" sz="2000">
              <a:solidFill>
                <a:schemeClr val="tx1"/>
              </a:solidFill>
            </a:endParaRPr>
          </a:p>
          <a:p>
            <a:pPr marL="216000"/>
            <a:r>
              <a:rPr lang="it-IT" sz="2000">
                <a:solidFill>
                  <a:schemeClr val="tx1"/>
                </a:solidFill>
                <a:hlinkClick r:id="rId177" action="ppaction://hlinkpres?slideindex=1&amp;slidetitle="/>
              </a:rPr>
              <a:t>Tagete</a:t>
            </a:r>
            <a:r>
              <a:rPr lang="it-IT" sz="2000">
                <a:solidFill>
                  <a:schemeClr val="tx1"/>
                </a:solidFill>
              </a:rPr>
              <a:t>; </a:t>
            </a:r>
            <a:r>
              <a:rPr lang="it-IT" sz="2000">
                <a:solidFill>
                  <a:schemeClr val="tx1"/>
                </a:solidFill>
                <a:hlinkClick r:id="rId178" action="ppaction://hlinkpres?slideindex=1&amp;slidetitle="/>
              </a:rPr>
              <a:t>la lancia di Romolo</a:t>
            </a:r>
            <a:r>
              <a:rPr lang="it-IT" sz="2000">
                <a:solidFill>
                  <a:schemeClr val="tx1"/>
                </a:solidFill>
              </a:rPr>
              <a:t> (552-564)</a:t>
            </a:r>
          </a:p>
          <a:p>
            <a:pPr marL="216000"/>
            <a:r>
              <a:rPr lang="it-IT" sz="2000">
                <a:solidFill>
                  <a:schemeClr val="tx1"/>
                </a:solidFill>
                <a:hlinkClick r:id="rId179" action="ppaction://hlinkpres?slideindex=1&amp;slidetitle="/>
              </a:rPr>
              <a:t>Cipo</a:t>
            </a:r>
            <a:r>
              <a:rPr lang="it-IT" sz="2000">
                <a:solidFill>
                  <a:schemeClr val="tx1"/>
                </a:solidFill>
              </a:rPr>
              <a:t> (565-621)</a:t>
            </a:r>
          </a:p>
          <a:p>
            <a:pPr marL="216000"/>
            <a:r>
              <a:rPr lang="it-IT" sz="2000">
                <a:solidFill>
                  <a:schemeClr val="tx1"/>
                </a:solidFill>
                <a:hlinkClick r:id="rId180" action="ppaction://hlinkpres?slideindex=1&amp;slidetitle="/>
              </a:rPr>
              <a:t>Il culto di Esculapio</a:t>
            </a:r>
            <a:r>
              <a:rPr lang="it-IT" sz="2000">
                <a:solidFill>
                  <a:schemeClr val="tx1"/>
                </a:solidFill>
              </a:rPr>
              <a:t> (622-744)</a:t>
            </a:r>
          </a:p>
          <a:p>
            <a:pPr marL="216000"/>
            <a:r>
              <a:rPr lang="it-IT" sz="2000">
                <a:solidFill>
                  <a:schemeClr val="tx1"/>
                </a:solidFill>
                <a:hlinkClick r:id="rId181" action="ppaction://hlinkpres?slideindex=1&amp;slidetitle="/>
              </a:rPr>
              <a:t>Divinizzazione di Cesare</a:t>
            </a:r>
            <a:r>
              <a:rPr lang="it-IT" sz="2000">
                <a:solidFill>
                  <a:schemeClr val="tx1"/>
                </a:solidFill>
              </a:rPr>
              <a:t> (745-851)</a:t>
            </a:r>
          </a:p>
          <a:p>
            <a:pPr marL="216000"/>
            <a:r>
              <a:rPr lang="it-IT" sz="2000">
                <a:solidFill>
                  <a:schemeClr val="tx1"/>
                </a:solidFill>
                <a:hlinkClick r:id="rId182" action="ppaction://hlinkpres?slideindex=1&amp;slidetitle="/>
              </a:rPr>
              <a:t>Lodi di Augusto e preghiera</a:t>
            </a:r>
            <a:r>
              <a:rPr lang="it-IT" sz="2000">
                <a:solidFill>
                  <a:schemeClr val="tx1"/>
                </a:solidFill>
              </a:rPr>
              <a:t> (855-870)</a:t>
            </a:r>
          </a:p>
          <a:p>
            <a:r>
              <a:rPr lang="it-IT" sz="2000">
                <a:solidFill>
                  <a:schemeClr val="tx1"/>
                </a:solidFill>
                <a:hlinkClick r:id="rId183" action="ppaction://hlinkpres?slideindex=1&amp;slidetitle="/>
              </a:rPr>
              <a:t>Epilogo</a:t>
            </a:r>
            <a:r>
              <a:rPr lang="it-IT" sz="2000">
                <a:solidFill>
                  <a:schemeClr val="tx1"/>
                </a:solidFill>
              </a:rPr>
              <a:t> (871-879)</a:t>
            </a:r>
          </a:p>
          <a:p>
            <a:pPr marL="216000"/>
            <a:endParaRPr lang="it-IT"/>
          </a:p>
          <a:p>
            <a:pPr marL="432000"/>
            <a:endParaRPr lang="it-IT"/>
          </a:p>
          <a:p>
            <a:pPr marL="216000"/>
            <a:endParaRPr lang="it-IT" sz="2000">
              <a:solidFill>
                <a:schemeClr val="tx1"/>
              </a:solidFill>
            </a:endParaRPr>
          </a:p>
        </p:txBody>
      </p:sp>
      <p:pic>
        <p:nvPicPr>
          <p:cNvPr id="3" name="Chiudi 1" descr="Chiudi con riempimento a tinta unita">
            <a:extLst>
              <a:ext uri="{FF2B5EF4-FFF2-40B4-BE49-F238E27FC236}">
                <a16:creationId xmlns:a16="http://schemas.microsoft.com/office/drawing/2014/main" id="{8A43B64A-5386-93FE-988A-00589C5D72D9}"/>
              </a:ext>
            </a:extLst>
          </p:cNvPr>
          <p:cNvPicPr>
            <a:picLocks noChangeAspect="1"/>
          </p:cNvPicPr>
          <p:nvPr/>
        </p:nvPicPr>
        <p:blipFill>
          <a:blip r:embed="rId194">
            <a:extLst>
              <a:ext uri="{96DAC541-7B7A-43D3-8B79-37D633B846F1}">
                <asvg:svgBlip xmlns:asvg="http://schemas.microsoft.com/office/drawing/2016/SVG/main" r:embed="rId195"/>
              </a:ext>
            </a:extLst>
          </a:blip>
          <a:stretch>
            <a:fillRect/>
          </a:stretch>
        </p:blipFill>
        <p:spPr>
          <a:xfrm>
            <a:off x="11160000" y="10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4" name="Chiudi 2" descr="Chiudi con riempimento a tinta unita">
            <a:extLst>
              <a:ext uri="{FF2B5EF4-FFF2-40B4-BE49-F238E27FC236}">
                <a16:creationId xmlns:a16="http://schemas.microsoft.com/office/drawing/2014/main" id="{5E4EB606-21C0-93B9-2658-74C2D0E984A6}"/>
              </a:ext>
            </a:extLst>
          </p:cNvPr>
          <p:cNvPicPr>
            <a:picLocks noChangeAspect="1"/>
          </p:cNvPicPr>
          <p:nvPr/>
        </p:nvPicPr>
        <p:blipFill>
          <a:blip r:embed="rId194">
            <a:extLst>
              <a:ext uri="{96DAC541-7B7A-43D3-8B79-37D633B846F1}">
                <asvg:svgBlip xmlns:asvg="http://schemas.microsoft.com/office/drawing/2016/SVG/main" r:embed="rId195"/>
              </a:ext>
            </a:extLst>
          </a:blip>
          <a:stretch>
            <a:fillRect/>
          </a:stretch>
        </p:blipFill>
        <p:spPr>
          <a:xfrm>
            <a:off x="11160000" y="10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0" name="Chiudi 3" descr="Chiudi con riempimento a tinta unita">
            <a:extLst>
              <a:ext uri="{FF2B5EF4-FFF2-40B4-BE49-F238E27FC236}">
                <a16:creationId xmlns:a16="http://schemas.microsoft.com/office/drawing/2014/main" id="{643EA7CF-7968-4D54-94C5-A28081DB846F}"/>
              </a:ext>
            </a:extLst>
          </p:cNvPr>
          <p:cNvPicPr>
            <a:picLocks noChangeAspect="1"/>
          </p:cNvPicPr>
          <p:nvPr/>
        </p:nvPicPr>
        <p:blipFill>
          <a:blip r:embed="rId194">
            <a:extLst>
              <a:ext uri="{96DAC541-7B7A-43D3-8B79-37D633B846F1}">
                <asvg:svgBlip xmlns:asvg="http://schemas.microsoft.com/office/drawing/2016/SVG/main" r:embed="rId195"/>
              </a:ext>
            </a:extLst>
          </a:blip>
          <a:stretch>
            <a:fillRect/>
          </a:stretch>
        </p:blipFill>
        <p:spPr>
          <a:xfrm>
            <a:off x="11160000" y="10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9" name="Chiudi 4" descr="Chiudi con riempimento a tinta unita">
            <a:extLst>
              <a:ext uri="{FF2B5EF4-FFF2-40B4-BE49-F238E27FC236}">
                <a16:creationId xmlns:a16="http://schemas.microsoft.com/office/drawing/2014/main" id="{9891EB45-5C18-D30E-EA0C-550BDEF5F500}"/>
              </a:ext>
            </a:extLst>
          </p:cNvPr>
          <p:cNvPicPr>
            <a:picLocks noChangeAspect="1"/>
          </p:cNvPicPr>
          <p:nvPr/>
        </p:nvPicPr>
        <p:blipFill>
          <a:blip r:embed="rId194">
            <a:extLst>
              <a:ext uri="{96DAC541-7B7A-43D3-8B79-37D633B846F1}">
                <asvg:svgBlip xmlns:asvg="http://schemas.microsoft.com/office/drawing/2016/SVG/main" r:embed="rId195"/>
              </a:ext>
            </a:extLst>
          </a:blip>
          <a:stretch>
            <a:fillRect/>
          </a:stretch>
        </p:blipFill>
        <p:spPr>
          <a:xfrm>
            <a:off x="11160000" y="10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7" name="Chiudi 5" descr="Chiudi con riempimento a tinta unita">
            <a:extLst>
              <a:ext uri="{FF2B5EF4-FFF2-40B4-BE49-F238E27FC236}">
                <a16:creationId xmlns:a16="http://schemas.microsoft.com/office/drawing/2014/main" id="{F10A2220-58EE-D099-0D06-466C55C540C6}"/>
              </a:ext>
            </a:extLst>
          </p:cNvPr>
          <p:cNvPicPr>
            <a:picLocks noChangeAspect="1"/>
          </p:cNvPicPr>
          <p:nvPr/>
        </p:nvPicPr>
        <p:blipFill>
          <a:blip r:embed="rId194">
            <a:extLst>
              <a:ext uri="{96DAC541-7B7A-43D3-8B79-37D633B846F1}">
                <asvg:svgBlip xmlns:asvg="http://schemas.microsoft.com/office/drawing/2016/SVG/main" r:embed="rId195"/>
              </a:ext>
            </a:extLst>
          </a:blip>
          <a:stretch>
            <a:fillRect/>
          </a:stretch>
        </p:blipFill>
        <p:spPr>
          <a:xfrm>
            <a:off x="11160000" y="10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6" name="Chiudi 6" descr="Chiudi con riempimento a tinta unita">
            <a:extLst>
              <a:ext uri="{FF2B5EF4-FFF2-40B4-BE49-F238E27FC236}">
                <a16:creationId xmlns:a16="http://schemas.microsoft.com/office/drawing/2014/main" id="{A391A8A2-D229-AEC3-5251-423B810FEB01}"/>
              </a:ext>
            </a:extLst>
          </p:cNvPr>
          <p:cNvPicPr>
            <a:picLocks noChangeAspect="1"/>
          </p:cNvPicPr>
          <p:nvPr/>
        </p:nvPicPr>
        <p:blipFill>
          <a:blip r:embed="rId194">
            <a:extLst>
              <a:ext uri="{96DAC541-7B7A-43D3-8B79-37D633B846F1}">
                <asvg:svgBlip xmlns:asvg="http://schemas.microsoft.com/office/drawing/2016/SVG/main" r:embed="rId195"/>
              </a:ext>
            </a:extLst>
          </a:blip>
          <a:stretch>
            <a:fillRect/>
          </a:stretch>
        </p:blipFill>
        <p:spPr>
          <a:xfrm>
            <a:off x="11160000" y="10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5" name="Chiudi 7" descr="Chiudi con riempimento a tinta unita">
            <a:extLst>
              <a:ext uri="{FF2B5EF4-FFF2-40B4-BE49-F238E27FC236}">
                <a16:creationId xmlns:a16="http://schemas.microsoft.com/office/drawing/2014/main" id="{3C46CDEB-FDAB-6256-C036-A0F672830CB2}"/>
              </a:ext>
            </a:extLst>
          </p:cNvPr>
          <p:cNvPicPr>
            <a:picLocks noChangeAspect="1"/>
          </p:cNvPicPr>
          <p:nvPr/>
        </p:nvPicPr>
        <p:blipFill>
          <a:blip r:embed="rId194">
            <a:extLst>
              <a:ext uri="{96DAC541-7B7A-43D3-8B79-37D633B846F1}">
                <asvg:svgBlip xmlns:asvg="http://schemas.microsoft.com/office/drawing/2016/SVG/main" r:embed="rId195"/>
              </a:ext>
            </a:extLst>
          </a:blip>
          <a:stretch>
            <a:fillRect/>
          </a:stretch>
        </p:blipFill>
        <p:spPr>
          <a:xfrm>
            <a:off x="11160000" y="10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4" name="Chiudi 8" descr="Chiudi con riempimento a tinta unita">
            <a:extLst>
              <a:ext uri="{FF2B5EF4-FFF2-40B4-BE49-F238E27FC236}">
                <a16:creationId xmlns:a16="http://schemas.microsoft.com/office/drawing/2014/main" id="{2402CC10-844A-27AC-441C-AD6BEF767B4B}"/>
              </a:ext>
            </a:extLst>
          </p:cNvPr>
          <p:cNvPicPr>
            <a:picLocks noChangeAspect="1"/>
          </p:cNvPicPr>
          <p:nvPr/>
        </p:nvPicPr>
        <p:blipFill>
          <a:blip r:embed="rId194">
            <a:extLst>
              <a:ext uri="{96DAC541-7B7A-43D3-8B79-37D633B846F1}">
                <asvg:svgBlip xmlns:asvg="http://schemas.microsoft.com/office/drawing/2016/SVG/main" r:embed="rId195"/>
              </a:ext>
            </a:extLst>
          </a:blip>
          <a:stretch>
            <a:fillRect/>
          </a:stretch>
        </p:blipFill>
        <p:spPr>
          <a:xfrm>
            <a:off x="11160000" y="10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3" name="Chiudi 9" descr="Chiudi con riempimento a tinta unita">
            <a:extLst>
              <a:ext uri="{FF2B5EF4-FFF2-40B4-BE49-F238E27FC236}">
                <a16:creationId xmlns:a16="http://schemas.microsoft.com/office/drawing/2014/main" id="{5941B9B3-450C-2D06-56B9-BDF6CC657843}"/>
              </a:ext>
            </a:extLst>
          </p:cNvPr>
          <p:cNvPicPr>
            <a:picLocks noChangeAspect="1"/>
          </p:cNvPicPr>
          <p:nvPr/>
        </p:nvPicPr>
        <p:blipFill>
          <a:blip r:embed="rId194">
            <a:extLst>
              <a:ext uri="{96DAC541-7B7A-43D3-8B79-37D633B846F1}">
                <asvg:svgBlip xmlns:asvg="http://schemas.microsoft.com/office/drawing/2016/SVG/main" r:embed="rId195"/>
              </a:ext>
            </a:extLst>
          </a:blip>
          <a:stretch>
            <a:fillRect/>
          </a:stretch>
        </p:blipFill>
        <p:spPr>
          <a:xfrm>
            <a:off x="11160000" y="10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1" name="Chiudi 10" descr="Chiudi con riempimento a tinta unita">
            <a:extLst>
              <a:ext uri="{FF2B5EF4-FFF2-40B4-BE49-F238E27FC236}">
                <a16:creationId xmlns:a16="http://schemas.microsoft.com/office/drawing/2014/main" id="{FEF6A74C-0FFA-CD16-9E8E-4E507C7C4330}"/>
              </a:ext>
            </a:extLst>
          </p:cNvPr>
          <p:cNvPicPr>
            <a:picLocks noChangeAspect="1"/>
          </p:cNvPicPr>
          <p:nvPr/>
        </p:nvPicPr>
        <p:blipFill>
          <a:blip r:embed="rId194">
            <a:extLst>
              <a:ext uri="{96DAC541-7B7A-43D3-8B79-37D633B846F1}">
                <asvg:svgBlip xmlns:asvg="http://schemas.microsoft.com/office/drawing/2016/SVG/main" r:embed="rId195"/>
              </a:ext>
            </a:extLst>
          </a:blip>
          <a:stretch>
            <a:fillRect/>
          </a:stretch>
        </p:blipFill>
        <p:spPr>
          <a:xfrm>
            <a:off x="11160000" y="10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0" name="Chiudi 11" descr="Chiudi con riempimento a tinta unita">
            <a:extLst>
              <a:ext uri="{FF2B5EF4-FFF2-40B4-BE49-F238E27FC236}">
                <a16:creationId xmlns:a16="http://schemas.microsoft.com/office/drawing/2014/main" id="{9D68F17B-368A-052F-3034-B692CF3A20BD}"/>
              </a:ext>
            </a:extLst>
          </p:cNvPr>
          <p:cNvPicPr>
            <a:picLocks noChangeAspect="1"/>
          </p:cNvPicPr>
          <p:nvPr/>
        </p:nvPicPr>
        <p:blipFill>
          <a:blip r:embed="rId194">
            <a:extLst>
              <a:ext uri="{96DAC541-7B7A-43D3-8B79-37D633B846F1}">
                <asvg:svgBlip xmlns:asvg="http://schemas.microsoft.com/office/drawing/2016/SVG/main" r:embed="rId195"/>
              </a:ext>
            </a:extLst>
          </a:blip>
          <a:stretch>
            <a:fillRect/>
          </a:stretch>
        </p:blipFill>
        <p:spPr>
          <a:xfrm>
            <a:off x="11160000" y="10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9" name="Chiudi 12" descr="Chiudi con riempimento a tinta unita">
            <a:extLst>
              <a:ext uri="{FF2B5EF4-FFF2-40B4-BE49-F238E27FC236}">
                <a16:creationId xmlns:a16="http://schemas.microsoft.com/office/drawing/2014/main" id="{19277CA9-6BBF-7D56-0EFC-A1BFF4A0D2FF}"/>
              </a:ext>
            </a:extLst>
          </p:cNvPr>
          <p:cNvPicPr>
            <a:picLocks noChangeAspect="1"/>
          </p:cNvPicPr>
          <p:nvPr/>
        </p:nvPicPr>
        <p:blipFill>
          <a:blip r:embed="rId194">
            <a:extLst>
              <a:ext uri="{96DAC541-7B7A-43D3-8B79-37D633B846F1}">
                <asvg:svgBlip xmlns:asvg="http://schemas.microsoft.com/office/drawing/2016/SVG/main" r:embed="rId195"/>
              </a:ext>
            </a:extLst>
          </a:blip>
          <a:stretch>
            <a:fillRect/>
          </a:stretch>
        </p:blipFill>
        <p:spPr>
          <a:xfrm>
            <a:off x="11160000" y="10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7" name="Chiudi 13" descr="Chiudi con riempimento a tinta unita">
            <a:extLst>
              <a:ext uri="{FF2B5EF4-FFF2-40B4-BE49-F238E27FC236}">
                <a16:creationId xmlns:a16="http://schemas.microsoft.com/office/drawing/2014/main" id="{9F0D063C-AB9E-F35C-D1A9-6EF6879292E4}"/>
              </a:ext>
            </a:extLst>
          </p:cNvPr>
          <p:cNvPicPr>
            <a:picLocks noChangeAspect="1"/>
          </p:cNvPicPr>
          <p:nvPr/>
        </p:nvPicPr>
        <p:blipFill>
          <a:blip r:embed="rId194">
            <a:extLst>
              <a:ext uri="{96DAC541-7B7A-43D3-8B79-37D633B846F1}">
                <asvg:svgBlip xmlns:asvg="http://schemas.microsoft.com/office/drawing/2016/SVG/main" r:embed="rId195"/>
              </a:ext>
            </a:extLst>
          </a:blip>
          <a:stretch>
            <a:fillRect/>
          </a:stretch>
        </p:blipFill>
        <p:spPr>
          <a:xfrm>
            <a:off x="11160000" y="10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6" name="Chiudi 14" descr="Chiudi con riempimento a tinta unita">
            <a:extLst>
              <a:ext uri="{FF2B5EF4-FFF2-40B4-BE49-F238E27FC236}">
                <a16:creationId xmlns:a16="http://schemas.microsoft.com/office/drawing/2014/main" id="{012E0E1F-7AF7-7E1A-0FF4-A4C56CE0166D}"/>
              </a:ext>
            </a:extLst>
          </p:cNvPr>
          <p:cNvPicPr>
            <a:picLocks noChangeAspect="1"/>
          </p:cNvPicPr>
          <p:nvPr/>
        </p:nvPicPr>
        <p:blipFill>
          <a:blip r:embed="rId194">
            <a:extLst>
              <a:ext uri="{96DAC541-7B7A-43D3-8B79-37D633B846F1}">
                <asvg:svgBlip xmlns:asvg="http://schemas.microsoft.com/office/drawing/2016/SVG/main" r:embed="rId195"/>
              </a:ext>
            </a:extLst>
          </a:blip>
          <a:stretch>
            <a:fillRect/>
          </a:stretch>
        </p:blipFill>
        <p:spPr>
          <a:xfrm>
            <a:off x="11160000" y="10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5" name="Chiudi 15" descr="Chiudi con riempimento a tinta unita">
            <a:extLst>
              <a:ext uri="{FF2B5EF4-FFF2-40B4-BE49-F238E27FC236}">
                <a16:creationId xmlns:a16="http://schemas.microsoft.com/office/drawing/2014/main" id="{713335BD-8791-87B3-14A6-C3FDE5BC8333}"/>
              </a:ext>
            </a:extLst>
          </p:cNvPr>
          <p:cNvPicPr>
            <a:picLocks noChangeAspect="1"/>
          </p:cNvPicPr>
          <p:nvPr/>
        </p:nvPicPr>
        <p:blipFill>
          <a:blip r:embed="rId194">
            <a:extLst>
              <a:ext uri="{96DAC541-7B7A-43D3-8B79-37D633B846F1}">
                <asvg:svgBlip xmlns:asvg="http://schemas.microsoft.com/office/drawing/2016/SVG/main" r:embed="rId195"/>
              </a:ext>
            </a:extLst>
          </a:blip>
          <a:stretch>
            <a:fillRect/>
          </a:stretch>
        </p:blipFill>
        <p:spPr>
          <a:xfrm>
            <a:off x="11160000" y="10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9" name="Footer">
            <a:extLst>
              <a:ext uri="{FF2B5EF4-FFF2-40B4-BE49-F238E27FC236}">
                <a16:creationId xmlns:a16="http://schemas.microsoft.com/office/drawing/2014/main" id="{BB967C91-9AD3-4EC3-2947-8F625936C8BD}"/>
              </a:ext>
            </a:extLst>
          </p:cNvPr>
          <p:cNvSpPr/>
          <p:nvPr/>
        </p:nvSpPr>
        <p:spPr>
          <a:xfrm>
            <a:off x="646610" y="6544497"/>
            <a:ext cx="10981389" cy="22860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>
                <a:solidFill>
                  <a:schemeClr val="tx1"/>
                </a:solidFill>
              </a:rPr>
              <a:t>© 2025 - Luca Graverini (</a:t>
            </a:r>
            <a:r>
              <a:rPr lang="it-IT" sz="1100">
                <a:hlinkClick r:id="rId196"/>
              </a:rPr>
              <a:t>www.graverini.com</a:t>
            </a:r>
            <a:r>
              <a:rPr lang="it-IT" sz="1100">
                <a:solidFill>
                  <a:schemeClr val="tx1"/>
                </a:solidFill>
              </a:rPr>
              <a:t>;</a:t>
            </a:r>
            <a:r>
              <a:rPr lang="it-IT" sz="1100"/>
              <a:t> </a:t>
            </a:r>
            <a:r>
              <a:rPr lang="it-IT" sz="1100">
                <a:hlinkClick r:id="rId197"/>
              </a:rPr>
              <a:t>www.latinopratico.it</a:t>
            </a:r>
            <a:r>
              <a:rPr lang="it-IT" sz="110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69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34B995AC-51A2-2EA6-87DF-4F34D9C75706}"/>
              </a:ext>
            </a:extLst>
          </p:cNvPr>
          <p:cNvPicPr>
            <a:picLocks noChangeAspect="1"/>
          </p:cNvPicPr>
          <p:nvPr/>
        </p:nvPicPr>
        <p:blipFill>
          <a:blip r:embed="rId194">
            <a:extLst>
              <a:ext uri="{96DAC541-7B7A-43D3-8B79-37D633B846F1}">
                <asvg:svgBlip xmlns:asvg="http://schemas.microsoft.com/office/drawing/2016/SVG/main" r:embed="rId195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0" name="SEL_1">
            <a:extLst>
              <a:ext uri="{FF2B5EF4-FFF2-40B4-BE49-F238E27FC236}">
                <a16:creationId xmlns:a16="http://schemas.microsoft.com/office/drawing/2014/main" id="{712C36A3-3616-01C8-03B9-FB454EFA7880}"/>
              </a:ext>
            </a:extLst>
          </p:cNvPr>
          <p:cNvSpPr/>
          <p:nvPr/>
        </p:nvSpPr>
        <p:spPr>
          <a:xfrm>
            <a:off x="323026" y="5979176"/>
            <a:ext cx="779331" cy="370840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28" name="SEL_2">
            <a:extLst>
              <a:ext uri="{FF2B5EF4-FFF2-40B4-BE49-F238E27FC236}">
                <a16:creationId xmlns:a16="http://schemas.microsoft.com/office/drawing/2014/main" id="{753875E5-6498-1D8C-BBE1-A3F52C9A6C91}"/>
              </a:ext>
            </a:extLst>
          </p:cNvPr>
          <p:cNvSpPr/>
          <p:nvPr/>
        </p:nvSpPr>
        <p:spPr>
          <a:xfrm>
            <a:off x="1102357" y="5979176"/>
            <a:ext cx="779331" cy="370840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46" name="SEL_3">
            <a:extLst>
              <a:ext uri="{FF2B5EF4-FFF2-40B4-BE49-F238E27FC236}">
                <a16:creationId xmlns:a16="http://schemas.microsoft.com/office/drawing/2014/main" id="{F689FD62-3087-8AA3-54EA-5692736256A5}"/>
              </a:ext>
            </a:extLst>
          </p:cNvPr>
          <p:cNvSpPr/>
          <p:nvPr/>
        </p:nvSpPr>
        <p:spPr>
          <a:xfrm>
            <a:off x="1880460" y="5979176"/>
            <a:ext cx="779331" cy="370840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49" name="SEL_4">
            <a:extLst>
              <a:ext uri="{FF2B5EF4-FFF2-40B4-BE49-F238E27FC236}">
                <a16:creationId xmlns:a16="http://schemas.microsoft.com/office/drawing/2014/main" id="{A3D8475B-97FD-C3FF-DD43-34E794AC7E59}"/>
              </a:ext>
            </a:extLst>
          </p:cNvPr>
          <p:cNvSpPr/>
          <p:nvPr/>
        </p:nvSpPr>
        <p:spPr>
          <a:xfrm>
            <a:off x="2658563" y="5979176"/>
            <a:ext cx="779331" cy="370840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92" name="SEL_5">
            <a:extLst>
              <a:ext uri="{FF2B5EF4-FFF2-40B4-BE49-F238E27FC236}">
                <a16:creationId xmlns:a16="http://schemas.microsoft.com/office/drawing/2014/main" id="{53046FE9-4747-62E3-8C30-2946DE5099D8}"/>
              </a:ext>
            </a:extLst>
          </p:cNvPr>
          <p:cNvSpPr/>
          <p:nvPr/>
        </p:nvSpPr>
        <p:spPr>
          <a:xfrm>
            <a:off x="3435438" y="5979176"/>
            <a:ext cx="779331" cy="370840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>
                <a:solidFill>
                  <a:schemeClr val="tx1"/>
                </a:solidFill>
              </a:rPr>
              <a:t>5</a:t>
            </a:r>
          </a:p>
        </p:txBody>
      </p:sp>
      <p:sp>
        <p:nvSpPr>
          <p:cNvPr id="95" name="SEL_6">
            <a:extLst>
              <a:ext uri="{FF2B5EF4-FFF2-40B4-BE49-F238E27FC236}">
                <a16:creationId xmlns:a16="http://schemas.microsoft.com/office/drawing/2014/main" id="{89843B8C-0336-0666-0853-0752DFAFE805}"/>
              </a:ext>
            </a:extLst>
          </p:cNvPr>
          <p:cNvSpPr/>
          <p:nvPr/>
        </p:nvSpPr>
        <p:spPr>
          <a:xfrm>
            <a:off x="4211085" y="5979176"/>
            <a:ext cx="779331" cy="370840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>
                <a:solidFill>
                  <a:schemeClr val="tx1"/>
                </a:solidFill>
              </a:rPr>
              <a:t>6</a:t>
            </a:r>
          </a:p>
        </p:txBody>
      </p:sp>
      <p:sp>
        <p:nvSpPr>
          <p:cNvPr id="97" name="SEL_7">
            <a:extLst>
              <a:ext uri="{FF2B5EF4-FFF2-40B4-BE49-F238E27FC236}">
                <a16:creationId xmlns:a16="http://schemas.microsoft.com/office/drawing/2014/main" id="{697C2A01-F77E-FBFE-1E7D-A1A2A0555582}"/>
              </a:ext>
            </a:extLst>
          </p:cNvPr>
          <p:cNvSpPr/>
          <p:nvPr/>
        </p:nvSpPr>
        <p:spPr>
          <a:xfrm>
            <a:off x="4984276" y="5979176"/>
            <a:ext cx="779331" cy="370840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>
                <a:solidFill>
                  <a:schemeClr val="tx1"/>
                </a:solidFill>
              </a:rPr>
              <a:t>7</a:t>
            </a:r>
          </a:p>
        </p:txBody>
      </p:sp>
      <p:sp>
        <p:nvSpPr>
          <p:cNvPr id="99" name="SEL_8">
            <a:extLst>
              <a:ext uri="{FF2B5EF4-FFF2-40B4-BE49-F238E27FC236}">
                <a16:creationId xmlns:a16="http://schemas.microsoft.com/office/drawing/2014/main" id="{C0A18676-1397-EEC0-7996-AA1FAF89E353}"/>
              </a:ext>
            </a:extLst>
          </p:cNvPr>
          <p:cNvSpPr/>
          <p:nvPr/>
        </p:nvSpPr>
        <p:spPr>
          <a:xfrm>
            <a:off x="5759923" y="5979176"/>
            <a:ext cx="779331" cy="370840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>
                <a:solidFill>
                  <a:schemeClr val="tx1"/>
                </a:solidFill>
              </a:rPr>
              <a:t>8</a:t>
            </a:r>
          </a:p>
        </p:txBody>
      </p:sp>
      <p:sp>
        <p:nvSpPr>
          <p:cNvPr id="102" name="SEL_9">
            <a:extLst>
              <a:ext uri="{FF2B5EF4-FFF2-40B4-BE49-F238E27FC236}">
                <a16:creationId xmlns:a16="http://schemas.microsoft.com/office/drawing/2014/main" id="{DE458239-10D4-2F30-486D-9A9430E3DE7C}"/>
              </a:ext>
            </a:extLst>
          </p:cNvPr>
          <p:cNvSpPr/>
          <p:nvPr/>
        </p:nvSpPr>
        <p:spPr>
          <a:xfrm>
            <a:off x="6533114" y="5979176"/>
            <a:ext cx="779331" cy="370840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>
                <a:solidFill>
                  <a:schemeClr val="tx1"/>
                </a:solidFill>
              </a:rPr>
              <a:t>9</a:t>
            </a:r>
          </a:p>
        </p:txBody>
      </p:sp>
      <p:sp>
        <p:nvSpPr>
          <p:cNvPr id="103" name="SEL_10">
            <a:extLst>
              <a:ext uri="{FF2B5EF4-FFF2-40B4-BE49-F238E27FC236}">
                <a16:creationId xmlns:a16="http://schemas.microsoft.com/office/drawing/2014/main" id="{2BEED3C5-B97E-5D88-9695-5C09A6D9BBAF}"/>
              </a:ext>
            </a:extLst>
          </p:cNvPr>
          <p:cNvSpPr/>
          <p:nvPr/>
        </p:nvSpPr>
        <p:spPr>
          <a:xfrm>
            <a:off x="7308761" y="5979176"/>
            <a:ext cx="779331" cy="370840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>
                <a:solidFill>
                  <a:schemeClr val="tx1"/>
                </a:solidFill>
              </a:rPr>
              <a:t>10</a:t>
            </a:r>
          </a:p>
        </p:txBody>
      </p:sp>
      <p:sp>
        <p:nvSpPr>
          <p:cNvPr id="105" name="SEL_11">
            <a:extLst>
              <a:ext uri="{FF2B5EF4-FFF2-40B4-BE49-F238E27FC236}">
                <a16:creationId xmlns:a16="http://schemas.microsoft.com/office/drawing/2014/main" id="{73AD78B6-C6B6-2CC8-AC59-1438E631CBFE}"/>
              </a:ext>
            </a:extLst>
          </p:cNvPr>
          <p:cNvSpPr/>
          <p:nvPr/>
        </p:nvSpPr>
        <p:spPr>
          <a:xfrm>
            <a:off x="8081952" y="5979176"/>
            <a:ext cx="779331" cy="370840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>
                <a:solidFill>
                  <a:schemeClr val="tx1"/>
                </a:solidFill>
              </a:rPr>
              <a:t>11</a:t>
            </a:r>
          </a:p>
        </p:txBody>
      </p:sp>
      <p:sp>
        <p:nvSpPr>
          <p:cNvPr id="106" name="SEL_12">
            <a:extLst>
              <a:ext uri="{FF2B5EF4-FFF2-40B4-BE49-F238E27FC236}">
                <a16:creationId xmlns:a16="http://schemas.microsoft.com/office/drawing/2014/main" id="{A6423ECB-D4EB-B29F-464C-A9625DD61156}"/>
              </a:ext>
            </a:extLst>
          </p:cNvPr>
          <p:cNvSpPr/>
          <p:nvPr/>
        </p:nvSpPr>
        <p:spPr>
          <a:xfrm>
            <a:off x="8851459" y="5979176"/>
            <a:ext cx="779331" cy="370840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>
                <a:solidFill>
                  <a:schemeClr val="tx1"/>
                </a:solidFill>
              </a:rPr>
              <a:t>12</a:t>
            </a:r>
          </a:p>
        </p:txBody>
      </p:sp>
      <p:sp>
        <p:nvSpPr>
          <p:cNvPr id="110" name="SEL_13">
            <a:extLst>
              <a:ext uri="{FF2B5EF4-FFF2-40B4-BE49-F238E27FC236}">
                <a16:creationId xmlns:a16="http://schemas.microsoft.com/office/drawing/2014/main" id="{13E7AD7C-44D0-03E0-E57C-1E5312021C26}"/>
              </a:ext>
            </a:extLst>
          </p:cNvPr>
          <p:cNvSpPr/>
          <p:nvPr/>
        </p:nvSpPr>
        <p:spPr>
          <a:xfrm>
            <a:off x="9624650" y="5979176"/>
            <a:ext cx="779331" cy="370840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>
                <a:solidFill>
                  <a:schemeClr val="tx1"/>
                </a:solidFill>
              </a:rPr>
              <a:t>13</a:t>
            </a:r>
          </a:p>
        </p:txBody>
      </p:sp>
      <p:sp>
        <p:nvSpPr>
          <p:cNvPr id="111" name="SEL_14">
            <a:extLst>
              <a:ext uri="{FF2B5EF4-FFF2-40B4-BE49-F238E27FC236}">
                <a16:creationId xmlns:a16="http://schemas.microsoft.com/office/drawing/2014/main" id="{ED82A768-8D17-BE5E-82A1-AEE5F9A3AC46}"/>
              </a:ext>
            </a:extLst>
          </p:cNvPr>
          <p:cNvSpPr/>
          <p:nvPr/>
        </p:nvSpPr>
        <p:spPr>
          <a:xfrm>
            <a:off x="10403981" y="5979176"/>
            <a:ext cx="779331" cy="370840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>
                <a:solidFill>
                  <a:schemeClr val="tx1"/>
                </a:solidFill>
              </a:rPr>
              <a:t>14</a:t>
            </a:r>
          </a:p>
        </p:txBody>
      </p:sp>
      <p:sp>
        <p:nvSpPr>
          <p:cNvPr id="117" name="SEL_15">
            <a:extLst>
              <a:ext uri="{FF2B5EF4-FFF2-40B4-BE49-F238E27FC236}">
                <a16:creationId xmlns:a16="http://schemas.microsoft.com/office/drawing/2014/main" id="{5E2BF75C-96E1-7A36-F50D-BB9164B33B3C}"/>
              </a:ext>
            </a:extLst>
          </p:cNvPr>
          <p:cNvSpPr/>
          <p:nvPr/>
        </p:nvSpPr>
        <p:spPr>
          <a:xfrm>
            <a:off x="11177172" y="5979176"/>
            <a:ext cx="779331" cy="370840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>
                <a:solidFill>
                  <a:schemeClr val="tx1"/>
                </a:solidFill>
              </a:rPr>
              <a:t>15</a:t>
            </a:r>
          </a:p>
        </p:txBody>
      </p:sp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8" fill="hold">
                      <p:stCondLst>
                        <p:cond delay="0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14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5" fill="hold">
                      <p:stCondLst>
                        <p:cond delay="0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0" presetClass="entr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9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131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2" fill="hold">
                      <p:stCondLst>
                        <p:cond delay="0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10" presetClass="entr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10" presetClass="entr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6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148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9" fill="hold">
                      <p:stCondLst>
                        <p:cond delay="0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10" presetClass="entr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7" presetID="10" presetClass="entr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0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165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6" fill="hold">
                      <p:stCondLst>
                        <p:cond delay="0"/>
                      </p:stCondLst>
                      <p:childTnLst>
                        <p:par>
                          <p:cTn id="167" fill="hold">
                            <p:stCondLst>
                              <p:cond delay="0"/>
                            </p:stCondLst>
                            <p:childTnLst>
                              <p:par>
                                <p:cTn id="168" presetID="10" presetClass="entr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0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3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4" presetID="10" presetClass="entr" presetSubtype="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0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182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3" fill="hold">
                      <p:stCondLst>
                        <p:cond delay="0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10" presetClass="entr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0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1" presetID="10" presetClass="entr" presetSubtype="0" fill="hold" grpId="6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3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4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199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0" fill="hold">
                      <p:stCondLst>
                        <p:cond delay="0"/>
                      </p:stCondLst>
                      <p:childTnLst>
                        <p:par>
                          <p:cTn id="201" fill="hold">
                            <p:stCondLst>
                              <p:cond delay="0"/>
                            </p:stCondLst>
                            <p:childTnLst>
                              <p:par>
                                <p:cTn id="202" presetID="10" presetClass="entr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4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8" presetID="10" presetClass="entr" presetSubtype="0" fill="hold" grpId="7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0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4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216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7" fill="hold">
                      <p:stCondLst>
                        <p:cond delay="0"/>
                      </p:stCondLst>
                      <p:childTnLst>
                        <p:par>
                          <p:cTn id="218" fill="hold">
                            <p:stCondLst>
                              <p:cond delay="0"/>
                            </p:stCondLst>
                            <p:childTnLst>
                              <p:par>
                                <p:cTn id="219" presetID="10" presetClass="entr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1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4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5" presetID="10" presetClass="entr" presetSubtype="0" fill="hold" grpId="8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7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8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233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4" fill="hold">
                      <p:stCondLst>
                        <p:cond delay="0"/>
                      </p:stCondLst>
                      <p:childTnLst>
                        <p:par>
                          <p:cTn id="235" fill="hold">
                            <p:stCondLst>
                              <p:cond delay="0"/>
                            </p:stCondLst>
                            <p:childTnLst>
                              <p:par>
                                <p:cTn id="236" presetID="10" presetClass="entr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8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1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2" presetID="10" presetClass="entr" presetSubtype="0" fill="hold" grpId="9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4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8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250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1" fill="hold">
                      <p:stCondLst>
                        <p:cond delay="0"/>
                      </p:stCondLst>
                      <p:childTnLst>
                        <p:par>
                          <p:cTn id="252" fill="hold">
                            <p:stCondLst>
                              <p:cond delay="0"/>
                            </p:stCondLst>
                            <p:childTnLst>
                              <p:par>
                                <p:cTn id="253" presetID="10" presetClass="entr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5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8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9" presetID="10" presetClass="entr" presetSubtype="0" fill="hold" grpId="1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1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2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267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8" fill="hold">
                      <p:stCondLst>
                        <p:cond delay="0"/>
                      </p:stCondLst>
                      <p:childTnLst>
                        <p:par>
                          <p:cTn id="269" fill="hold">
                            <p:stCondLst>
                              <p:cond delay="0"/>
                            </p:stCondLst>
                            <p:childTnLst>
                              <p:par>
                                <p:cTn id="270" presetID="10" presetClass="entr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2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5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6" presetID="10" presetClass="entr" presetSubtype="0" fill="hold" grpId="1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8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284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5" fill="hold">
                      <p:stCondLst>
                        <p:cond delay="0"/>
                      </p:stCondLst>
                      <p:childTnLst>
                        <p:par>
                          <p:cTn id="286" fill="hold">
                            <p:stCondLst>
                              <p:cond delay="0"/>
                            </p:stCondLst>
                            <p:childTnLst>
                              <p:par>
                                <p:cTn id="287" presetID="10" presetClass="entr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2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3" presetID="10" presetClass="entr" presetSubtype="0" fill="hold" grpId="1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5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6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9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301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2" fill="hold">
                      <p:stCondLst>
                        <p:cond delay="0"/>
                      </p:stCondLst>
                      <p:childTnLst>
                        <p:par>
                          <p:cTn id="303" fill="hold">
                            <p:stCondLst>
                              <p:cond delay="0"/>
                            </p:stCondLst>
                            <p:childTnLst>
                              <p:par>
                                <p:cTn id="304" presetID="10" presetClass="entr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6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9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0" presetID="10" presetClass="entr" presetSubtype="0" fill="hold" grpId="1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2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6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  <p:seq concurrent="1" nextAc="seek">
              <p:cTn id="318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9" fill="hold">
                      <p:stCondLst>
                        <p:cond delay="0"/>
                      </p:stCondLst>
                      <p:childTnLst>
                        <p:par>
                          <p:cTn id="320" fill="hold">
                            <p:stCondLst>
                              <p:cond delay="0"/>
                            </p:stCondLst>
                            <p:childTnLst>
                              <p:par>
                                <p:cTn id="321" presetID="10" presetClass="entr" presetSubtype="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3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6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7" presetID="10" presetClass="entr" presetSubtype="0" fill="hold" grpId="1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9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0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  <p:seq concurrent="1" nextAc="seek">
              <p:cTn id="335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6" fill="hold">
                      <p:stCondLst>
                        <p:cond delay="0"/>
                      </p:stCondLst>
                      <p:childTnLst>
                        <p:par>
                          <p:cTn id="337" fill="hold">
                            <p:stCondLst>
                              <p:cond delay="0"/>
                            </p:stCondLst>
                            <p:childTnLst>
                              <p:par>
                                <p:cTn id="338" presetID="10" presetClass="entr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0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3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4" presetID="10" presetClass="entr" presetSubtype="0" fill="hold" grpId="16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6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0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35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3" fill="hold">
                      <p:stCondLst>
                        <p:cond delay="0"/>
                      </p:stCondLst>
                      <p:childTnLst>
                        <p:par>
                          <p:cTn id="354" fill="hold">
                            <p:stCondLst>
                              <p:cond delay="0"/>
                            </p:stCondLst>
                            <p:childTnLst>
                              <p:par>
                                <p:cTn id="355" presetID="10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1" presetID="10" presetClass="exit" presetSubtype="0" fill="hold" grpId="17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6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7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369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0" fill="hold">
                      <p:stCondLst>
                        <p:cond delay="0"/>
                      </p:stCondLst>
                      <p:childTnLst>
                        <p:par>
                          <p:cTn id="371" fill="hold">
                            <p:stCondLst>
                              <p:cond delay="0"/>
                            </p:stCondLst>
                            <p:childTnLst>
                              <p:par>
                                <p:cTn id="372" presetID="10" presetClass="exit" presetSubtype="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8" presetID="10" presetClass="exit" presetSubtype="0" fill="hold" grpId="18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4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386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7" fill="hold">
                      <p:stCondLst>
                        <p:cond delay="0"/>
                      </p:stCondLst>
                      <p:childTnLst>
                        <p:par>
                          <p:cTn id="388" fill="hold">
                            <p:stCondLst>
                              <p:cond delay="0"/>
                            </p:stCondLst>
                            <p:childTnLst>
                              <p:par>
                                <p:cTn id="389" presetID="10" presetClass="exit" presetSubtype="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0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3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5" presetID="10" presetClass="exit" presetSubtype="0" fill="hold" grpId="19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6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0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1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403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04" fill="hold">
                      <p:stCondLst>
                        <p:cond delay="0"/>
                      </p:stCondLst>
                      <p:childTnLst>
                        <p:par>
                          <p:cTn id="405" fill="hold">
                            <p:stCondLst>
                              <p:cond delay="0"/>
                            </p:stCondLst>
                            <p:childTnLst>
                              <p:par>
                                <p:cTn id="406" presetID="10" presetClass="exit" presetSubtype="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7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0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2" presetID="10" presetClass="exit" presetSubtype="0" fill="hold" grpId="2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3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8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420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1" fill="hold">
                      <p:stCondLst>
                        <p:cond delay="0"/>
                      </p:stCondLst>
                      <p:childTnLst>
                        <p:par>
                          <p:cTn id="422" fill="hold">
                            <p:stCondLst>
                              <p:cond delay="0"/>
                            </p:stCondLst>
                            <p:childTnLst>
                              <p:par>
                                <p:cTn id="423" presetID="10" presetClass="exit" presetSubtype="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4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7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9" presetID="10" presetClass="exit" presetSubtype="0" fill="hold" grpId="2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0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4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5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437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8" fill="hold">
                      <p:stCondLst>
                        <p:cond delay="0"/>
                      </p:stCondLst>
                      <p:childTnLst>
                        <p:par>
                          <p:cTn id="439" fill="hold">
                            <p:stCondLst>
                              <p:cond delay="0"/>
                            </p:stCondLst>
                            <p:childTnLst>
                              <p:par>
                                <p:cTn id="440" presetID="10" presetClass="exit" presetSubtype="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1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4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6" presetID="10" presetClass="exit" presetSubtype="0" fill="hold" grpId="2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7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2" presetID="1" presetClass="exit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454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5" fill="hold">
                      <p:stCondLst>
                        <p:cond delay="0"/>
                      </p:stCondLst>
                      <p:childTnLst>
                        <p:par>
                          <p:cTn id="456" fill="hold">
                            <p:stCondLst>
                              <p:cond delay="0"/>
                            </p:stCondLst>
                            <p:childTnLst>
                              <p:par>
                                <p:cTn id="457" presetID="10" presetClass="exit" presetSubtype="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8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1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3" presetID="10" presetClass="exit" presetSubtype="0" fill="hold" grpId="2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4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8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9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471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72" fill="hold">
                      <p:stCondLst>
                        <p:cond delay="0"/>
                      </p:stCondLst>
                      <p:childTnLst>
                        <p:par>
                          <p:cTn id="473" fill="hold">
                            <p:stCondLst>
                              <p:cond delay="0"/>
                            </p:stCondLst>
                            <p:childTnLst>
                              <p:par>
                                <p:cTn id="474" presetID="10" presetClass="exit" presetSubtype="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5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8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0" presetID="10" presetClass="exit" presetSubtype="0" fill="hold" grpId="24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1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6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488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9" fill="hold">
                      <p:stCondLst>
                        <p:cond delay="0"/>
                      </p:stCondLst>
                      <p:childTnLst>
                        <p:par>
                          <p:cTn id="490" fill="hold">
                            <p:stCondLst>
                              <p:cond delay="0"/>
                            </p:stCondLst>
                            <p:childTnLst>
                              <p:par>
                                <p:cTn id="491" presetID="10" presetClass="exit" presetSubtype="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2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5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7" presetID="10" presetClass="exit" presetSubtype="0" fill="hold" grpId="25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8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3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505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06" fill="hold">
                      <p:stCondLst>
                        <p:cond delay="0"/>
                      </p:stCondLst>
                      <p:childTnLst>
                        <p:par>
                          <p:cTn id="507" fill="hold">
                            <p:stCondLst>
                              <p:cond delay="0"/>
                            </p:stCondLst>
                            <p:childTnLst>
                              <p:par>
                                <p:cTn id="508" presetID="10" presetClass="exit" presetSubtype="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9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2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4" presetID="10" presetClass="exit" presetSubtype="0" fill="hold" grpId="26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5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9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0" presetID="1" presetClass="exit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522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3" fill="hold">
                      <p:stCondLst>
                        <p:cond delay="0"/>
                      </p:stCondLst>
                      <p:childTnLst>
                        <p:par>
                          <p:cTn id="524" fill="hold">
                            <p:stCondLst>
                              <p:cond delay="0"/>
                            </p:stCondLst>
                            <p:childTnLst>
                              <p:par>
                                <p:cTn id="525" presetID="10" presetClass="exit" presetSubtype="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6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9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1" presetID="10" presetClass="exit" presetSubtype="0" fill="hold" grpId="27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2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6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7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539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40" fill="hold">
                      <p:stCondLst>
                        <p:cond delay="0"/>
                      </p:stCondLst>
                      <p:childTnLst>
                        <p:par>
                          <p:cTn id="541" fill="hold">
                            <p:stCondLst>
                              <p:cond delay="0"/>
                            </p:stCondLst>
                            <p:childTnLst>
                              <p:par>
                                <p:cTn id="542" presetID="10" presetClass="exit" presetSubtype="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3" dur="2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6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8" presetID="10" presetClass="exit" presetSubtype="0" fill="hold" grpId="28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9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4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556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7" fill="hold">
                      <p:stCondLst>
                        <p:cond delay="0"/>
                      </p:stCondLst>
                      <p:childTnLst>
                        <p:par>
                          <p:cTn id="558" fill="hold">
                            <p:stCondLst>
                              <p:cond delay="0"/>
                            </p:stCondLst>
                            <p:childTnLst>
                              <p:par>
                                <p:cTn id="559" presetID="10" presetClass="exit" presetSubtype="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0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3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5" presetID="10" presetClass="exit" presetSubtype="0" fill="hold" grpId="29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6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0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1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573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4" fill="hold">
                      <p:stCondLst>
                        <p:cond delay="0"/>
                      </p:stCondLst>
                      <p:childTnLst>
                        <p:par>
                          <p:cTn id="575" fill="hold">
                            <p:stCondLst>
                              <p:cond delay="0"/>
                            </p:stCondLst>
                            <p:childTnLst>
                              <p:par>
                                <p:cTn id="576" presetID="10" presetClass="exit" presetSubtype="0" fill="hold" grpId="5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7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0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2" presetID="10" presetClass="exit" presetSubtype="0" fill="hold" grpId="3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3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8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590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1" fill="hold">
                      <p:stCondLst>
                        <p:cond delay="0"/>
                      </p:stCondLst>
                      <p:childTnLst>
                        <p:par>
                          <p:cTn id="592" fill="hold">
                            <p:stCondLst>
                              <p:cond delay="0"/>
                            </p:stCondLst>
                            <p:childTnLst>
                              <p:par>
                                <p:cTn id="593" presetID="10" presetClass="exit" presetSubtype="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4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7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9" presetID="10" presetClass="exit" presetSubtype="0" fill="hold" grpId="3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0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4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5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60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08" fill="hold">
                      <p:stCondLst>
                        <p:cond delay="0"/>
                      </p:stCondLst>
                      <p:childTnLst>
                        <p:par>
                          <p:cTn id="609" fill="hold">
                            <p:stCondLst>
                              <p:cond delay="0"/>
                            </p:stCondLst>
                            <p:childTnLst>
                              <p:par>
                                <p:cTn id="610" presetID="1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2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6" presetID="1" presetClass="exit" presetSubtype="0" fill="hold" grpId="47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0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621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22" fill="hold">
                      <p:stCondLst>
                        <p:cond delay="0"/>
                      </p:stCondLst>
                      <p:childTnLst>
                        <p:par>
                          <p:cTn id="623" fill="hold">
                            <p:stCondLst>
                              <p:cond delay="0"/>
                            </p:stCondLst>
                            <p:childTnLst>
                              <p:par>
                                <p:cTn id="624" presetID="1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6" presetID="1" presetClass="exit" presetSubtype="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0" presetID="1" presetClass="exit" presetSubtype="0" fill="hold" grpId="46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4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635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6" fill="hold">
                      <p:stCondLst>
                        <p:cond delay="0"/>
                      </p:stCondLst>
                      <p:childTnLst>
                        <p:par>
                          <p:cTn id="637" fill="hold">
                            <p:stCondLst>
                              <p:cond delay="0"/>
                            </p:stCondLst>
                            <p:childTnLst>
                              <p:par>
                                <p:cTn id="638" presetID="1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0" presetID="1" presetClass="exit" presetSubtype="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4" presetID="1" presetClass="exit" presetSubtype="0" fill="hold" grpId="4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8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  <p:seq concurrent="1" nextAc="seek">
              <p:cTn id="649" restart="whenNotActive" fill="hold" evtFilter="cancelBubble" nodeType="interactiveSeq">
                <p:stCondLst>
                  <p:cond evt="onClick" delay="0">
                    <p:tgtEl>
                      <p:spTgt spid="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50" fill="hold">
                      <p:stCondLst>
                        <p:cond delay="0"/>
                      </p:stCondLst>
                      <p:childTnLst>
                        <p:par>
                          <p:cTn id="651" fill="hold">
                            <p:stCondLst>
                              <p:cond delay="0"/>
                            </p:stCondLst>
                            <p:childTnLst>
                              <p:par>
                                <p:cTn id="652" presetID="1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4" presetID="1" presetClass="exit" presetSubtype="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8" presetID="1" presetClass="exit" presetSubtype="0" fill="hold" grpId="4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9"/>
                  </p:tgtEl>
                </p:cond>
              </p:nextCondLst>
            </p:seq>
            <p:seq concurrent="1" nextAc="seek">
              <p:cTn id="663" restart="whenNotActive" fill="hold" evtFilter="cancelBubble" nodeType="interactiveSeq">
                <p:stCondLst>
                  <p:cond evt="onClick" delay="0">
                    <p:tgtEl>
                      <p:spTgt spid="9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4" fill="hold">
                      <p:stCondLst>
                        <p:cond delay="0"/>
                      </p:stCondLst>
                      <p:childTnLst>
                        <p:par>
                          <p:cTn id="665" fill="hold">
                            <p:stCondLst>
                              <p:cond delay="0"/>
                            </p:stCondLst>
                            <p:childTnLst>
                              <p:par>
                                <p:cTn id="666" presetID="1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8" presetID="1" presetClass="exit" presetSubtype="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2" presetID="1" presetClass="exit" presetSubtype="0" fill="hold" grpId="4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6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2"/>
                  </p:tgtEl>
                </p:cond>
              </p:nextCondLst>
            </p:seq>
            <p:seq concurrent="1" nextAc="seek">
              <p:cTn id="677" restart="whenNotActive" fill="hold" evtFilter="cancelBubble" nodeType="interactiveSeq">
                <p:stCondLst>
                  <p:cond evt="onClick" delay="0">
                    <p:tgtEl>
                      <p:spTgt spid="9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78" fill="hold">
                      <p:stCondLst>
                        <p:cond delay="0"/>
                      </p:stCondLst>
                      <p:childTnLst>
                        <p:par>
                          <p:cTn id="679" fill="hold">
                            <p:stCondLst>
                              <p:cond delay="0"/>
                            </p:stCondLst>
                            <p:childTnLst>
                              <p:par>
                                <p:cTn id="680" presetID="1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2" presetID="1" presetClass="exit" presetSubtype="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6" presetID="1" presetClass="exit" presetSubtype="0" fill="hold" grpId="4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0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5"/>
                  </p:tgtEl>
                </p:cond>
              </p:nextCondLst>
            </p:seq>
            <p:seq concurrent="1" nextAc="seek">
              <p:cTn id="691" restart="whenNotActive" fill="hold" evtFilter="cancelBubble" nodeType="interactiveSeq">
                <p:stCondLst>
                  <p:cond evt="onClick" delay="0">
                    <p:tgtEl>
                      <p:spTgt spid="9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2" fill="hold">
                      <p:stCondLst>
                        <p:cond delay="0"/>
                      </p:stCondLst>
                      <p:childTnLst>
                        <p:par>
                          <p:cTn id="693" fill="hold">
                            <p:stCondLst>
                              <p:cond delay="0"/>
                            </p:stCondLst>
                            <p:childTnLst>
                              <p:par>
                                <p:cTn id="694" presetID="1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6" presetID="1" presetClass="exit" presetSubtype="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0" presetID="1" presetClass="exit" presetSubtype="0" fill="hold" grpId="4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4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7"/>
                  </p:tgtEl>
                </p:cond>
              </p:nextCondLst>
            </p:seq>
            <p:seq concurrent="1" nextAc="seek">
              <p:cTn id="705" restart="whenNotActive" fill="hold" evtFilter="cancelBubble" nodeType="interactiveSeq">
                <p:stCondLst>
                  <p:cond evt="onClick" delay="0">
                    <p:tgtEl>
                      <p:spTgt spid="9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06" fill="hold">
                      <p:stCondLst>
                        <p:cond delay="0"/>
                      </p:stCondLst>
                      <p:childTnLst>
                        <p:par>
                          <p:cTn id="707" fill="hold">
                            <p:stCondLst>
                              <p:cond delay="0"/>
                            </p:stCondLst>
                            <p:childTnLst>
                              <p:par>
                                <p:cTn id="708" presetID="1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0" presetID="1" presetClass="exit" presetSubtype="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4" presetID="1" presetClass="exit" presetSubtype="0" fill="hold" grpId="39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8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9"/>
                  </p:tgtEl>
                </p:cond>
              </p:nextCondLst>
            </p:seq>
            <p:seq concurrent="1" nextAc="seek">
              <p:cTn id="719" restart="whenNotActive" fill="hold" evtFilter="cancelBubble" nodeType="interactiveSeq">
                <p:stCondLst>
                  <p:cond evt="onClick" delay="0">
                    <p:tgtEl>
                      <p:spTgt spid="10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20" fill="hold">
                      <p:stCondLst>
                        <p:cond delay="0"/>
                      </p:stCondLst>
                      <p:childTnLst>
                        <p:par>
                          <p:cTn id="721" fill="hold">
                            <p:stCondLst>
                              <p:cond delay="0"/>
                            </p:stCondLst>
                            <p:childTnLst>
                              <p:par>
                                <p:cTn id="722" presetID="1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4" presetID="1" presetClass="exit" presetSubtype="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8" presetID="1" presetClass="exit" presetSubtype="0" fill="hold" grpId="38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"/>
                  </p:tgtEl>
                </p:cond>
              </p:nextCondLst>
            </p:seq>
            <p:seq concurrent="1" nextAc="seek">
              <p:cTn id="733" restart="whenNotActive" fill="hold" evtFilter="cancelBubble" nodeType="interactiveSeq">
                <p:stCondLst>
                  <p:cond evt="onClick" delay="0">
                    <p:tgtEl>
                      <p:spTgt spid="10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4" fill="hold">
                      <p:stCondLst>
                        <p:cond delay="0"/>
                      </p:stCondLst>
                      <p:childTnLst>
                        <p:par>
                          <p:cTn id="735" fill="hold">
                            <p:stCondLst>
                              <p:cond delay="0"/>
                            </p:stCondLst>
                            <p:childTnLst>
                              <p:par>
                                <p:cTn id="736" presetID="1" presetClass="exit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8" presetID="1" presetClass="exit" presetSubtype="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2" presetID="1" presetClass="exit" presetSubtype="0" fill="hold" grpId="37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6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"/>
                  </p:tgtEl>
                </p:cond>
              </p:nextCondLst>
            </p:seq>
            <p:seq concurrent="1" nextAc="seek">
              <p:cTn id="747" restart="whenNotActive" fill="hold" evtFilter="cancelBubble" nodeType="interactiveSeq">
                <p:stCondLst>
                  <p:cond evt="onClick" delay="0">
                    <p:tgtEl>
                      <p:spTgt spid="10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48" fill="hold">
                      <p:stCondLst>
                        <p:cond delay="0"/>
                      </p:stCondLst>
                      <p:childTnLst>
                        <p:par>
                          <p:cTn id="749" fill="hold">
                            <p:stCondLst>
                              <p:cond delay="0"/>
                            </p:stCondLst>
                            <p:childTnLst>
                              <p:par>
                                <p:cTn id="750" presetID="1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2" presetID="1" presetClass="exit" presetSubtype="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6" presetID="1" presetClass="exit" presetSubtype="0" fill="hold" grpId="36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0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5"/>
                  </p:tgtEl>
                </p:cond>
              </p:nextCondLst>
            </p:seq>
            <p:seq concurrent="1" nextAc="seek">
              <p:cTn id="761" restart="whenNotActive" fill="hold" evtFilter="cancelBubble" nodeType="interactiveSeq">
                <p:stCondLst>
                  <p:cond evt="onClick" delay="0">
                    <p:tgtEl>
                      <p:spTgt spid="10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62" fill="hold">
                      <p:stCondLst>
                        <p:cond delay="0"/>
                      </p:stCondLst>
                      <p:childTnLst>
                        <p:par>
                          <p:cTn id="763" fill="hold">
                            <p:stCondLst>
                              <p:cond delay="0"/>
                            </p:stCondLst>
                            <p:childTnLst>
                              <p:par>
                                <p:cTn id="764" presetID="1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6" presetID="1" presetClass="exit" presetSubtype="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0" presetID="1" presetClass="exit" presetSubtype="0" fill="hold" grpId="3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4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6"/>
                  </p:tgtEl>
                </p:cond>
              </p:nextCondLst>
            </p:seq>
            <p:seq concurrent="1" nextAc="seek">
              <p:cTn id="775" restart="whenNotActive" fill="hold" evtFilter="cancelBubble" nodeType="interactiveSeq">
                <p:stCondLst>
                  <p:cond evt="onClick" delay="0">
                    <p:tgtEl>
                      <p:spTgt spid="1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76" fill="hold">
                      <p:stCondLst>
                        <p:cond delay="0"/>
                      </p:stCondLst>
                      <p:childTnLst>
                        <p:par>
                          <p:cTn id="777" fill="hold">
                            <p:stCondLst>
                              <p:cond delay="0"/>
                            </p:stCondLst>
                            <p:childTnLst>
                              <p:par>
                                <p:cTn id="778" presetID="1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0" presetID="1" presetClass="exit" presetSubtype="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4" presetID="1" presetClass="exit" presetSubtype="0" fill="hold" grpId="3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8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0"/>
                  </p:tgtEl>
                </p:cond>
              </p:nextCondLst>
            </p:seq>
            <p:seq concurrent="1" nextAc="seek">
              <p:cTn id="789" restart="whenNotActive" fill="hold" evtFilter="cancelBubble" nodeType="interactiveSeq">
                <p:stCondLst>
                  <p:cond evt="onClick" delay="0">
                    <p:tgtEl>
                      <p:spTgt spid="1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90" fill="hold">
                      <p:stCondLst>
                        <p:cond delay="0"/>
                      </p:stCondLst>
                      <p:childTnLst>
                        <p:par>
                          <p:cTn id="791" fill="hold">
                            <p:stCondLst>
                              <p:cond delay="0"/>
                            </p:stCondLst>
                            <p:childTnLst>
                              <p:par>
                                <p:cTn id="792" presetID="1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4" presetID="1" presetClass="exit" presetSubtype="0" fill="hold" grpId="6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8" presetID="1" presetClass="exit" presetSubtype="0" fill="hold" grpId="3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1"/>
                  </p:tgtEl>
                </p:cond>
              </p:nextCondLst>
            </p:seq>
            <p:seq concurrent="1" nextAc="seek">
              <p:cTn id="803" restart="whenNotActive" fill="hold" evtFilter="cancelBubble" nodeType="interactiveSeq">
                <p:stCondLst>
                  <p:cond evt="onClick" delay="0">
                    <p:tgtEl>
                      <p:spTgt spid="1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04" fill="hold">
                      <p:stCondLst>
                        <p:cond delay="0"/>
                      </p:stCondLst>
                      <p:childTnLst>
                        <p:par>
                          <p:cTn id="805" fill="hold">
                            <p:stCondLst>
                              <p:cond delay="0"/>
                            </p:stCondLst>
                            <p:childTnLst>
                              <p:par>
                                <p:cTn id="806" presetID="1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0" presetID="1" presetClass="exit" presetSubtype="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2" presetID="1" presetClass="exit" presetSubtype="0" fill="hold" grpId="3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6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7"/>
                  </p:tgtEl>
                </p:cond>
              </p:nextCondLst>
            </p:seq>
          </p:childTnLst>
        </p:cTn>
      </p:par>
    </p:tnLst>
    <p:bldLst>
      <p:bldP spid="48" grpId="0" animBg="1"/>
      <p:bldP spid="48" grpId="1" animBg="1"/>
      <p:bldP spid="48" grpId="2" animBg="1"/>
      <p:bldP spid="48" grpId="3" animBg="1"/>
      <p:bldP spid="48" grpId="4" animBg="1"/>
      <p:bldP spid="48" grpId="5" animBg="1"/>
      <p:bldP spid="48" grpId="6" animBg="1"/>
      <p:bldP spid="48" grpId="7" animBg="1"/>
      <p:bldP spid="48" grpId="8" animBg="1"/>
      <p:bldP spid="48" grpId="9" animBg="1"/>
      <p:bldP spid="48" grpId="10" animBg="1"/>
      <p:bldP spid="48" grpId="11" animBg="1"/>
      <p:bldP spid="48" grpId="12" animBg="1"/>
      <p:bldP spid="48" grpId="14" animBg="1"/>
      <p:bldP spid="48" grpId="15" animBg="1"/>
      <p:bldP spid="48" grpId="16" animBg="1"/>
      <p:bldP spid="48" grpId="17" animBg="1"/>
      <p:bldP spid="48" grpId="18" animBg="1"/>
      <p:bldP spid="48" grpId="19" animBg="1"/>
      <p:bldP spid="48" grpId="20" animBg="1"/>
      <p:bldP spid="48" grpId="21" animBg="1"/>
      <p:bldP spid="48" grpId="22" animBg="1"/>
      <p:bldP spid="48" grpId="23" animBg="1"/>
      <p:bldP spid="48" grpId="24" animBg="1"/>
      <p:bldP spid="48" grpId="25" animBg="1"/>
      <p:bldP spid="48" grpId="26" animBg="1"/>
      <p:bldP spid="48" grpId="27" animBg="1"/>
      <p:bldP spid="48" grpId="28" animBg="1"/>
      <p:bldP spid="48" grpId="29" animBg="1"/>
      <p:bldP spid="48" grpId="30" animBg="1"/>
      <p:bldP spid="48" grpId="31" animBg="1"/>
      <p:bldP spid="48" grpId="32" animBg="1"/>
      <p:bldP spid="48" grpId="33" animBg="1"/>
      <p:bldP spid="48" grpId="34" animBg="1"/>
      <p:bldP spid="48" grpId="35" animBg="1"/>
      <p:bldP spid="48" grpId="36" animBg="1"/>
      <p:bldP spid="48" grpId="37" animBg="1"/>
      <p:bldP spid="48" grpId="38" animBg="1"/>
      <p:bldP spid="48" grpId="39" animBg="1"/>
      <p:bldP spid="48" grpId="40" animBg="1"/>
      <p:bldP spid="48" grpId="42" animBg="1"/>
      <p:bldP spid="48" grpId="43" animBg="1"/>
      <p:bldP spid="48" grpId="44" animBg="1"/>
      <p:bldP spid="48" grpId="45" animBg="1"/>
      <p:bldP spid="48" grpId="46" animBg="1"/>
      <p:bldP spid="48" grpId="47" animBg="1"/>
      <p:bldP spid="47" grpId="0" animBg="1"/>
      <p:bldP spid="47" grpId="1" animBg="1"/>
      <p:bldP spid="47" grpId="2" animBg="1"/>
      <p:bldP spid="47" grpId="3" animBg="1"/>
      <p:bldP spid="55" grpId="1" animBg="1"/>
      <p:bldP spid="55" grpId="3" animBg="1"/>
      <p:bldP spid="55" grpId="4" animBg="1"/>
      <p:bldP spid="55" grpId="5" animBg="1"/>
      <p:bldP spid="56" grpId="1" animBg="1"/>
      <p:bldP spid="56" grpId="3" animBg="1"/>
      <p:bldP spid="56" grpId="4" animBg="1"/>
      <p:bldP spid="56" grpId="5" animBg="1"/>
      <p:bldP spid="57" grpId="1" animBg="1"/>
      <p:bldP spid="57" grpId="3" animBg="1"/>
      <p:bldP spid="57" grpId="4" animBg="1"/>
      <p:bldP spid="57" grpId="5" animBg="1"/>
      <p:bldP spid="58" grpId="1" animBg="1"/>
      <p:bldP spid="58" grpId="3" animBg="1"/>
      <p:bldP spid="58" grpId="4" animBg="1"/>
      <p:bldP spid="58" grpId="5" animBg="1"/>
      <p:bldP spid="59" grpId="1" animBg="1"/>
      <p:bldP spid="59" grpId="3" animBg="1"/>
      <p:bldP spid="59" grpId="4" animBg="1"/>
      <p:bldP spid="59" grpId="5" animBg="1"/>
      <p:bldP spid="60" grpId="1" animBg="1"/>
      <p:bldP spid="60" grpId="3" animBg="1"/>
      <p:bldP spid="60" grpId="4" animBg="1"/>
      <p:bldP spid="60" grpId="5" animBg="1"/>
      <p:bldP spid="61" grpId="1" animBg="1"/>
      <p:bldP spid="61" grpId="3" animBg="1"/>
      <p:bldP spid="61" grpId="4" animBg="1"/>
      <p:bldP spid="61" grpId="5" animBg="1"/>
      <p:bldP spid="62" grpId="1" animBg="1"/>
      <p:bldP spid="62" grpId="3" animBg="1"/>
      <p:bldP spid="62" grpId="4" animBg="1"/>
      <p:bldP spid="62" grpId="5" animBg="1"/>
      <p:bldP spid="63" grpId="1" animBg="1"/>
      <p:bldP spid="63" grpId="3" animBg="1"/>
      <p:bldP spid="63" grpId="4" animBg="1"/>
      <p:bldP spid="63" grpId="5" animBg="1"/>
      <p:bldP spid="64" grpId="1" animBg="1"/>
      <p:bldP spid="64" grpId="3" animBg="1"/>
      <p:bldP spid="64" grpId="4" animBg="1"/>
      <p:bldP spid="64" grpId="5" animBg="1"/>
      <p:bldP spid="65" grpId="1" animBg="1"/>
      <p:bldP spid="65" grpId="3" animBg="1"/>
      <p:bldP spid="65" grpId="4" animBg="1"/>
      <p:bldP spid="65" grpId="5" animBg="1"/>
      <p:bldP spid="66" grpId="1" animBg="1"/>
      <p:bldP spid="66" grpId="3" animBg="1"/>
      <p:bldP spid="66" grpId="4" animBg="1"/>
      <p:bldP spid="66" grpId="5" animBg="1"/>
      <p:bldP spid="67" grpId="1" animBg="1"/>
      <p:bldP spid="67" grpId="4" animBg="1"/>
      <p:bldP spid="67" grpId="5" animBg="1"/>
      <p:bldP spid="67" grpId="6" animBg="1"/>
      <p:bldP spid="68" grpId="1" animBg="1"/>
      <p:bldP spid="68" grpId="3" animBg="1"/>
      <p:bldP spid="68" grpId="4" animBg="1"/>
      <p:bldP spid="68" grpId="5" animBg="1"/>
      <p:bldP spid="10" grpId="0" animBg="1"/>
      <p:bldP spid="10" grpId="1" animBg="1"/>
      <p:bldP spid="10" grpId="2" animBg="1"/>
      <p:bldP spid="10" grpId="3" animBg="1"/>
      <p:bldP spid="28" grpId="0" animBg="1"/>
      <p:bldP spid="28" grpId="1" animBg="1"/>
      <p:bldP spid="28" grpId="2" animBg="1"/>
      <p:bldP spid="28" grpId="3" animBg="1"/>
      <p:bldP spid="46" grpId="0" animBg="1"/>
      <p:bldP spid="46" grpId="1" animBg="1"/>
      <p:bldP spid="46" grpId="2" animBg="1"/>
      <p:bldP spid="46" grpId="3" animBg="1"/>
      <p:bldP spid="49" grpId="0" animBg="1"/>
      <p:bldP spid="49" grpId="1" animBg="1"/>
      <p:bldP spid="49" grpId="2" animBg="1"/>
      <p:bldP spid="49" grpId="3" animBg="1"/>
      <p:bldP spid="92" grpId="0" animBg="1"/>
      <p:bldP spid="92" grpId="1" animBg="1"/>
      <p:bldP spid="92" grpId="2" animBg="1"/>
      <p:bldP spid="92" grpId="3" animBg="1"/>
      <p:bldP spid="95" grpId="0" animBg="1"/>
      <p:bldP spid="95" grpId="1" animBg="1"/>
      <p:bldP spid="95" grpId="2" animBg="1"/>
      <p:bldP spid="95" grpId="4" animBg="1"/>
      <p:bldP spid="97" grpId="0" animBg="1"/>
      <p:bldP spid="97" grpId="1" animBg="1"/>
      <p:bldP spid="97" grpId="2" animBg="1"/>
      <p:bldP spid="97" grpId="3" animBg="1"/>
      <p:bldP spid="99" grpId="0" animBg="1"/>
      <p:bldP spid="99" grpId="1" animBg="1"/>
      <p:bldP spid="99" grpId="2" animBg="1"/>
      <p:bldP spid="99" grpId="3" animBg="1"/>
      <p:bldP spid="102" grpId="0" animBg="1"/>
      <p:bldP spid="102" grpId="1" animBg="1"/>
      <p:bldP spid="102" grpId="2" animBg="1"/>
      <p:bldP spid="102" grpId="3" animBg="1"/>
      <p:bldP spid="103" grpId="0" animBg="1"/>
      <p:bldP spid="103" grpId="1" animBg="1"/>
      <p:bldP spid="103" grpId="3" animBg="1"/>
      <p:bldP spid="103" grpId="4" animBg="1"/>
      <p:bldP spid="105" grpId="0" animBg="1"/>
      <p:bldP spid="105" grpId="1" animBg="1"/>
      <p:bldP spid="105" grpId="2" animBg="1"/>
      <p:bldP spid="105" grpId="3" animBg="1"/>
      <p:bldP spid="106" grpId="0" animBg="1"/>
      <p:bldP spid="106" grpId="1" animBg="1"/>
      <p:bldP spid="106" grpId="2" animBg="1"/>
      <p:bldP spid="106" grpId="3" animBg="1"/>
      <p:bldP spid="110" grpId="0" animBg="1"/>
      <p:bldP spid="110" grpId="1" animBg="1"/>
      <p:bldP spid="110" grpId="2" animBg="1"/>
      <p:bldP spid="110" grpId="3" animBg="1"/>
      <p:bldP spid="111" grpId="0" animBg="1"/>
      <p:bldP spid="111" grpId="1" animBg="1"/>
      <p:bldP spid="111" grpId="2" animBg="1"/>
      <p:bldP spid="111" grpId="3" animBg="1"/>
      <p:bldP spid="117" grpId="0" animBg="1"/>
      <p:bldP spid="117" grpId="1" animBg="1"/>
      <p:bldP spid="117" grpId="2" animBg="1"/>
      <p:bldP spid="117" grpId="3" animBg="1"/>
    </p:bldLst>
  </p:timing>
</p:sld>
</file>

<file path=ppt/theme/theme1.xml><?xml version="1.0" encoding="utf-8"?>
<a:theme xmlns:a="http://schemas.openxmlformats.org/drawingml/2006/main" name="Tema di Office">
  <a:themeElements>
    <a:clrScheme name="Personalizzato 3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0E2841"/>
      </a:hlink>
      <a:folHlink>
        <a:srgbClr val="0E2841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11941</TotalTime>
  <Words>1901</Words>
  <Application>Microsoft Office PowerPoint</Application>
  <PresentationFormat>Widescreen</PresentationFormat>
  <Paragraphs>510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378</cp:revision>
  <dcterms:created xsi:type="dcterms:W3CDTF">2024-11-16T08:19:22Z</dcterms:created>
  <dcterms:modified xsi:type="dcterms:W3CDTF">2025-01-09T08:41:27Z</dcterms:modified>
</cp:coreProperties>
</file>