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Aci,%20Galatea%20e%20Polife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Indovino, figlio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Eurimo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Aci, Galatea e Polifemo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Telemo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BDF3A1A-AE00-9D31-ECB6-F64BB0A828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2025-01-05T17:43:59Z</dcterms:modified>
</cp:coreProperties>
</file>