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Foco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Nere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Lupo%20pietrificato.pptx" TargetMode="External"/><Relationship Id="rId4" Type="http://schemas.openxmlformats.org/officeDocument/2006/relationships/hyperlink" Target="Peleo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Figlia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Nereo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e madre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Foco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ucciso da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Peleo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Storia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del lupo pietrificato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Psamate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C5D58FE3-08CD-DDC9-7733-AC95928439B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41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83</cp:revision>
  <dcterms:created xsi:type="dcterms:W3CDTF">2024-12-08T18:36:31Z</dcterms:created>
  <dcterms:modified xsi:type="dcterms:W3CDTF">2025-01-05T13:08:37Z</dcterms:modified>
</cp:coreProperties>
</file>