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raverini.com/" TargetMode="External"/><Relationship Id="rId3" Type="http://schemas.openxmlformats.org/officeDocument/2006/relationships/hyperlink" Target="Alcmeone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Achelo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Iolao%20e%20i%20figli%20di%20Calliroe.pptx" TargetMode="External"/><Relationship Id="rId4" Type="http://schemas.openxmlformats.org/officeDocument/2006/relationships/hyperlink" Target="Giove.pptx" TargetMode="External"/><Relationship Id="rId9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Figlia del dio fluviale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Acheloo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moglie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Alcmeone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Quando Alcmeone fu ucciso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da </a:t>
            </a:r>
            <a:r>
              <a:rPr lang="it-IT" kern="100" dirty="0" err="1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Fegeo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un re arcade, Calliroe chiese a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Giove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di far diventare </a:t>
            </a:r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adulti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 suoi figli, in modo che potessero vendicare la morte del padre.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Iolao e i figli di Calliroe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Calliroe	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8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9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75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55</cp:revision>
  <dcterms:created xsi:type="dcterms:W3CDTF">2024-12-08T18:36:31Z</dcterms:created>
  <dcterms:modified xsi:type="dcterms:W3CDTF">2025-01-04T13:18:06Z</dcterms:modified>
</cp:coreProperties>
</file>