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ito%20delle%20et&#224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Vergine, simbolo della giustizia.</a:t>
            </a:r>
          </a:p>
          <a:p>
            <a:endParaRPr lang="it-IT" sz="18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Mito delle età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Astrea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2025-01-06T08:16:57Z</dcterms:modified>
</cp:coreProperties>
</file>