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Ifi.pptx" TargetMode="External"/><Relationship Id="rId7" Type="http://schemas.openxmlformats.org/officeDocument/2006/relationships/image" Target="../media/image2.svg"/><Relationship Id="rId2" Type="http://schemas.openxmlformats.org/officeDocument/2006/relationships/hyperlink" Target="Teletus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http://www.latinopratico.it/" TargetMode="External"/><Relationship Id="rId4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Cretese onesto ma povero, marito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Teletusa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padre di 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Ifi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b="1" kern="100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it-IT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Ifi e Iante</a:t>
            </a: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chemeClr val="tx1"/>
                </a:solidFill>
              </a:rPr>
              <a:t>Ligdo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4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5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D489428F-A55B-B2A8-28E1-83B74E7DB84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363</TotalTime>
  <Words>41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62</cp:revision>
  <dcterms:created xsi:type="dcterms:W3CDTF">2024-12-08T18:36:31Z</dcterms:created>
  <dcterms:modified xsi:type="dcterms:W3CDTF">2025-01-04T18:09:00Z</dcterms:modified>
</cp:coreProperties>
</file>