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cub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Polidoro,%20Polissena,%20Ecub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Polidoro, Polissena ed Ecuba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Polissena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CFA829B-761B-58B9-1102-407A0C60D0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95</cp:revision>
  <dcterms:created xsi:type="dcterms:W3CDTF">2024-12-08T18:36:31Z</dcterms:created>
  <dcterms:modified xsi:type="dcterms:W3CDTF">2025-01-05T13:05:14Z</dcterms:modified>
</cp:coreProperties>
</file>