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Teseo.pptx" TargetMode="External"/><Relationship Id="rId7" Type="http://schemas.openxmlformats.org/officeDocument/2006/relationships/hyperlink" Target="Ermes.pptx" TargetMode="External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Leleg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Pitte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8.620-724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di 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Teseo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Frigia ci sono una quercia e un tiglio, circondati da un muro.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Pitteo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mandato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Lelege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quei luoghi;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accanto c’è una palude.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scesero sulla terra, con aspetto mortale (626-627); nessuno offrì loro accoglienza, tranne i due anziani Filemone e Bauci (631), nella loro povera casa. L’ospitalità è estremamente semplice, ma generosa e gentile. Vedono che il cratere del vino si riempie continuamente da solo (679-680): si rendono conto che i loro ospiti sono divini.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dicono loro di seguirli sulla cima del monte vicino: da lì vedono tutte le altre case sommerse da un lago, tranne la loro, che si trasforma in un tempio (700). Mercurio chiede loro cosa desiderino; Filemone e Bauci rispondono chiedono di essere sacerdoti del tempio, e poi di morire assieme ed essere sepolti vicini (707-710). Così fu; arrivata l’ora della fine, i due vecchi diventano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(la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quercia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il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visti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Lelege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che ancora oggi gli abitanti del luogo mostrano ai visitatori. Lelege stesso li ha visti.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Filemone e Bauci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Lelege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29A06A2-DDB4-E670-4ECF-3744D65BDB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250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2025-01-04T16:03:12Z</dcterms:modified>
</cp:coreProperties>
</file>