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Gigantomachia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Diluvio.pptx" TargetMode="External"/><Relationship Id="rId11" Type="http://schemas.openxmlformats.org/officeDocument/2006/relationships/hyperlink" Target="Origini.pptx" TargetMode="External"/><Relationship Id="rId5" Type="http://schemas.openxmlformats.org/officeDocument/2006/relationships/hyperlink" Target="Fetont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Licaon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1.163-261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</a:rPr>
              <a:t> è scontento della stirpe umana nata dal sangue dei Giganti (vedi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Gigantomachia</a:t>
            </a:r>
            <a:r>
              <a:rPr lang="it-IT" dirty="0">
                <a:solidFill>
                  <a:schemeClr val="tx1"/>
                </a:solidFill>
              </a:rPr>
              <a:t>). La sua ira si accresce al ricordo di un delitto recente e poco noto, quello di </a:t>
            </a: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Licaone</a:t>
            </a:r>
            <a:r>
              <a:rPr lang="it-IT" dirty="0">
                <a:solidFill>
                  <a:schemeClr val="tx1"/>
                </a:solidFill>
              </a:rPr>
              <a:t>, e convoca un concilio degli dei nella sua reggia («il Palatino del cielo supremo», 176). Dopo aver raccontato del crimine </a:t>
            </a:r>
            <a:r>
              <a:rPr lang="it-IT">
                <a:solidFill>
                  <a:schemeClr val="tx1"/>
                </a:solidFill>
              </a:rPr>
              <a:t>di </a:t>
            </a:r>
            <a:r>
              <a:rPr lang="it-IT">
                <a:solidFill>
                  <a:schemeClr val="tx1"/>
                </a:solidFill>
                <a:hlinkClick r:id="rId4" action="ppaction://hlinkpres?slideindex=1&amp;slidetitle="/>
              </a:rPr>
              <a:t>Licaone</a:t>
            </a:r>
            <a:r>
              <a:rPr lang="it-IT">
                <a:solidFill>
                  <a:schemeClr val="tx1"/>
                </a:solidFill>
              </a:rPr>
              <a:t> </a:t>
            </a:r>
            <a:r>
              <a:rPr lang="it-IT" dirty="0">
                <a:solidFill>
                  <a:schemeClr val="tx1"/>
                </a:solidFill>
              </a:rPr>
              <a:t>e della sua punizione, afferma che è necessaria una punizione più drastica.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</a:rPr>
              <a:t> supera la resistenza di alcuni dei. Scarta l’idea di incenerire tutto con i suoi fulmini: troppo grande il rischio che anche l’etere bruci, e poi verrà comunque il giorno in cui mare e terra bruceranno (vedi 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Fetonte</a:t>
            </a:r>
            <a:r>
              <a:rPr lang="it-IT" dirty="0">
                <a:solidFill>
                  <a:schemeClr val="tx1"/>
                </a:solidFill>
              </a:rPr>
              <a:t>). Decide allora per un </a:t>
            </a:r>
            <a:r>
              <a:rPr lang="it-IT" dirty="0">
                <a:solidFill>
                  <a:schemeClr val="tx1"/>
                </a:solidFill>
                <a:hlinkClick r:id="rId6" action="ppaction://hlinkpres?slideindex=1&amp;slidetitle="/>
              </a:rPr>
              <a:t>diluvio</a:t>
            </a:r>
            <a:r>
              <a:rPr lang="it-IT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Concilio degli dei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0605DF5-F549-E921-0A6E-11DEE448E4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ottotitolo scheda">
            <a:extLst>
              <a:ext uri="{FF2B5EF4-FFF2-40B4-BE49-F238E27FC236}">
                <a16:creationId xmlns:a16="http://schemas.microsoft.com/office/drawing/2014/main" id="{2342C826-E011-C0B2-C27F-935D2D7E3B1A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(parte di </a:t>
            </a:r>
            <a:r>
              <a:rPr lang="it-IT">
                <a:solidFill>
                  <a:schemeClr val="tx1"/>
                </a:solidFill>
                <a:hlinkClick r:id="rId11" action="ppaction://hlinkpres?slideindex=1&amp;slidetitle="/>
              </a:rPr>
              <a:t>Miti delle origini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155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22</cp:revision>
  <dcterms:created xsi:type="dcterms:W3CDTF">2024-12-08T18:36:31Z</dcterms:created>
  <dcterms:modified xsi:type="dcterms:W3CDTF">2025-01-06T17:43:02Z</dcterms:modified>
</cp:coreProperties>
</file>