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Ecub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Polidoro,%20Polissena,%20Ecub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Ecuba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Polidoro, Polissena ed Ecuba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Polidoro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2AF4384-076A-B079-3A70-A3633289E3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36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94</cp:revision>
  <dcterms:created xsi:type="dcterms:W3CDTF">2024-12-08T18:36:31Z</dcterms:created>
  <dcterms:modified xsi:type="dcterms:W3CDTF">2025-01-05T13:04:10Z</dcterms:modified>
</cp:coreProperties>
</file>