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Contesa%20di%20Muse%20e%20Pieridi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Minerv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Arazzo%20di%20Aracne.pptx" TargetMode="External"/><Relationship Id="rId10" Type="http://schemas.openxmlformats.org/officeDocument/2006/relationships/hyperlink" Target="Ciclo%20tebano.pptx" TargetMode="External"/><Relationship Id="rId4" Type="http://schemas.openxmlformats.org/officeDocument/2006/relationships/hyperlink" Target="Arazzo%20di%20Minerva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6.1-145</a:t>
            </a:r>
          </a:p>
          <a:p>
            <a:pPr>
              <a:spcBef>
                <a:spcPts val="600"/>
              </a:spcBef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Minerva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approva il verdetto nella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contesa tra Muse e Pieridi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si prepara ad una contesa simile. Aracne di Meonia si vanta di essere pari a lei nell’arte di lavorare la lana (6); benché di umile stirpe, era famosa per questo. Sfida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Minerva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accetta qualsiasi castigo in caso di sconfitta (25).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Minerva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trasformata in vecchia, le suggerisce prudenza, ma lei replica con arroganza.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Minerva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rivela (43), e la gara ha inizio. Ambedue cominciano a tessere (53-69).</a:t>
            </a:r>
          </a:p>
          <a:p>
            <a:pPr lvl="1">
              <a:spcBef>
                <a:spcPts val="600"/>
              </a:spcBef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Descrizione dell’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arazzo di Minerva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(70-102)</a:t>
            </a:r>
          </a:p>
          <a:p>
            <a:pPr lvl="1">
              <a:spcBef>
                <a:spcPts val="600"/>
              </a:spcBef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Descrizione dell’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arazzo di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Aracne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(103-128)</a:t>
            </a:r>
          </a:p>
          <a:p>
            <a:pPr>
              <a:spcBef>
                <a:spcPts val="600"/>
              </a:spcBef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Non c’è giudice nella contesa, ma l’opera di Aracne è perfetta.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Minerva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irata, colpisce Aracne con la spola (129-133). Aracne fa per impiccarsi, ma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Minerva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ne ha pietà: la trasforma in </a:t>
            </a:r>
            <a:r>
              <a:rPr lang="it-IT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ragno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Aracne resterà appesa, e continuerà a tessere le sue tele (135-145).</a:t>
            </a:r>
          </a:p>
          <a:p>
            <a:pPr lvl="1"/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Aracne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3946135-1449-7FC5-3B98-D3B270933F13}"/>
              </a:ext>
            </a:extLst>
          </p:cNvPr>
          <p:cNvSpPr txBox="1"/>
          <p:nvPr/>
        </p:nvSpPr>
        <p:spPr>
          <a:xfrm>
            <a:off x="324000" y="1502999"/>
            <a:ext cx="1162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Ciclo Tebano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193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36</cp:revision>
  <dcterms:created xsi:type="dcterms:W3CDTF">2024-12-08T18:36:31Z</dcterms:created>
  <dcterms:modified xsi:type="dcterms:W3CDTF">2025-01-06T17:57:49Z</dcterms:modified>
</cp:coreProperties>
</file>