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Diana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Agamennon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Discorso%20di%20Ulisse.pptx" TargetMode="External"/><Relationship Id="rId5" Type="http://schemas.openxmlformats.org/officeDocument/2006/relationships/hyperlink" Target="Profezie%20di%20Calcante%20e%20partenza%20dei%20Greci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Guerra%20di%20Troia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Figlia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Agamennone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e Clitennestra. Il padre la sacrificò 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Diana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per consentire alla flotta greca bloccata in Aulide di partire per la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guerra di Troia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; ma la dea, impietosita, la sostituì all’ultimo istante con una cerva.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Profezia di Calcante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  <a:hlinkClick r:id="rId6" action="ppaction://hlinkpres?slideindex=1&amp;slidetitle=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Discorso di Ulisse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Ifigenia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FA8837FD-9DF3-D35D-3FD8-385E8239EEF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493</TotalTime>
  <Words>74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87</cp:revision>
  <dcterms:created xsi:type="dcterms:W3CDTF">2024-12-08T18:36:31Z</dcterms:created>
  <dcterms:modified xsi:type="dcterms:W3CDTF">2025-01-04T17:11:38Z</dcterms:modified>
</cp:coreProperties>
</file>