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raverini.com/" TargetMode="External"/><Relationship Id="rId3" Type="http://schemas.openxmlformats.org/officeDocument/2006/relationships/hyperlink" Target="Europa.pptx" TargetMode="External"/><Relationship Id="rId7" Type="http://schemas.openxmlformats.org/officeDocument/2006/relationships/hyperlink" Target="Alcmena%20e%20Iole.pptx" TargetMode="External"/><Relationship Id="rId2" Type="http://schemas.openxmlformats.org/officeDocument/2006/relationships/hyperlink" Target="Giov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Anfitrione.pptx" TargetMode="External"/><Relationship Id="rId11" Type="http://schemas.openxmlformats.org/officeDocument/2006/relationships/image" Target="../media/image2.svg"/><Relationship Id="rId5" Type="http://schemas.openxmlformats.org/officeDocument/2006/relationships/hyperlink" Target="Alcmena.pptx" TargetMode="External"/><Relationship Id="rId10" Type="http://schemas.openxmlformats.org/officeDocument/2006/relationships/image" Target="../media/image1.png"/><Relationship Id="rId4" Type="http://schemas.openxmlformats.org/officeDocument/2006/relationships/hyperlink" Target="Minosse.pptx" TargetMode="External"/><Relationship Id="rId9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 cretese, figlio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Giove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ed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Europa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fratello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Minosse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Sposò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Alcmena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vedova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Anfitrione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Alcmena e Iole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Radamanto	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8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9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6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D8E3B51E-6644-5116-CB00-1592AC7D3D5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49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55</cp:revision>
  <dcterms:created xsi:type="dcterms:W3CDTF">2024-12-08T18:36:31Z</dcterms:created>
  <dcterms:modified xsi:type="dcterms:W3CDTF">2025-01-05T16:57:02Z</dcterms:modified>
</cp:coreProperties>
</file>