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70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18/12/2024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18/12/2024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18/12/2024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18/12/2024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18/12/2024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18/12/2024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18/12/2024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18/12/2024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18/12/2024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18/12/2024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18/12/2024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18/12/2024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Giov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Perifan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Medea%20a%20Corinto%20e%20Aten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Moglie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2" action="ppaction://hlinkpres?slideindex=1&amp;slidetitle="/>
              </a:rPr>
              <a:t>Perifante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re di Atene.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3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trasformò lei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avvoltoio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e lui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aquila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Medea a Corinto e Atene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Fene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90392" y="1091952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48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56</cp:revision>
  <dcterms:created xsi:type="dcterms:W3CDTF">2024-12-08T18:36:31Z</dcterms:created>
  <dcterms:modified xsi:type="dcterms:W3CDTF">2024-12-18T09:44:11Z</dcterms:modified>
</cp:coreProperties>
</file>