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Profezie%20di%20Calcante%20e%20partenza%20dei%20Gre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Argo, figlio di Testore. Aveva ricevuto da Apollo il dono della profezia.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Profezie di Calcante e partenza dei Greci da Aulide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Calcante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50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2025-01-04T13:16:21Z</dcterms:modified>
</cp:coreProperties>
</file>