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Guerra%20di%20Troi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Discorso%20di%20Ulisse.pptx" TargetMode="External"/><Relationship Id="rId4" Type="http://schemas.openxmlformats.org/officeDocument/2006/relationships/hyperlink" Target="Uliss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Laodamia; combatté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guerra di Troia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 fu 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Discorso di 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Sarpedonte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A50C856-A4E9-F706-0F0C-E74F40AD8D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46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2025-01-05T17:01:14Z</dcterms:modified>
</cp:coreProperties>
</file>