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Muse.pptx" TargetMode="External"/><Relationship Id="rId7" Type="http://schemas.openxmlformats.org/officeDocument/2006/relationships/hyperlink" Target="http://www.latinopratico.it/" TargetMode="External"/><Relationship Id="rId2" Type="http://schemas.openxmlformats.org/officeDocument/2006/relationships/hyperlink" Target="Rom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raverini.com/" TargetMode="External"/><Relationship Id="rId5" Type="http://schemas.openxmlformats.org/officeDocument/2006/relationships/hyperlink" Target="Apollo.pptx" TargetMode="External"/><Relationship Id="rId4" Type="http://schemas.openxmlformats.org/officeDocument/2006/relationships/hyperlink" Target="Esculapio.pptx" TargetMode="External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15.622-744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Roma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poeta invoca le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Muse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affinché gli rivelino come il culto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Esculapio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fu introdotto a Roma (622-625). </a:t>
            </a:r>
          </a:p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Il Lazio è sconvolto da una pestilenza; i cittadini chiedono aiuto all’oracolo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Delfi, che risponde che Roma ha bisogno non di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5" action="ppaction://hlinkpres?slideindex=1&amp;slidetitle="/>
              </a:rPr>
              <a:t>Apollo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ma di suo figlio (626-640). </a:t>
            </a:r>
          </a:p>
          <a:p>
            <a:pPr>
              <a:spcBef>
                <a:spcPts val="3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 senatori mandano dei messaggeri ad Epidauro, per chiedere di inviare il dio in soccorso di Roma. Gli abitanti di Epidauro esitano (641-650). La notte, 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Esculapio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appare in sogno ai Romani, annunciando che si trasformerà in un grande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serpente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e verrà con loro. Il giorno dopo il sogno si avvera, e il serpente abbandona il tempio per salirà sulla nave dei romani (651-694). </a:t>
            </a:r>
          </a:p>
          <a:p>
            <a:pPr>
              <a:spcBef>
                <a:spcPts val="300"/>
              </a:spcBef>
            </a:pP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nave romana fa rotta per Anzio e poi le foci del Tevere; da lì, una processione festante accompagna l'ingresso del dio a Roma (695-738). Il serpente si stabilisce sull’isola Tiberina, e mette fine alla pestilenza (739-744).</a:t>
            </a:r>
          </a:p>
          <a:p>
            <a:endParaRPr lang="it-IT" dirty="0">
              <a:solidFill>
                <a:schemeClr val="tx1"/>
              </a:solidFill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Introduzione a Roma del culto di Esculapio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6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7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Sottotitolo scheda">
            <a:extLst>
              <a:ext uri="{FF2B5EF4-FFF2-40B4-BE49-F238E27FC236}">
                <a16:creationId xmlns:a16="http://schemas.microsoft.com/office/drawing/2014/main" id="{5B4CA73F-1D37-77F1-6FE9-3C0944D007D4}"/>
              </a:ext>
            </a:extLst>
          </p:cNvPr>
          <p:cNvSpPr txBox="1"/>
          <p:nvPr/>
        </p:nvSpPr>
        <p:spPr>
          <a:xfrm>
            <a:off x="324000" y="1498819"/>
            <a:ext cx="1158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5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ACF0BB37-396C-6F6E-20D9-63E09FC7AD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2483</TotalTime>
  <Words>207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99</cp:revision>
  <dcterms:created xsi:type="dcterms:W3CDTF">2024-12-08T18:36:31Z</dcterms:created>
  <dcterms:modified xsi:type="dcterms:W3CDTF">2025-01-04T14:34:18Z</dcterms:modified>
</cp:coreProperties>
</file>