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Orf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If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del matrimonio.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Orfeo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Imeneo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4B2CC98-06F1-D8E8-FFCC-47D2C4F0DE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31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63</cp:revision>
  <dcterms:created xsi:type="dcterms:W3CDTF">2024-12-08T18:36:31Z</dcterms:created>
  <dcterms:modified xsi:type="dcterms:W3CDTF">2025-01-04T17:13:40Z</dcterms:modified>
</cp:coreProperties>
</file>