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Narcis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Cefis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Naiade violentata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Narciso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Liriope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C58285A-ED33-5F85-C41E-20D9147317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2025-01-04T18:11:09Z</dcterms:modified>
</cp:coreProperties>
</file>