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Calcante.pptx" TargetMode="External"/><Relationship Id="rId7" Type="http://schemas.openxmlformats.org/officeDocument/2006/relationships/hyperlink" Target="Ifgenia.pptx" TargetMode="External"/><Relationship Id="rId2" Type="http://schemas.openxmlformats.org/officeDocument/2006/relationships/hyperlink" Target="Guer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gamennon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Ifigenia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Diana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12.11-38</a:t>
            </a: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flotta dei Greci in partenza per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guerra di Troia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ferma ad Aulide in Beozia. Un serpente divora nove uccelli in cima ad un platano, per poi diventare di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(13-23);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Calcante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interpreta e predice che la guerra durerà nove anni (18-21). 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Predice anche che, per placare le acque e poter partire verso Troia, bisognerà placare l’ira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il sacrificio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Ifigenia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Agamennone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(27-28). Tutto è pronto per il sacrificio: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impietosisce, e al posto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Ifigenia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apparire sull’altare una cerva (32-34). L’ira degli dei è placata, il mare è calmo, e le mille navi dei Greci possono partire per Troia.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Profezie di Calcante e partenza dei Greci da Aulide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D287016-591E-0981-8C4E-063FB33B1D7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3A49811-D22F-F84A-B228-3233016C273B}"/>
              </a:ext>
            </a:extLst>
          </p:cNvPr>
          <p:cNvSpPr txBox="1"/>
          <p:nvPr/>
        </p:nvSpPr>
        <p:spPr>
          <a:xfrm>
            <a:off x="324000" y="1572768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2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</TotalTime>
  <Words>166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68</cp:revision>
  <dcterms:created xsi:type="dcterms:W3CDTF">2024-12-08T18:36:31Z</dcterms:created>
  <dcterms:modified xsi:type="dcterms:W3CDTF">2025-01-06T18:28:49Z</dcterms:modified>
</cp:coreProperties>
</file>