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Rotta%20di%20Enea%20da%20Scilla%20e%20Cariddi%20a%20Pitecus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Giov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14.91-100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L’isola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Pitecusa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, davanti alla quale passa Enea (vedi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Rotta di Enea da Scilla e Cariddi a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Pitecusa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prende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nome dai suoi abitanti.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offeso dai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Cercopi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falsi e spergiuri, li trasformò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scimmie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simili all’uomo, ma prive dell’uso della parola – e li mandò su quest’isola.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Pitecusa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D9C42DE-02DD-7810-AD16-0B5B26F2FE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88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2025-01-06T18:38:02Z</dcterms:modified>
</cp:coreProperties>
</file>