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Busirid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9.182-183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Busiride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crudele re egiziano che sacrificava gli stranieri a Giove.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Busiride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D0BC9BD-F8FF-6E34-753D-90C3D2D23E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63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2025-01-04T15:18:15Z</dcterms:modified>
</cp:coreProperties>
</file>