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Piramo%20e%20Tis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Piramo e Tisbe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Atargatis</a:t>
            </a:r>
            <a:r>
              <a:rPr lang="it-IT" sz="2400" b="1" dirty="0">
                <a:solidFill>
                  <a:schemeClr val="tx1"/>
                </a:solidFill>
              </a:rPr>
              <a:t> (</a:t>
            </a:r>
            <a:r>
              <a:rPr lang="it-IT" sz="2400" b="1">
                <a:solidFill>
                  <a:schemeClr val="tx1"/>
                </a:solidFill>
              </a:rPr>
              <a:t>Derceto)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2025-01-04T11:57:15Z</dcterms:modified>
</cp:coreProperties>
</file>