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omolo%20e%20la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Dio degli inizi; solitamente rappresentato con due facce (Giano bifronte), una volta al futuro e una volta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al passato.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 e la fondazione di Roma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Giano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D3526A7-FC89-BFC8-19AF-4281215FC5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2025-01-04T16:48:52Z</dcterms:modified>
</cp:coreProperties>
</file>