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Ratto%20di%20Proserpina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Proserpin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Figlio di Acheronte, tramutato in </a:t>
            </a: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gufo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da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Proserpina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per aver fatto la spia su di lei</a:t>
            </a:r>
            <a:r>
              <a:rPr lang="it-IT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14000"/>
              </a:lnSpc>
            </a:pPr>
            <a:endParaRPr lang="it-IT" b="1" kern="1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b="1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Ratto di Proserpina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Ascalafo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566</TotalTime>
  <Words>46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62</cp:revision>
  <dcterms:created xsi:type="dcterms:W3CDTF">2024-12-08T18:36:31Z</dcterms:created>
  <dcterms:modified xsi:type="dcterms:W3CDTF">2025-01-06T18:04:15Z</dcterms:modified>
</cp:coreProperties>
</file>