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Nettun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Volo%20di%20Mede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Abitanti di Rodi 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Ialiso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che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2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fece sommergere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dal fratello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Nettuno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 </a:t>
            </a:r>
            <a:r>
              <a:rPr lang="it-IT" sz="2400" b="1" dirty="0" err="1">
                <a:solidFill>
                  <a:schemeClr val="tx1"/>
                </a:solidFill>
              </a:rPr>
              <a:t>Telchini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05B37AD-8E18-CFDE-3C91-2E6147AF92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43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2025-01-05T17:43:51Z</dcterms:modified>
</cp:coreProperties>
</file>