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Giov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Gigant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Canto%20di%20Orfeo.pptx" TargetMode="External"/><Relationship Id="rId9" Type="http://schemas.openxmlformats.org/officeDocument/2006/relationships/hyperlink" Target="Origini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1.151-162</a:t>
            </a:r>
          </a:p>
          <a:p>
            <a:endParaRPr lang="it-IT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Giganti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attentano al regno celeste;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Giove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scaglia un fulmine e li seppellisce sotto i monti che avevano accatastato per raggiungere il cielo. Il loro sangue impregna la terra e condiziona la natura dell’uomo; ne nasce una stirpe violenta e feroce, che disprezza gli dei.</a:t>
            </a:r>
          </a:p>
          <a:p>
            <a:endParaRPr lang="it-IT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 anche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Il canto di Orfeo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Gigantomachia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8270A4C4-F24A-D176-874E-4F6BEB047D9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Sottotitolo scheda">
            <a:extLst>
              <a:ext uri="{FF2B5EF4-FFF2-40B4-BE49-F238E27FC236}">
                <a16:creationId xmlns:a16="http://schemas.microsoft.com/office/drawing/2014/main" id="{55EF746B-CB45-6782-D8B9-C9265427558A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>
                <a:solidFill>
                  <a:schemeClr val="tx1"/>
                </a:solidFill>
              </a:rPr>
              <a:t>(parte di </a:t>
            </a:r>
            <a:r>
              <a:rPr lang="it-IT">
                <a:solidFill>
                  <a:schemeClr val="tx1"/>
                </a:solidFill>
                <a:hlinkClick r:id="rId9" action="ppaction://hlinkpres?slideindex=1&amp;slidetitle="/>
              </a:rPr>
              <a:t>Miti delle origini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88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21</cp:revision>
  <dcterms:created xsi:type="dcterms:W3CDTF">2024-12-08T18:36:31Z</dcterms:created>
  <dcterms:modified xsi:type="dcterms:W3CDTF">2025-01-06T17:42:44Z</dcterms:modified>
</cp:coreProperties>
</file>