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pol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uforb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2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15.60-478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A Crotone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viveva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Pitagora, fuggito da Samo per evitare la tirannide. Di mente eccelsa, conosceva e spiegava i principi dell’universo. Innanzitutto, predica di astenersi dalle carni animali: la terra produce ottimi nutrimenti; sono le bestie, e nemmeno tutte, a nutrirsi di carne. (60-126). Anche i sacrifici animali per gli dei sono scellerati (127-142). E’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ispirare Pitagora (143-152). E’ sciocco temere la morte; le anime non muoiono, trasmigrano in altri corpi. Pitagora stesso era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Euforbo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 tempo della guerra di Troia: tutto muta, nulla muore. Se si uccidono animali, si rischia di far del male ad anime sorelle (153-175). Il tempo è come un fiume che non si può fermare. Le quattro stagioni si succedono l’una all’altra (176-213). Anche i nostri corpi si trasformano negli anni (214-236). Nemmeno i quattro elementi permangono, tutto in natura cambia e muta aspetto (237-306). L’acqua dà e prende sempre nuove figure. Laghi e fiumi hanno i poteri più diversi, e così terra e vulcani (307-360). I corpi si decompongono e si trasformano in altri animali; gli animali nascono crescono e si trasformano (361-390). L’unico capace di autorigenerarsi è la fenice (391-407). La iena, il camaleonte, la lince, il corallo (408-417). I popoli evolvono: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 crescendo, e diventerà capitale del mondo (418-453). Le anime trasmigrano da uomini ad animali, che non bisogna uccidere: sono nostri fratelli (454-478).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Pitagora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A5DCADA-C10C-C6D3-31D9-0354818372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310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91</cp:revision>
  <dcterms:created xsi:type="dcterms:W3CDTF">2024-12-08T18:36:31Z</dcterms:created>
  <dcterms:modified xsi:type="dcterms:W3CDTF">2025-01-05T11:43:12Z</dcterms:modified>
</cp:coreProperties>
</file>