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Apollo.pptx" TargetMode="External"/><Relationship Id="rId13" Type="http://schemas.openxmlformats.org/officeDocument/2006/relationships/hyperlink" Target="Ermes.pptx" TargetMode="External"/><Relationship Id="rId18" Type="http://schemas.openxmlformats.org/officeDocument/2006/relationships/image" Target="../media/image2.svg"/><Relationship Id="rId3" Type="http://schemas.openxmlformats.org/officeDocument/2006/relationships/hyperlink" Target="Minerva%20e%20le%20Muse.pptx" TargetMode="External"/><Relationship Id="rId7" Type="http://schemas.openxmlformats.org/officeDocument/2006/relationships/hyperlink" Target="Giove.pptx" TargetMode="External"/><Relationship Id="rId12" Type="http://schemas.openxmlformats.org/officeDocument/2006/relationships/hyperlink" Target="Venere.pptx" TargetMode="External"/><Relationship Id="rId17" Type="http://schemas.openxmlformats.org/officeDocument/2006/relationships/image" Target="../media/image1.png"/><Relationship Id="rId2" Type="http://schemas.openxmlformats.org/officeDocument/2006/relationships/hyperlink" Target="Contesa%20di%20Muse%20e%20Pieridi.pptx" TargetMode="External"/><Relationship Id="rId16" Type="http://schemas.openxmlformats.org/officeDocument/2006/relationships/hyperlink" Target="http://www.latinopratico.it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Gigantomachia.pptx" TargetMode="External"/><Relationship Id="rId11" Type="http://schemas.openxmlformats.org/officeDocument/2006/relationships/hyperlink" Target="Giunone.pptx" TargetMode="External"/><Relationship Id="rId5" Type="http://schemas.openxmlformats.org/officeDocument/2006/relationships/hyperlink" Target="Pieridi.pptx" TargetMode="External"/><Relationship Id="rId15" Type="http://schemas.openxmlformats.org/officeDocument/2006/relationships/hyperlink" Target="http://www.graverini.com/" TargetMode="External"/><Relationship Id="rId10" Type="http://schemas.openxmlformats.org/officeDocument/2006/relationships/hyperlink" Target="Diana.pptx" TargetMode="External"/><Relationship Id="rId4" Type="http://schemas.openxmlformats.org/officeDocument/2006/relationships/hyperlink" Target="Muse.pptx" TargetMode="External"/><Relationship Id="rId9" Type="http://schemas.openxmlformats.org/officeDocument/2006/relationships/hyperlink" Target="Bacco.pptx" TargetMode="External"/><Relationship Id="rId14" Type="http://schemas.openxmlformats.org/officeDocument/2006/relationships/hyperlink" Target="Ciclo%20teban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5.319-331.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 parte 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Contesa tra Muse e Pieridi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Minerva e le Muse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Durante la contesa tra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Muse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Pieridi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una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Pieride canta una nuova versione della Gigantomachia (cfr. 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Gigantomachia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narrata da Ovidio), esaltando i Giganti (in particolare Tifone) e sminuendo gli dei che, impauriti, fuggono e si trasformano: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(identificato con Ammone) diventa un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corvo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Bacco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capro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Diana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gatto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Giunone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una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vacca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Venere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pesce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Mercurio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ibis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(canto di una </a:t>
            </a:r>
            <a:r>
              <a:rPr lang="it-IT" dirty="0">
                <a:solidFill>
                  <a:schemeClr val="tx1"/>
                </a:solidFill>
                <a:hlinkClick r:id="rId5" action="ppaction://hlinkpres?slideindex=1&amp;slidetitle="/>
              </a:rPr>
              <a:t>Pieride</a:t>
            </a:r>
            <a:r>
              <a:rPr lang="it-IT" dirty="0">
                <a:solidFill>
                  <a:schemeClr val="tx1"/>
                </a:solidFill>
              </a:rPr>
              <a:t> durante la contesa con </a:t>
            </a:r>
            <a:r>
              <a:rPr lang="it-IT">
                <a:solidFill>
                  <a:schemeClr val="tx1"/>
                </a:solidFill>
              </a:rPr>
              <a:t>le </a:t>
            </a:r>
            <a:r>
              <a:rPr lang="it-IT">
                <a:solidFill>
                  <a:schemeClr val="tx1"/>
                </a:solidFill>
                <a:hlinkClick r:id="rId4" action="ppaction://hlinkpres?slideindex=1&amp;slidetitle="/>
              </a:rPr>
              <a:t>Muse</a:t>
            </a:r>
            <a:r>
              <a:rPr lang="it-IT">
                <a:solidFill>
                  <a:schemeClr val="tx1"/>
                </a:solidFill>
              </a:rPr>
              <a:t>;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Ciclo Tebano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Gigantomachia della Pieride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385E302-A53D-4082-019E-E91AE097A16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143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31</cp:revision>
  <dcterms:created xsi:type="dcterms:W3CDTF">2024-12-08T18:36:31Z</dcterms:created>
  <dcterms:modified xsi:type="dcterms:W3CDTF">2025-01-06T18:02:15Z</dcterms:modified>
</cp:coreProperties>
</file>