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Eliadi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Fetont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2.367-380</a:t>
            </a:r>
            <a:b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Figlio di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Stenelo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parente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Fetonte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regna sui Liguri. Assiste alla morte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Fetonte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al prodigio delle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Eliadi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Per il dolore diventa un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cigno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Cicno (Cigno)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F043E874-7EB9-BA62-BA85-A2EDF4D45AD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Sottotitolo scheda">
            <a:extLst>
              <a:ext uri="{FF2B5EF4-FFF2-40B4-BE49-F238E27FC236}">
                <a16:creationId xmlns:a16="http://schemas.microsoft.com/office/drawing/2014/main" id="{A362D3B2-3E98-1420-17A1-F7CCF5FAD6DC}"/>
              </a:ext>
            </a:extLst>
          </p:cNvPr>
          <p:cNvSpPr txBox="1"/>
          <p:nvPr/>
        </p:nvSpPr>
        <p:spPr>
          <a:xfrm>
            <a:off x="324000" y="165108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>
                <a:solidFill>
                  <a:schemeClr val="tx1"/>
                </a:solidFill>
              </a:rPr>
              <a:t>(parte del mito di </a:t>
            </a:r>
            <a:r>
              <a:rPr lang="it-IT">
                <a:solidFill>
                  <a:schemeClr val="tx1"/>
                </a:solidFill>
                <a:hlinkClick r:id="rId2" action="ppaction://hlinkpres?slideindex=1&amp;slidetitle="/>
              </a:rPr>
              <a:t>Fetonte</a:t>
            </a:r>
            <a:r>
              <a:rPr lang="it-IT">
                <a:solidFill>
                  <a:schemeClr val="tx1"/>
                </a:solidFill>
              </a:rPr>
              <a:t>)</a:t>
            </a: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65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30</cp:revision>
  <dcterms:created xsi:type="dcterms:W3CDTF">2024-12-08T18:36:31Z</dcterms:created>
  <dcterms:modified xsi:type="dcterms:W3CDTF">2025-01-06T17:46:55Z</dcterms:modified>
</cp:coreProperties>
</file>