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Adon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Galantid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Dea del parto.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Galantide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Adone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Lucina	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126A5A05-7D00-E828-45FF-6A6852F8A6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32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46</cp:revision>
  <dcterms:created xsi:type="dcterms:W3CDTF">2024-12-08T18:36:31Z</dcterms:created>
  <dcterms:modified xsi:type="dcterms:W3CDTF">2025-01-04T18:13:28Z</dcterms:modified>
</cp:coreProperties>
</file>