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Pireneo.pptx" TargetMode="External"/><Relationship Id="rId13" Type="http://schemas.openxmlformats.org/officeDocument/2006/relationships/hyperlink" Target="Trittolemo%20e%20Linco.pptx" TargetMode="External"/><Relationship Id="rId18" Type="http://schemas.openxmlformats.org/officeDocument/2006/relationships/hyperlink" Target="Ciclo%20tebano.pptx" TargetMode="External"/><Relationship Id="rId3" Type="http://schemas.openxmlformats.org/officeDocument/2006/relationships/hyperlink" Target="Perseo.pptx" TargetMode="External"/><Relationship Id="rId7" Type="http://schemas.openxmlformats.org/officeDocument/2006/relationships/hyperlink" Target="Urania.pptx" TargetMode="External"/><Relationship Id="rId12" Type="http://schemas.openxmlformats.org/officeDocument/2006/relationships/hyperlink" Target="Ratto%20di%20Proserpina.pptx" TargetMode="External"/><Relationship Id="rId17" Type="http://schemas.openxmlformats.org/officeDocument/2006/relationships/image" Target="../media/image2.svg"/><Relationship Id="rId2" Type="http://schemas.openxmlformats.org/officeDocument/2006/relationships/hyperlink" Target="Minerva.pptx" TargetMode="Externa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Pegaso.pptx" TargetMode="External"/><Relationship Id="rId11" Type="http://schemas.openxmlformats.org/officeDocument/2006/relationships/hyperlink" Target="Calliope.pptx" TargetMode="External"/><Relationship Id="rId5" Type="http://schemas.openxmlformats.org/officeDocument/2006/relationships/hyperlink" Target="Ippocrene.pptx" TargetMode="External"/><Relationship Id="rId15" Type="http://schemas.openxmlformats.org/officeDocument/2006/relationships/hyperlink" Target="http://www.latinopratico.it/" TargetMode="External"/><Relationship Id="rId10" Type="http://schemas.openxmlformats.org/officeDocument/2006/relationships/hyperlink" Target="Gigantomachia%20della%20Pieride.pptx" TargetMode="External"/><Relationship Id="rId4" Type="http://schemas.openxmlformats.org/officeDocument/2006/relationships/hyperlink" Target="Muse.pptx" TargetMode="External"/><Relationship Id="rId9" Type="http://schemas.openxmlformats.org/officeDocument/2006/relationships/hyperlink" Target="Pieridi.pptx" TargetMode="External"/><Relationship Id="rId1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864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5.250-678</a:t>
            </a: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ha sempre accompagnato il fratellastro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Perseo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parte da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Serifo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si reca presso Tebe, sul monte Elicona sacro alle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Muse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Chiede loro di mostrarle la fonte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Ippocrene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si dice scaturita sotto lo zoccolo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Pegaso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Urania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conferma la storia e conduce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Minerva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alla sorgente (260-263). La dea ne contempla la bellezza, e dichiara 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Muse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beate; una Musa le risponde che anche loro sono esposte a pericoli, e le racconta la storia del crudele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Pireneo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Minerva si stupisce dell’arrivo di nove gazze, e una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Musa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le racconta la loro storia. Erano 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figlie di Piero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Evippe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sfidarono le Muse in una gara di canto, scegliendo a giudici le ninfe (308-314).</a:t>
            </a:r>
          </a:p>
          <a:p>
            <a:pPr lvl="1"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Una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Pieride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canta una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Gigantomachia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(319-331).</a:t>
            </a:r>
          </a:p>
          <a:p>
            <a:pPr lvl="1"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Calliope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risponde con la lunga storia del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Ratto di Proserpina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(341-661); poi termina con la vicenda 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Trittolemo e Linco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Terminato il dotto canto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Calliope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le ninfe dichiarano 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Muse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vincitrici della contesa. Le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Pieridi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protestano e offendono. Sono trasformate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gazze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Minerva e le Muse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528E78E-E1F4-237E-2E66-650E1D12782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0D9E79FC-3274-0F05-E805-4DA8C4BFEAE4}"/>
              </a:ext>
            </a:extLst>
          </p:cNvPr>
          <p:cNvSpPr txBox="1"/>
          <p:nvPr/>
        </p:nvSpPr>
        <p:spPr>
          <a:xfrm>
            <a:off x="324000" y="1577071"/>
            <a:ext cx="1162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8" action="ppaction://hlinkpres?slideindex=1&amp;slidetitle="/>
              </a:rPr>
              <a:t>Ciclo Tebano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222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58</cp:revision>
  <dcterms:created xsi:type="dcterms:W3CDTF">2024-12-08T18:36:31Z</dcterms:created>
  <dcterms:modified xsi:type="dcterms:W3CDTF">2025-01-06T18:00:24Z</dcterms:modified>
</cp:coreProperties>
</file>