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Tese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Teseo%20ospite%20di%20Achel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Nettuno.pptx" TargetMode="External"/><Relationship Id="rId5" Type="http://schemas.openxmlformats.org/officeDocument/2006/relationships/hyperlink" Target="Achelo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Echinadi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577-589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 ospite di 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Teseo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Un’isola un po’ discosta dalle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Echinadi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chiama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Perimele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l’aveva amata; il padre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Ippodamante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adirato, gettò la figlia giù da uno scoglio perché morisse in mare.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prega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concederle un luogo dove approdare, o di fare di lei stessa un luogo. Così Perimele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diventa un’</a:t>
            </a: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isola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Perimele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Acheloo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F426E6C-A30C-66EF-6D6F-9FED267BED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103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2025-01-05T13:32:01Z</dcterms:modified>
</cp:coreProperties>
</file>