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uerra%20di%20Troi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cas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Primi%20scontri%20a%20Tro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Principe tessalo, marito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Laodamia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Acasto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Partecipò alla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e fu il primo dei Greci a cadere sul campo di battaglia.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Primi scontri nella guerra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Protesilao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2B39ADF-9024-4F94-59FE-C7AAA1F508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60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2025-01-05T13:08:45Z</dcterms:modified>
</cp:coreProperties>
</file>