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Borea%20e%20Orizia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Procne%20e%20Filomel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 lvl="1">
              <a:lnSpc>
                <a:spcPct val="150000"/>
              </a:lnSpc>
            </a:pPr>
            <a:r>
              <a:rPr lang="it-IT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Tereo, Procne e Filomela</a:t>
            </a:r>
            <a:r>
              <a:rPr lang="it-IT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(6.424-674)</a:t>
            </a:r>
          </a:p>
          <a:p>
            <a:pPr lvl="1">
              <a:lnSpc>
                <a:spcPct val="150000"/>
              </a:lnSpc>
            </a:pPr>
            <a:r>
              <a:rPr lang="it-IT" kern="1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  <a:hlinkClick r:id="rId3" action="ppaction://hlinkpres?slideindex=1&amp;slidetitle="/>
              </a:rPr>
              <a:t>Borea, </a:t>
            </a:r>
            <a:r>
              <a:rPr lang="it-IT" kern="10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  <a:hlinkClick r:id="rId3" action="ppaction://hlinkpres?slideindex=1&amp;slidetitle="/>
              </a:rPr>
              <a:t>Orizia</a:t>
            </a:r>
            <a:r>
              <a:rPr lang="it-IT" kern="1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  <a:hlinkClick r:id="rId3" action="ppaction://hlinkpres?slideindex=1&amp;slidetitle="/>
              </a:rPr>
              <a:t> e i </a:t>
            </a:r>
            <a:r>
              <a:rPr lang="it-IT" kern="100" dirty="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  <a:hlinkClick r:id="rId3" action="ppaction://hlinkpres?slideindex=1&amp;slidetitle="/>
              </a:rPr>
              <a:t>Boreadi</a:t>
            </a:r>
            <a:r>
              <a:rPr lang="it-IT" kern="100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(6.675-721)</a:t>
            </a:r>
          </a:p>
          <a:p>
            <a:endParaRPr lang="it-IT" sz="1800" kern="100" dirty="0">
              <a:solidFill>
                <a:schemeClr val="tx1"/>
              </a:solidFill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Storie ateniesi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9024F684-DD5D-7CCB-E73F-41E1F15F9D51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5" name="Sottotitolo scheda">
            <a:extLst>
              <a:ext uri="{FF2B5EF4-FFF2-40B4-BE49-F238E27FC236}">
                <a16:creationId xmlns:a16="http://schemas.microsoft.com/office/drawing/2014/main" id="{672BD6BC-9C3A-A357-0CDA-727B1D786EAC}"/>
              </a:ext>
            </a:extLst>
          </p:cNvPr>
          <p:cNvSpPr txBox="1"/>
          <p:nvPr/>
        </p:nvSpPr>
        <p:spPr>
          <a:xfrm>
            <a:off x="324981" y="18036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6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05440AD3-A867-7D57-07EC-C61EE7B2F05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380</TotalTime>
  <Words>41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Times New Roman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50</cp:revision>
  <dcterms:created xsi:type="dcterms:W3CDTF">2024-12-08T18:36:31Z</dcterms:created>
  <dcterms:modified xsi:type="dcterms:W3CDTF">2025-01-05T14:17:32Z</dcterms:modified>
</cp:coreProperties>
</file>