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Beroe.pptx" TargetMode="External"/><Relationship Id="rId13" Type="http://schemas.openxmlformats.org/officeDocument/2006/relationships/hyperlink" Target="http://www.graverini.com/" TargetMode="External"/><Relationship Id="rId3" Type="http://schemas.openxmlformats.org/officeDocument/2006/relationships/hyperlink" Target="Europa.pptx" TargetMode="External"/><Relationship Id="rId7" Type="http://schemas.openxmlformats.org/officeDocument/2006/relationships/hyperlink" Target="Agenore.pptx" TargetMode="External"/><Relationship Id="rId12" Type="http://schemas.openxmlformats.org/officeDocument/2006/relationships/hyperlink" Target="Ciclo%20tebano.pptx" TargetMode="External"/><Relationship Id="rId2" Type="http://schemas.openxmlformats.org/officeDocument/2006/relationships/hyperlink" Target="Giunone.pptx" TargetMode="External"/><Relationship Id="rId16" Type="http://schemas.openxmlformats.org/officeDocument/2006/relationships/image" Target="../media/image2.svg"/><Relationship Id="rId1" Type="http://schemas.openxmlformats.org/officeDocument/2006/relationships/slideLayout" Target="../slideLayouts/slideLayout7.xml"/><Relationship Id="rId6" Type="http://schemas.openxmlformats.org/officeDocument/2006/relationships/hyperlink" Target="Cadmo.pptx" TargetMode="External"/><Relationship Id="rId11" Type="http://schemas.openxmlformats.org/officeDocument/2006/relationships/hyperlink" Target="Bacco.pptx" TargetMode="External"/><Relationship Id="rId5" Type="http://schemas.openxmlformats.org/officeDocument/2006/relationships/hyperlink" Target="Atteone.pptx" TargetMode="External"/><Relationship Id="rId15" Type="http://schemas.openxmlformats.org/officeDocument/2006/relationships/image" Target="../media/image1.png"/><Relationship Id="rId10" Type="http://schemas.openxmlformats.org/officeDocument/2006/relationships/hyperlink" Target="Sole.pptx" TargetMode="External"/><Relationship Id="rId4" Type="http://schemas.openxmlformats.org/officeDocument/2006/relationships/hyperlink" Target="Giove.pptx" TargetMode="External"/><Relationship Id="rId9" Type="http://schemas.openxmlformats.org/officeDocument/2006/relationships/hyperlink" Target="Fetonte.pptx" TargetMode="External"/><Relationship Id="rId14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3.253-315</a:t>
            </a:r>
            <a:b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Giunone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nemica dei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Tirii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 causa della gelosia per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Europa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amata da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Giove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gioisce per la morte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Atteone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(nipote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Cadmo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figlio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Agenore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fratello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Europa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). 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Un altro motivo di gelosia e sete di vendetta è Semele, figlia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Cadmo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anche lei messa incinta da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Giove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Giunone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assume le sembianze della vecchia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Beroe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di Epidauro, nutrice di Semele, e va a casa sua; la induce a chiedere 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Giove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di visitarla in tutta la sua gloria, come quando va a visitare Giunone. Semele riesce a farsi promettere da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Giove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di esaudire un suo desiderio, qualunque esso sia (come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Fetonte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ha fatto con suo padre il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0" action="ppaction://hlinkpres?slideindex=1&amp;slidetitle="/>
              </a:rPr>
              <a:t>Sole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).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Giove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quindi si presenta a lei in tutta la sua gloria, ma Semele finisce incenerita dal fulmine.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Giove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le strappa il bambino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dal grembo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 se lo cuce nella coscia, portando così a termine la gravidanza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1" action="ppaction://hlinkpres?slideindex=1&amp;slidetitle="/>
              </a:rPr>
              <a:t>Bacco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>
                <a:solidFill>
                  <a:schemeClr val="tx1"/>
                </a:solidFill>
              </a:rPr>
              <a:t>(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parte di 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2" action="ppaction://hlinkpres?slideindex=1&amp;slidetitle="/>
              </a:rPr>
              <a:t>Ciclo Tebano</a:t>
            </a:r>
            <a:r>
              <a:rPr lang="it-IT">
                <a:solidFill>
                  <a:schemeClr val="tx1"/>
                </a:solidFill>
              </a:rPr>
              <a:t>)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Semele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13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4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1BAE86CC-CFEB-655C-2399-35C447FE8AFB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</TotalTime>
  <Words>198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33</cp:revision>
  <dcterms:created xsi:type="dcterms:W3CDTF">2024-12-08T18:36:31Z</dcterms:created>
  <dcterms:modified xsi:type="dcterms:W3CDTF">2025-01-05T17:16:54Z</dcterms:modified>
</cp:coreProperties>
</file>