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CC4E8"/>
    <a:srgbClr val="FF9933"/>
    <a:srgbClr val="FF9966"/>
    <a:srgbClr val="84E291"/>
    <a:srgbClr val="DD6DC2"/>
    <a:srgbClr val="F7DDF1"/>
    <a:srgbClr val="ED8855"/>
    <a:srgbClr val="DDC5C5"/>
    <a:srgbClr val="DCE3F8"/>
    <a:srgbClr val="C4C0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8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D418761-3577-A363-5008-3C67AAA6BB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C41DC63-0B11-370C-B3B9-CF8C1D63CA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AA1ED7E-7C28-661B-FCAB-0C598838E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07/01/2025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2014BF8-36BB-AB69-57D8-B16B510EF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6AABE63-0121-5944-5BFE-03FB31B37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8720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4598AB1-41CF-2C1D-E8B3-600600C9A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6B4759C-62E1-DD92-1039-CB4448FF59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30ADB49-4E24-0EEF-8B21-48ADD0E38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07/01/2025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8AE7EF2-0122-FCD4-E709-2975A7B73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8303591-2F09-93D3-BD72-E85E93328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7757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33F96813-8DA2-0527-3760-22A343DA77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63EDBAD-A0FE-A571-E8DB-9B83DFC142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91C3DC4-81EC-598E-72E3-77786AD79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07/01/2025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77AE80B-9BE1-BB2F-9BD9-2266B9F9F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CC7361D-1BBD-965A-2765-B0FEFC7C0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3737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2354BEE-5186-A760-4C05-7C3D34775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CBA784A-895F-F303-01D3-409BBE81BC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4B70206-A215-7381-AA83-E30582999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07/01/2025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521384A-45EF-A07C-CD12-729992A3D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EEC350A-A723-C913-C34D-803FA5427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9587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CB0F988-0767-5E53-B7C3-D33486E57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A636528-9835-2DE5-9883-4B7212CCE6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3C3A9DE-F8F8-BA6F-0329-E0F22085C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07/01/2025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47812CE-E8E1-B965-0468-0B41673CF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E05433C-A408-09A1-DF5F-BC2156D13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4272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8E2AAF-F8BD-B0BB-A36F-326B56152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95CC633-19BB-F97B-4E7D-E148469CDA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85F46E2-088B-B7CF-C5B9-3A9DB58742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5633BF9-AD28-5AA3-D434-F01913392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07/01/2025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F6F8D48-0A23-4698-A4DF-421D6B2C9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7A3A679-5CDF-6A8B-FEC2-139CAA1DD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180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2A7FA44-BFFA-B37D-09F8-15B5717B9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19B4E49-C362-EAB1-F692-AE8ADBEC2B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240F5D7-3794-B3D0-189F-226DB8D2A7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A7D2AA03-5F84-912E-CBC3-1E1D2A2ABC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FAB33B8-1C6C-9581-D6BB-8A0C899A12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35E89C3-A120-6277-1A3D-CC199AAA0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07/01/2025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EBEF8C84-F72D-4486-4782-07615DE65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F3940D73-1098-5E95-C602-3F09A50BE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3908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C0CE0C9-BBC8-75AD-5953-EC558CADC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C22E31C-2028-E215-8008-E204E4499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07/01/2025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25142FB-CEB9-B775-4B43-E76C70135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BFD3EAC-BF06-BB60-1871-BD7CBF4DC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7265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C148889B-DD60-0317-A413-BCE34A6C5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07/01/2025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BE5CDD6-FEF9-BE17-CF85-661E3E6D3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753FE4F-431C-E547-B799-2710A82D7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6268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85AF40C-D917-A20F-54B3-6941D0442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1197695-9C04-70AB-8263-10E51E9A1F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D907970-C69B-1BC0-8C36-C14E6A801F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7B2C77E-953B-88A1-F0AF-6A5667E70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07/01/2025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0C22EB8-C0CF-1C13-41C2-4DD991DFF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9D3A86B-4577-5AC3-CD04-6DDACA8EE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41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B8DD874-10C3-6B6E-819F-ED0B1D693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757F1CA-2A0C-1056-7700-BA6F5483FC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235481C-AE25-3889-50AE-4CF369107E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6339B5E-157D-9674-10FA-52FA75405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07/01/2025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2EC7020-A249-54C1-5C26-62116C5FC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D12FC87-A4F4-3F96-9CEF-6C823D149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2958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33568D1A-EC10-207B-3CA7-E22047C7F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F5843A6-7C0F-ED2D-EB2D-43127A3E48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759BA66-F1BB-E4FF-A919-B6663EEFB5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1FAE86D-0088-4198-83F7-8D0DD762B10F}" type="datetimeFigureOut">
              <a:rPr lang="it-IT" smtClean="0"/>
              <a:t>07/01/2025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7DF4968-74B6-559C-B1DE-795EFBBDBF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8240B5A-A2D8-910F-EEA2-AE9D357CCC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8446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7" Type="http://schemas.openxmlformats.org/officeDocument/2006/relationships/hyperlink" Target="pages/Storia%20di%20Pitecusa.pptx" TargetMode="External"/><Relationship Id="rId21" Type="http://schemas.openxmlformats.org/officeDocument/2006/relationships/hyperlink" Target="pages/Ino%20e%20Atamante.pptx" TargetMode="External"/><Relationship Id="rId42" Type="http://schemas.openxmlformats.org/officeDocument/2006/relationships/hyperlink" Target="pages/Teseo%20ed%20Egeo.pptx" TargetMode="External"/><Relationship Id="rId63" Type="http://schemas.openxmlformats.org/officeDocument/2006/relationships/hyperlink" Target="pages/Acheloo%20ed%20Ercole.pptx" TargetMode="External"/><Relationship Id="rId84" Type="http://schemas.openxmlformats.org/officeDocument/2006/relationships/hyperlink" Target="pages/Medea%20a%20Corinto%20e%20Atene.pptx" TargetMode="External"/><Relationship Id="rId138" Type="http://schemas.openxmlformats.org/officeDocument/2006/relationships/hyperlink" Target="pages/Morte%20e%20divinizzazione%20di%20Ercole.pptx" TargetMode="External"/><Relationship Id="rId159" Type="http://schemas.openxmlformats.org/officeDocument/2006/relationships/hyperlink" Target="http://www.latinopratico.it/" TargetMode="External"/><Relationship Id="rId107" Type="http://schemas.openxmlformats.org/officeDocument/2006/relationships/hyperlink" Target="pages/Ociroe.pptx" TargetMode="External"/><Relationship Id="rId11" Type="http://schemas.openxmlformats.org/officeDocument/2006/relationships/hyperlink" Target="pages/Aurora,%20Memnone%20e%20le%20Memnonidi.pptx" TargetMode="External"/><Relationship Id="rId32" Type="http://schemas.openxmlformats.org/officeDocument/2006/relationships/hyperlink" Target="pages/Navi%20troiane.pptx" TargetMode="External"/><Relationship Id="rId53" Type="http://schemas.openxmlformats.org/officeDocument/2006/relationships/hyperlink" Target="pages/Adone.pptx" TargetMode="External"/><Relationship Id="rId74" Type="http://schemas.openxmlformats.org/officeDocument/2006/relationships/hyperlink" Target="pages/Ersenore.pptx" TargetMode="External"/><Relationship Id="rId128" Type="http://schemas.openxmlformats.org/officeDocument/2006/relationships/hyperlink" Target="pages/Ippolito.pptx" TargetMode="External"/><Relationship Id="rId149" Type="http://schemas.openxmlformats.org/officeDocument/2006/relationships/hyperlink" Target="pages/Periclimeno.pptx" TargetMode="External"/><Relationship Id="rId5" Type="http://schemas.openxmlformats.org/officeDocument/2006/relationships/hyperlink" Target="pages/Aretusa.pptx" TargetMode="External"/><Relationship Id="rId95" Type="http://schemas.openxmlformats.org/officeDocument/2006/relationships/hyperlink" Target="pages/Cornacchia.pptx" TargetMode="External"/><Relationship Id="rId160" Type="http://schemas.openxmlformats.org/officeDocument/2006/relationships/image" Target="../media/image1.png"/><Relationship Id="rId22" Type="http://schemas.openxmlformats.org/officeDocument/2006/relationships/hyperlink" Target="pages/Ifi%20e%20Anassarete.pptx" TargetMode="External"/><Relationship Id="rId43" Type="http://schemas.openxmlformats.org/officeDocument/2006/relationships/hyperlink" Target="pages/Cipresso.pptx" TargetMode="External"/><Relationship Id="rId64" Type="http://schemas.openxmlformats.org/officeDocument/2006/relationships/hyperlink" Target="pages/Cadmo%20e%20Armonia.pptx" TargetMode="External"/><Relationship Id="rId118" Type="http://schemas.openxmlformats.org/officeDocument/2006/relationships/hyperlink" Target="pages/Callisto.pptx" TargetMode="External"/><Relationship Id="rId139" Type="http://schemas.openxmlformats.org/officeDocument/2006/relationships/hyperlink" Target="pages/Ersilia.pptx" TargetMode="External"/><Relationship Id="rId85" Type="http://schemas.openxmlformats.org/officeDocument/2006/relationships/hyperlink" Target="pages/Niso.pptx" TargetMode="External"/><Relationship Id="rId150" Type="http://schemas.openxmlformats.org/officeDocument/2006/relationships/hyperlink" Target="pages/Proteo.pptx" TargetMode="External"/><Relationship Id="rId12" Type="http://schemas.openxmlformats.org/officeDocument/2006/relationships/hyperlink" Target="pages/Arazzo%20di%20Aracne.pptx" TargetMode="External"/><Relationship Id="rId17" Type="http://schemas.openxmlformats.org/officeDocument/2006/relationships/hyperlink" Target="pages/Sole,%20Leucotoe%20e%20Clizia.pptx" TargetMode="External"/><Relationship Id="rId33" Type="http://schemas.openxmlformats.org/officeDocument/2006/relationships/hyperlink" Target="pages/Niobe.pptx" TargetMode="External"/><Relationship Id="rId38" Type="http://schemas.openxmlformats.org/officeDocument/2006/relationships/hyperlink" Target="pages/Scilla%20e%20Glauco.pptx" TargetMode="External"/><Relationship Id="rId59" Type="http://schemas.openxmlformats.org/officeDocument/2006/relationships/hyperlink" Target="pages/Acete.pptx" TargetMode="External"/><Relationship Id="rId103" Type="http://schemas.openxmlformats.org/officeDocument/2006/relationships/hyperlink" Target="pages/Minieidi.pptx" TargetMode="External"/><Relationship Id="rId108" Type="http://schemas.openxmlformats.org/officeDocument/2006/relationships/hyperlink" Target="pages/Polidoro,%20Polissena,%20Ecuba.pptx" TargetMode="External"/><Relationship Id="rId124" Type="http://schemas.openxmlformats.org/officeDocument/2006/relationships/hyperlink" Target="pages/Sparti.pptx" TargetMode="External"/><Relationship Id="rId129" Type="http://schemas.openxmlformats.org/officeDocument/2006/relationships/hyperlink" Target="pages/Pelope.pptx" TargetMode="External"/><Relationship Id="rId54" Type="http://schemas.openxmlformats.org/officeDocument/2006/relationships/hyperlink" Target="pages/Narciso.pptx" TargetMode="External"/><Relationship Id="rId70" Type="http://schemas.openxmlformats.org/officeDocument/2006/relationships/hyperlink" Target="pages/Ceice%20e%20Alcione.pptx" TargetMode="External"/><Relationship Id="rId75" Type="http://schemas.openxmlformats.org/officeDocument/2006/relationships/hyperlink" Target="pages/Melanippe%20ed%20Eurimede.pptx" TargetMode="External"/><Relationship Id="rId91" Type="http://schemas.openxmlformats.org/officeDocument/2006/relationships/hyperlink" Target="pages/Scilla.pptx" TargetMode="External"/><Relationship Id="rId96" Type="http://schemas.openxmlformats.org/officeDocument/2006/relationships/hyperlink" Target="pages/Uccelli%20loquaci.pptx" TargetMode="External"/><Relationship Id="rId140" Type="http://schemas.openxmlformats.org/officeDocument/2006/relationships/hyperlink" Target="pages/Glauco.pptx" TargetMode="External"/><Relationship Id="rId145" Type="http://schemas.openxmlformats.org/officeDocument/2006/relationships/hyperlink" Target="pages/Sirene.pptx" TargetMode="External"/><Relationship Id="rId161" Type="http://schemas.openxmlformats.org/officeDocument/2006/relationships/image" Target="../media/image2.svg"/><Relationship Id="rId1" Type="http://schemas.openxmlformats.org/officeDocument/2006/relationships/slideLayout" Target="../slideLayouts/slideLayout7.xml"/><Relationship Id="rId6" Type="http://schemas.openxmlformats.org/officeDocument/2006/relationships/hyperlink" Target="pages/Biblide%20e%20Cauno.pptx" TargetMode="External"/><Relationship Id="rId23" Type="http://schemas.openxmlformats.org/officeDocument/2006/relationships/hyperlink" Target="pages/Atlante.pptx" TargetMode="External"/><Relationship Id="rId28" Type="http://schemas.openxmlformats.org/officeDocument/2006/relationships/hyperlink" Target="pages/Giavellotto%20di%20Cefalo.pptx" TargetMode="External"/><Relationship Id="rId49" Type="http://schemas.openxmlformats.org/officeDocument/2006/relationships/hyperlink" Target="pages/Pastore%20apulo.pptx" TargetMode="External"/><Relationship Id="rId114" Type="http://schemas.openxmlformats.org/officeDocument/2006/relationships/hyperlink" Target="pages/Atalanta%20e%20Ippomene.pptx" TargetMode="External"/><Relationship Id="rId119" Type="http://schemas.openxmlformats.org/officeDocument/2006/relationships/hyperlink" Target="pages/Io.pptx" TargetMode="External"/><Relationship Id="rId44" Type="http://schemas.openxmlformats.org/officeDocument/2006/relationships/hyperlink" Target="pages/Climene.pptx" TargetMode="External"/><Relationship Id="rId60" Type="http://schemas.openxmlformats.org/officeDocument/2006/relationships/hyperlink" Target="pages/Ofelte.pptx" TargetMode="External"/><Relationship Id="rId65" Type="http://schemas.openxmlformats.org/officeDocument/2006/relationships/hyperlink" Target="pages/Culto%20di%20Esculapio.pptx" TargetMode="External"/><Relationship Id="rId81" Type="http://schemas.openxmlformats.org/officeDocument/2006/relationships/hyperlink" Target="pages/Perdice.pptx" TargetMode="External"/><Relationship Id="rId86" Type="http://schemas.openxmlformats.org/officeDocument/2006/relationships/hyperlink" Target="pages/Fene.pptx" TargetMode="External"/><Relationship Id="rId130" Type="http://schemas.openxmlformats.org/officeDocument/2006/relationships/hyperlink" Target="pages/Pitagora.pptx" TargetMode="External"/><Relationship Id="rId135" Type="http://schemas.openxmlformats.org/officeDocument/2006/relationships/hyperlink" Target="pages/Donne%20di%20Cos.pptx" TargetMode="External"/><Relationship Id="rId151" Type="http://schemas.openxmlformats.org/officeDocument/2006/relationships/hyperlink" Target="pages/Pomona%20e%20Vertumno.pptx" TargetMode="External"/><Relationship Id="rId156" Type="http://schemas.openxmlformats.org/officeDocument/2006/relationships/hyperlink" Target="pages/Esone.pptx" TargetMode="External"/><Relationship Id="rId13" Type="http://schemas.openxmlformats.org/officeDocument/2006/relationships/hyperlink" Target="pages/Marsia.pptx" TargetMode="External"/><Relationship Id="rId18" Type="http://schemas.openxmlformats.org/officeDocument/2006/relationships/hyperlink" Target="pages/Echinadi.pptx" TargetMode="External"/><Relationship Id="rId39" Type="http://schemas.openxmlformats.org/officeDocument/2006/relationships/hyperlink" Target="pages/Profezie%20di%20Calcante%20e%20partenza%20dei%20Greci.pptx" TargetMode="External"/><Relationship Id="rId109" Type="http://schemas.openxmlformats.org/officeDocument/2006/relationships/hyperlink" Target="pages/Atteone.pptx" TargetMode="External"/><Relationship Id="rId34" Type="http://schemas.openxmlformats.org/officeDocument/2006/relationships/hyperlink" Target="pages/Polidette.pptx" TargetMode="External"/><Relationship Id="rId50" Type="http://schemas.openxmlformats.org/officeDocument/2006/relationships/hyperlink" Target="pages/Piramo%20e%20Tisbe.pptx" TargetMode="External"/><Relationship Id="rId55" Type="http://schemas.openxmlformats.org/officeDocument/2006/relationships/hyperlink" Target="pages/Contesa%20per%20le%20armi%20di%20Achille.pptx" TargetMode="External"/><Relationship Id="rId76" Type="http://schemas.openxmlformats.org/officeDocument/2006/relationships/hyperlink" Target="pages/Figlio%20di%20Eumelo.pptx" TargetMode="External"/><Relationship Id="rId97" Type="http://schemas.openxmlformats.org/officeDocument/2006/relationships/hyperlink" Target="pages/Corvo.pptx" TargetMode="External"/><Relationship Id="rId104" Type="http://schemas.openxmlformats.org/officeDocument/2006/relationships/hyperlink" Target="pages/Pavone.pptx" TargetMode="External"/><Relationship Id="rId120" Type="http://schemas.openxmlformats.org/officeDocument/2006/relationships/hyperlink" Target="pages/Orecchie%20di%20Mida.pptx" TargetMode="External"/><Relationship Id="rId125" Type="http://schemas.openxmlformats.org/officeDocument/2006/relationships/hyperlink" Target="pages/Medea%20in%20Colchide.pptx" TargetMode="External"/><Relationship Id="rId141" Type="http://schemas.openxmlformats.org/officeDocument/2006/relationships/hyperlink" Target="pages/Divinizzazione%20di%20Romolo%20ed%20Ersilia.pptx" TargetMode="External"/><Relationship Id="rId146" Type="http://schemas.openxmlformats.org/officeDocument/2006/relationships/hyperlink" Target="pages/Acheloo.pptx" TargetMode="External"/><Relationship Id="rId7" Type="http://schemas.openxmlformats.org/officeDocument/2006/relationships/hyperlink" Target="pages/Ciane.pptx" TargetMode="External"/><Relationship Id="rId71" Type="http://schemas.openxmlformats.org/officeDocument/2006/relationships/hyperlink" Target="pages/Ceneo%20e%20la%20centauromachia.pptx" TargetMode="External"/><Relationship Id="rId92" Type="http://schemas.openxmlformats.org/officeDocument/2006/relationships/hyperlink" Target="pages/Nictimene.pptx" TargetMode="External"/><Relationship Id="rId2" Type="http://schemas.openxmlformats.org/officeDocument/2006/relationships/hyperlink" Target="pages/Salmacide%20ed%20Ermafrodito.pptx" TargetMode="External"/><Relationship Id="rId29" Type="http://schemas.openxmlformats.org/officeDocument/2006/relationships/hyperlink" Target="pages/Morte%20di%20Lica.pptx" TargetMode="External"/><Relationship Id="rId24" Type="http://schemas.openxmlformats.org/officeDocument/2006/relationships/hyperlink" Target="pages/Lotte%20alle%20nozze%20di%20Perseo.pptx" TargetMode="External"/><Relationship Id="rId40" Type="http://schemas.openxmlformats.org/officeDocument/2006/relationships/hyperlink" Target="pages/Volo%20di%20Medea.pptx" TargetMode="External"/><Relationship Id="rId45" Type="http://schemas.openxmlformats.org/officeDocument/2006/relationships/hyperlink" Target="pages/Donne%20di%20Tracia.pptx" TargetMode="External"/><Relationship Id="rId66" Type="http://schemas.openxmlformats.org/officeDocument/2006/relationships/hyperlink" Target="pages/Serpenti%20africani.pptx" TargetMode="External"/><Relationship Id="rId87" Type="http://schemas.openxmlformats.org/officeDocument/2006/relationships/hyperlink" Target="pages/Perifante.pptx" TargetMode="External"/><Relationship Id="rId110" Type="http://schemas.openxmlformats.org/officeDocument/2006/relationships/hyperlink" Target="pages/Galantide.pptx" TargetMode="External"/><Relationship Id="rId115" Type="http://schemas.openxmlformats.org/officeDocument/2006/relationships/hyperlink" Target="pages/Storia%20di%20Macareo.pptx" TargetMode="External"/><Relationship Id="rId131" Type="http://schemas.openxmlformats.org/officeDocument/2006/relationships/hyperlink" Target="pages/Deucalione%20e%20Pirra.pptx" TargetMode="External"/><Relationship Id="rId136" Type="http://schemas.openxmlformats.org/officeDocument/2006/relationships/hyperlink" Target="pages/Lodi%20di%20Augusto.pptx" TargetMode="External"/><Relationship Id="rId157" Type="http://schemas.openxmlformats.org/officeDocument/2006/relationships/hyperlink" Target="pages/Iolao%20e%20i%20figli%20di%20Calliroe.pptx" TargetMode="External"/><Relationship Id="rId61" Type="http://schemas.openxmlformats.org/officeDocument/2006/relationships/hyperlink" Target="pages/Gigantomachia%20della%20Pieride.pptx" TargetMode="External"/><Relationship Id="rId82" Type="http://schemas.openxmlformats.org/officeDocument/2006/relationships/hyperlink" Target="pages/Re%20e%20regina%20di%20Calauria.pptx" TargetMode="External"/><Relationship Id="rId152" Type="http://schemas.openxmlformats.org/officeDocument/2006/relationships/hyperlink" Target="pages/Sibilla.pptx" TargetMode="External"/><Relationship Id="rId19" Type="http://schemas.openxmlformats.org/officeDocument/2006/relationships/hyperlink" Target="pages/Perimele.pptx" TargetMode="External"/><Relationship Id="rId14" Type="http://schemas.openxmlformats.org/officeDocument/2006/relationships/hyperlink" Target="pages/Ippocrene.pptx" TargetMode="External"/><Relationship Id="rId30" Type="http://schemas.openxmlformats.org/officeDocument/2006/relationships/hyperlink" Target="pages/Lupo%20pietrificato.pptx" TargetMode="External"/><Relationship Id="rId35" Type="http://schemas.openxmlformats.org/officeDocument/2006/relationships/hyperlink" Target="pages/Perseo%20ad%20Argo.pptx" TargetMode="External"/><Relationship Id="rId56" Type="http://schemas.openxmlformats.org/officeDocument/2006/relationships/hyperlink" Target="pages/Giacinto.pptx" TargetMode="External"/><Relationship Id="rId77" Type="http://schemas.openxmlformats.org/officeDocument/2006/relationships/hyperlink" Target="pages/Ida.pptx" TargetMode="External"/><Relationship Id="rId100" Type="http://schemas.openxmlformats.org/officeDocument/2006/relationships/hyperlink" Target="pages/Ascalafo.pptx" TargetMode="External"/><Relationship Id="rId105" Type="http://schemas.openxmlformats.org/officeDocument/2006/relationships/hyperlink" Target="pages/Procne%20e%20Filomela.pptx" TargetMode="External"/><Relationship Id="rId126" Type="http://schemas.openxmlformats.org/officeDocument/2006/relationships/hyperlink" Target="pages/Mirmidoni%20di%20Egina.pptx" TargetMode="External"/><Relationship Id="rId147" Type="http://schemas.openxmlformats.org/officeDocument/2006/relationships/hyperlink" Target="pages/Erisittone%20e%20Mestra.pptx" TargetMode="External"/><Relationship Id="rId8" Type="http://schemas.openxmlformats.org/officeDocument/2006/relationships/hyperlink" Target="pages/Roma.pptx" TargetMode="External"/><Relationship Id="rId51" Type="http://schemas.openxmlformats.org/officeDocument/2006/relationships/hyperlink" Target="pages/Dafne.pptx" TargetMode="External"/><Relationship Id="rId72" Type="http://schemas.openxmlformats.org/officeDocument/2006/relationships/hyperlink" Target="pages/Combe.pptx" TargetMode="External"/><Relationship Id="rId93" Type="http://schemas.openxmlformats.org/officeDocument/2006/relationships/hyperlink" Target="pages/Ctesilla.pptx" TargetMode="External"/><Relationship Id="rId98" Type="http://schemas.openxmlformats.org/officeDocument/2006/relationships/hyperlink" Target="pages/Dedalione.pptx" TargetMode="External"/><Relationship Id="rId121" Type="http://schemas.openxmlformats.org/officeDocument/2006/relationships/hyperlink" Target="pages/Cratere%20di%20Terse.pptx" TargetMode="External"/><Relationship Id="rId142" Type="http://schemas.openxmlformats.org/officeDocument/2006/relationships/hyperlink" Target="pages/Divinizzazione%20di%20Cesare.pptx" TargetMode="External"/><Relationship Id="rId3" Type="http://schemas.openxmlformats.org/officeDocument/2006/relationships/hyperlink" Target="pages/Aci,%20Galatea%20e%20Polifemo.pptx" TargetMode="External"/><Relationship Id="rId25" Type="http://schemas.openxmlformats.org/officeDocument/2006/relationships/hyperlink" Target="pages/Batto.pptx" TargetMode="External"/><Relationship Id="rId46" Type="http://schemas.openxmlformats.org/officeDocument/2006/relationships/hyperlink" Target="pages/Filemone%20e%20Bauci.pptx" TargetMode="External"/><Relationship Id="rId67" Type="http://schemas.openxmlformats.org/officeDocument/2006/relationships/hyperlink" Target="pages/Abante.pptx" TargetMode="External"/><Relationship Id="rId116" Type="http://schemas.openxmlformats.org/officeDocument/2006/relationships/hyperlink" Target="pages/Aracne.pptx" TargetMode="External"/><Relationship Id="rId137" Type="http://schemas.openxmlformats.org/officeDocument/2006/relationships/hyperlink" Target="pages/Divinizzazione%20di%20Enea.pptx" TargetMode="External"/><Relationship Id="rId158" Type="http://schemas.openxmlformats.org/officeDocument/2006/relationships/hyperlink" Target="http://www.graverini.com/" TargetMode="External"/><Relationship Id="rId20" Type="http://schemas.openxmlformats.org/officeDocument/2006/relationships/hyperlink" Target="pages/Erse%20e%20Aglauro.pptx" TargetMode="External"/><Relationship Id="rId41" Type="http://schemas.openxmlformats.org/officeDocument/2006/relationships/hyperlink" Target="pages/Medusa.pptx" TargetMode="External"/><Relationship Id="rId62" Type="http://schemas.openxmlformats.org/officeDocument/2006/relationships/hyperlink" Target="pages/Contadini%20di%20Licia.pptx" TargetMode="External"/><Relationship Id="rId83" Type="http://schemas.openxmlformats.org/officeDocument/2006/relationships/hyperlink" Target="pages/Enea%20nel%20Lazio.pptx" TargetMode="External"/><Relationship Id="rId88" Type="http://schemas.openxmlformats.org/officeDocument/2006/relationships/hyperlink" Target="pages/Cicno%20figlio%20di%20Nettuno.pptx" TargetMode="External"/><Relationship Id="rId111" Type="http://schemas.openxmlformats.org/officeDocument/2006/relationships/hyperlink" Target="pages/Nipote%20di%20Cefiso.pptx" TargetMode="External"/><Relationship Id="rId132" Type="http://schemas.openxmlformats.org/officeDocument/2006/relationships/hyperlink" Target="pages/Pigmalione.pptx" TargetMode="External"/><Relationship Id="rId153" Type="http://schemas.openxmlformats.org/officeDocument/2006/relationships/hyperlink" Target="pages/Ceneo.pptx" TargetMode="External"/><Relationship Id="rId15" Type="http://schemas.openxmlformats.org/officeDocument/2006/relationships/hyperlink" Target="pages/Eliadi.pptx" TargetMode="External"/><Relationship Id="rId36" Type="http://schemas.openxmlformats.org/officeDocument/2006/relationships/hyperlink" Target="pages/Propetidi.pptx" TargetMode="External"/><Relationship Id="rId57" Type="http://schemas.openxmlformats.org/officeDocument/2006/relationships/hyperlink" Target="pages/Driope.pptx" TargetMode="External"/><Relationship Id="rId106" Type="http://schemas.openxmlformats.org/officeDocument/2006/relationships/hyperlink" Target="pages/Borea%20e%20Orizia.pptx" TargetMode="External"/><Relationship Id="rId127" Type="http://schemas.openxmlformats.org/officeDocument/2006/relationships/hyperlink" Target="pages/Uomini%20nati%20da%20funghi.pptx" TargetMode="External"/><Relationship Id="rId10" Type="http://schemas.openxmlformats.org/officeDocument/2006/relationships/hyperlink" Target="pages/Arazzo%20di%20Minerva.pptx" TargetMode="External"/><Relationship Id="rId31" Type="http://schemas.openxmlformats.org/officeDocument/2006/relationships/hyperlink" Target="pages/Andromeda.pptx" TargetMode="External"/><Relationship Id="rId52" Type="http://schemas.openxmlformats.org/officeDocument/2006/relationships/hyperlink" Target="pages/Siringa.pptx" TargetMode="External"/><Relationship Id="rId73" Type="http://schemas.openxmlformats.org/officeDocument/2006/relationships/hyperlink" Target="pages/Racconto%20di%20Diomede.pptx" TargetMode="External"/><Relationship Id="rId78" Type="http://schemas.openxmlformats.org/officeDocument/2006/relationships/hyperlink" Target="pages/Lico.pptx" TargetMode="External"/><Relationship Id="rId94" Type="http://schemas.openxmlformats.org/officeDocument/2006/relationships/hyperlink" Target="pages/Figlie%20di%20Anio.pptx" TargetMode="External"/><Relationship Id="rId99" Type="http://schemas.openxmlformats.org/officeDocument/2006/relationships/hyperlink" Target="pages/Minerva%20e%20le%20Muse.pptx" TargetMode="External"/><Relationship Id="rId101" Type="http://schemas.openxmlformats.org/officeDocument/2006/relationships/hyperlink" Target="pages/Esaco.pptx" TargetMode="External"/><Relationship Id="rId122" Type="http://schemas.openxmlformats.org/officeDocument/2006/relationships/hyperlink" Target="pages/Crisaore.pptx" TargetMode="External"/><Relationship Id="rId143" Type="http://schemas.openxmlformats.org/officeDocument/2006/relationships/hyperlink" Target="pages/Dedalo.pptx" TargetMode="External"/><Relationship Id="rId148" Type="http://schemas.openxmlformats.org/officeDocument/2006/relationships/hyperlink" Target="pages/Nereo.pptx" TargetMode="External"/><Relationship Id="rId4" Type="http://schemas.openxmlformats.org/officeDocument/2006/relationships/hyperlink" Target="pages/Teseo%20ospite%20di%20Acheloo.pptx" TargetMode="External"/><Relationship Id="rId9" Type="http://schemas.openxmlformats.org/officeDocument/2006/relationships/hyperlink" Target="pages/Irie.pptx" TargetMode="External"/><Relationship Id="rId26" Type="http://schemas.openxmlformats.org/officeDocument/2006/relationships/hyperlink" Target="pages/Cerasti.pptx" TargetMode="External"/><Relationship Id="rId47" Type="http://schemas.openxmlformats.org/officeDocument/2006/relationships/hyperlink" Target="pages/Lancia%20di%20Romolo.pptx" TargetMode="External"/><Relationship Id="rId68" Type="http://schemas.openxmlformats.org/officeDocument/2006/relationships/hyperlink" Target="pages/Acmone.pptx" TargetMode="External"/><Relationship Id="rId89" Type="http://schemas.openxmlformats.org/officeDocument/2006/relationships/hyperlink" Target="pages/Cicno%20figlio%20di%20Irie.pptx" TargetMode="External"/><Relationship Id="rId112" Type="http://schemas.openxmlformats.org/officeDocument/2006/relationships/hyperlink" Target="pages/Trittolemo%20e%20Linco.pptx" TargetMode="External"/><Relationship Id="rId133" Type="http://schemas.openxmlformats.org/officeDocument/2006/relationships/hyperlink" Target="pages/Tagete.pptx" TargetMode="External"/><Relationship Id="rId154" Type="http://schemas.openxmlformats.org/officeDocument/2006/relationships/hyperlink" Target="pages/Ifi.pptx" TargetMode="External"/><Relationship Id="rId16" Type="http://schemas.openxmlformats.org/officeDocument/2006/relationships/hyperlink" Target="pages/Corallo.pptx" TargetMode="External"/><Relationship Id="rId37" Type="http://schemas.openxmlformats.org/officeDocument/2006/relationships/hyperlink" Target="pages/Miscelo.pptx" TargetMode="External"/><Relationship Id="rId58" Type="http://schemas.openxmlformats.org/officeDocument/2006/relationships/hyperlink" Target="pages/Ratto%20di%20Proserpina.pptx" TargetMode="External"/><Relationship Id="rId79" Type="http://schemas.openxmlformats.org/officeDocument/2006/relationships/hyperlink" Target="pages/Munico.pptx" TargetMode="External"/><Relationship Id="rId102" Type="http://schemas.openxmlformats.org/officeDocument/2006/relationships/hyperlink" Target="pages/Pico%20e%20Canente.pptx" TargetMode="External"/><Relationship Id="rId123" Type="http://schemas.openxmlformats.org/officeDocument/2006/relationships/hyperlink" Target="pages/Echione.pptx" TargetMode="External"/><Relationship Id="rId144" Type="http://schemas.openxmlformats.org/officeDocument/2006/relationships/hyperlink" Target="pages/Scilla%20(mostro).pptx" TargetMode="External"/><Relationship Id="rId90" Type="http://schemas.openxmlformats.org/officeDocument/2006/relationships/hyperlink" Target="pages/Cicno.pptx" TargetMode="External"/><Relationship Id="rId27" Type="http://schemas.openxmlformats.org/officeDocument/2006/relationships/hyperlink" Target="pages/Cragaleo.pptx" TargetMode="External"/><Relationship Id="rId48" Type="http://schemas.openxmlformats.org/officeDocument/2006/relationships/hyperlink" Target="pages/Cinira%20e%20Mirra.pptx" TargetMode="External"/><Relationship Id="rId69" Type="http://schemas.openxmlformats.org/officeDocument/2006/relationships/hyperlink" Target="pages/Alcione.pptx" TargetMode="External"/><Relationship Id="rId113" Type="http://schemas.openxmlformats.org/officeDocument/2006/relationships/hyperlink" Target="pages/Licaone.pptx" TargetMode="External"/><Relationship Id="rId134" Type="http://schemas.openxmlformats.org/officeDocument/2006/relationships/hyperlink" Target="pages/Cipo.pptx" TargetMode="External"/><Relationship Id="rId80" Type="http://schemas.openxmlformats.org/officeDocument/2006/relationships/hyperlink" Target="pages/Nitteo.pptx" TargetMode="External"/><Relationship Id="rId155" Type="http://schemas.openxmlformats.org/officeDocument/2006/relationships/hyperlink" Target="pages/Tiresia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558CB7-4E5E-003B-4F72-B039619781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Esseri inanimati">
            <a:extLst>
              <a:ext uri="{FF2B5EF4-FFF2-40B4-BE49-F238E27FC236}">
                <a16:creationId xmlns:a16="http://schemas.microsoft.com/office/drawing/2014/main" id="{E146AE96-FB7F-E0DA-449C-085E8A13494B}"/>
              </a:ext>
            </a:extLst>
          </p:cNvPr>
          <p:cNvSpPr/>
          <p:nvPr/>
        </p:nvSpPr>
        <p:spPr>
          <a:xfrm>
            <a:off x="123729" y="2084248"/>
            <a:ext cx="2191109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Esseri inanimati</a:t>
            </a:r>
          </a:p>
        </p:txBody>
      </p:sp>
      <p:sp>
        <p:nvSpPr>
          <p:cNvPr id="30" name="Vegetali">
            <a:extLst>
              <a:ext uri="{FF2B5EF4-FFF2-40B4-BE49-F238E27FC236}">
                <a16:creationId xmlns:a16="http://schemas.microsoft.com/office/drawing/2014/main" id="{D2F30650-D2BC-4D6E-F39E-E6FB1FFFA112}"/>
              </a:ext>
            </a:extLst>
          </p:cNvPr>
          <p:cNvSpPr/>
          <p:nvPr/>
        </p:nvSpPr>
        <p:spPr>
          <a:xfrm>
            <a:off x="133375" y="2480248"/>
            <a:ext cx="2191109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Vegetali</a:t>
            </a:r>
          </a:p>
        </p:txBody>
      </p:sp>
      <p:sp>
        <p:nvSpPr>
          <p:cNvPr id="31" name="Pesci, rettili, anfibi">
            <a:extLst>
              <a:ext uri="{FF2B5EF4-FFF2-40B4-BE49-F238E27FC236}">
                <a16:creationId xmlns:a16="http://schemas.microsoft.com/office/drawing/2014/main" id="{540B64B4-BCE3-7E88-1B37-BB9D1C406814}"/>
              </a:ext>
            </a:extLst>
          </p:cNvPr>
          <p:cNvSpPr/>
          <p:nvPr/>
        </p:nvSpPr>
        <p:spPr>
          <a:xfrm>
            <a:off x="133375" y="2876248"/>
            <a:ext cx="2191109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Pesci, rettili, anfibi</a:t>
            </a:r>
          </a:p>
        </p:txBody>
      </p:sp>
      <p:sp>
        <p:nvSpPr>
          <p:cNvPr id="32" name="Uccelli">
            <a:extLst>
              <a:ext uri="{FF2B5EF4-FFF2-40B4-BE49-F238E27FC236}">
                <a16:creationId xmlns:a16="http://schemas.microsoft.com/office/drawing/2014/main" id="{6CFC393C-5127-4489-26CD-5668A94B6A5E}"/>
              </a:ext>
            </a:extLst>
          </p:cNvPr>
          <p:cNvSpPr/>
          <p:nvPr/>
        </p:nvSpPr>
        <p:spPr>
          <a:xfrm>
            <a:off x="133375" y="3272248"/>
            <a:ext cx="2191109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Uccelli</a:t>
            </a:r>
          </a:p>
        </p:txBody>
      </p:sp>
      <p:sp>
        <p:nvSpPr>
          <p:cNvPr id="33" name="Mammiferi e altri">
            <a:extLst>
              <a:ext uri="{FF2B5EF4-FFF2-40B4-BE49-F238E27FC236}">
                <a16:creationId xmlns:a16="http://schemas.microsoft.com/office/drawing/2014/main" id="{31446B07-E726-77F4-2A01-363B34A8A9B2}"/>
              </a:ext>
            </a:extLst>
          </p:cNvPr>
          <p:cNvSpPr/>
          <p:nvPr/>
        </p:nvSpPr>
        <p:spPr>
          <a:xfrm>
            <a:off x="133375" y="3668248"/>
            <a:ext cx="2191109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Mammiferi e altri</a:t>
            </a:r>
          </a:p>
        </p:txBody>
      </p:sp>
      <p:sp>
        <p:nvSpPr>
          <p:cNvPr id="34" name="Esseri umani">
            <a:extLst>
              <a:ext uri="{FF2B5EF4-FFF2-40B4-BE49-F238E27FC236}">
                <a16:creationId xmlns:a16="http://schemas.microsoft.com/office/drawing/2014/main" id="{7DAF83E3-FC5A-FC82-0E8B-290D840F8824}"/>
              </a:ext>
            </a:extLst>
          </p:cNvPr>
          <p:cNvSpPr/>
          <p:nvPr/>
        </p:nvSpPr>
        <p:spPr>
          <a:xfrm>
            <a:off x="133375" y="4064248"/>
            <a:ext cx="2191109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Esseri umani</a:t>
            </a:r>
          </a:p>
        </p:txBody>
      </p:sp>
      <p:sp>
        <p:nvSpPr>
          <p:cNvPr id="37" name="Divinità e stelle">
            <a:extLst>
              <a:ext uri="{FF2B5EF4-FFF2-40B4-BE49-F238E27FC236}">
                <a16:creationId xmlns:a16="http://schemas.microsoft.com/office/drawing/2014/main" id="{55C728FF-AF8E-41C4-5931-5D2116CC1EAD}"/>
              </a:ext>
            </a:extLst>
          </p:cNvPr>
          <p:cNvSpPr/>
          <p:nvPr/>
        </p:nvSpPr>
        <p:spPr>
          <a:xfrm>
            <a:off x="133375" y="4460248"/>
            <a:ext cx="2191109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Divinità, stelle, mostri</a:t>
            </a:r>
          </a:p>
        </p:txBody>
      </p:sp>
      <p:sp>
        <p:nvSpPr>
          <p:cNvPr id="39" name="Altro">
            <a:extLst>
              <a:ext uri="{FF2B5EF4-FFF2-40B4-BE49-F238E27FC236}">
                <a16:creationId xmlns:a16="http://schemas.microsoft.com/office/drawing/2014/main" id="{60457B62-9887-0D47-B086-8273F838CD7F}"/>
              </a:ext>
            </a:extLst>
          </p:cNvPr>
          <p:cNvSpPr/>
          <p:nvPr/>
        </p:nvSpPr>
        <p:spPr>
          <a:xfrm>
            <a:off x="133375" y="4856248"/>
            <a:ext cx="2191109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Altro</a:t>
            </a:r>
          </a:p>
        </p:txBody>
      </p:sp>
      <p:sp>
        <p:nvSpPr>
          <p:cNvPr id="51" name="L_Esseri inanimati">
            <a:extLst>
              <a:ext uri="{FF2B5EF4-FFF2-40B4-BE49-F238E27FC236}">
                <a16:creationId xmlns:a16="http://schemas.microsoft.com/office/drawing/2014/main" id="{7D936B04-E0CE-7B05-70E8-63B7A86084A5}"/>
              </a:ext>
            </a:extLst>
          </p:cNvPr>
          <p:cNvSpPr>
            <a:spLocks/>
          </p:cNvSpPr>
          <p:nvPr/>
        </p:nvSpPr>
        <p:spPr>
          <a:xfrm>
            <a:off x="2958860" y="1259999"/>
            <a:ext cx="9122626" cy="5040000"/>
          </a:xfrm>
          <a:prstGeom prst="wedgeRoundRectCallout">
            <a:avLst>
              <a:gd name="adj1" fmla="val -56555"/>
              <a:gd name="adj2" fmla="val -30006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08000" rIns="0" bIns="288000" numCol="4" rtlCol="0" anchor="t" anchorCtr="0"/>
          <a:lstStyle/>
          <a:p>
            <a:pPr marL="252000" indent="-252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acciaio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2" action="ppaction://hlinkpres?slideindex=1&amp;slidetitle="/>
              </a:rPr>
              <a:t>Celmi</a:t>
            </a:r>
            <a:endParaRPr lang="it-IT" sz="1600">
              <a:solidFill>
                <a:schemeClr val="tx1"/>
              </a:solidFill>
            </a:endParaRPr>
          </a:p>
          <a:p>
            <a:pPr marL="252000" indent="-252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acqua</a:t>
            </a:r>
            <a:r>
              <a:rPr lang="it-IT" sz="1600">
                <a:solidFill>
                  <a:schemeClr val="tx1"/>
                </a:solidFill>
              </a:rPr>
              <a:t>:</a:t>
            </a:r>
            <a:endParaRPr lang="it-IT" sz="1600">
              <a:solidFill>
                <a:schemeClr val="tx1"/>
              </a:solidFill>
              <a:hlinkClick r:id="rId3" action="ppaction://hlinkpres?slideindex=1&amp;slidetitle="/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3" action="ppaction://hlinkpres?slideindex=1&amp;slidetitle="/>
              </a:rPr>
              <a:t>Aci</a:t>
            </a:r>
            <a:r>
              <a:rPr lang="it-IT" sz="1600">
                <a:solidFill>
                  <a:schemeClr val="tx1"/>
                </a:solidFill>
              </a:rPr>
              <a:t> 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4" action="ppaction://hlinkpres?slideindex=1&amp;slidetitle="/>
              </a:rPr>
              <a:t>Acheloo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5" action="ppaction://hlinkpres?slideindex=1&amp;slidetitle="/>
              </a:rPr>
              <a:t>Aretusa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6" action="ppaction://hlinkpres?slideindex=1&amp;slidetitle="/>
              </a:rPr>
              <a:t>Biblide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7" action="ppaction://hlinkpres?slideindex=1&amp;slidetitle="/>
              </a:rPr>
              <a:t>Ciane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8" action="ppaction://hlinkpres?slideindex=1&amp;slidetitle="/>
              </a:rPr>
              <a:t>Egeria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9" action="ppaction://hlinkpres?slideindex=1&amp;slidetitle="/>
              </a:rPr>
              <a:t>Irie</a:t>
            </a:r>
            <a:r>
              <a:rPr lang="it-IT" sz="1600">
                <a:solidFill>
                  <a:schemeClr val="tx1"/>
                </a:solidFill>
              </a:rPr>
              <a:t> 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10" action="ppaction://hlinkpres?slideindex=1&amp;slidetitle="/>
              </a:rPr>
              <a:t>Sorgente da una roccia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11" action="ppaction://hlinkpres?slideindex=1&amp;slidetitle="/>
              </a:rPr>
              <a:t>Lacrime di Aurora</a:t>
            </a:r>
            <a:endParaRPr lang="it-IT" sz="1600">
              <a:solidFill>
                <a:schemeClr val="tx1"/>
              </a:solidFill>
              <a:hlinkClick r:id="rId12" action="ppaction://hlinkpres?slideindex=1&amp;slidetitle="/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13" action="ppaction://hlinkpres?slideindex=1&amp;slidetitle="/>
              </a:rPr>
              <a:t>Lacrime per Marsia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14" action="ppaction://hlinkpres?slideindex=1&amp;slidetitle="/>
              </a:rPr>
              <a:t>Zoccolo di Pegaso</a:t>
            </a:r>
            <a:endParaRPr lang="it-IT" sz="1600">
              <a:solidFill>
                <a:schemeClr val="tx1"/>
              </a:solidFill>
            </a:endParaRPr>
          </a:p>
          <a:p>
            <a:pPr marL="252000" indent="-252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ambra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5" action="ppaction://hlinkpres?slideindex=1&amp;slidetitle="/>
              </a:rPr>
              <a:t>Lacrime delle Eliadi</a:t>
            </a:r>
            <a:endParaRPr lang="it-IT" sz="1600">
              <a:solidFill>
                <a:schemeClr val="tx1"/>
              </a:solidFill>
            </a:endParaRPr>
          </a:p>
          <a:p>
            <a:pPr marL="252000" indent="-252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corallo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6" action="ppaction://hlinkpres?slideindex=1&amp;slidetitle="/>
              </a:rPr>
              <a:t>Sangue di Medusa</a:t>
            </a:r>
            <a:endParaRPr lang="it-IT" sz="1600">
              <a:solidFill>
                <a:schemeClr val="tx1"/>
              </a:solidFill>
            </a:endParaRPr>
          </a:p>
          <a:p>
            <a:pPr marL="252000" indent="-252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fuoco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2" action="ppaction://hlinkpres?slideindex=1&amp;slidetitle="/>
              </a:rPr>
              <a:t>Giove</a:t>
            </a:r>
            <a:endParaRPr lang="it-IT" sz="1600">
              <a:solidFill>
                <a:schemeClr val="tx1"/>
              </a:solidFill>
            </a:endParaRPr>
          </a:p>
          <a:p>
            <a:pPr marL="252000" indent="-252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gradini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0" action="ppaction://hlinkpres?slideindex=1&amp;slidetitle="/>
              </a:rPr>
              <a:t>F. di Cinira</a:t>
            </a:r>
            <a:r>
              <a:rPr lang="it-IT" sz="1600">
                <a:solidFill>
                  <a:schemeClr val="tx1"/>
                </a:solidFill>
              </a:rPr>
              <a:t> </a:t>
            </a:r>
          </a:p>
          <a:p>
            <a:pPr marL="252000" indent="-252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incenso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7" action="ppaction://hlinkpres?slideindex=1&amp;slidetitle="/>
              </a:rPr>
              <a:t>Leucotoe</a:t>
            </a:r>
            <a:endParaRPr lang="it-IT" sz="1600">
              <a:solidFill>
                <a:schemeClr val="tx1"/>
              </a:solidFill>
            </a:endParaRPr>
          </a:p>
          <a:p>
            <a:pPr marL="252000" indent="-252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isole</a:t>
            </a:r>
            <a:r>
              <a:rPr lang="it-IT" sz="1600">
                <a:solidFill>
                  <a:schemeClr val="tx1"/>
                </a:solidFill>
              </a:rPr>
              <a:t>: 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18" action="ppaction://hlinkpres?slideindex=1&amp;slidetitle="/>
              </a:rPr>
              <a:t>Echinadi</a:t>
            </a:r>
            <a:r>
              <a:rPr lang="it-IT" sz="1600">
                <a:solidFill>
                  <a:schemeClr val="tx1"/>
                </a:solidFill>
              </a:rPr>
              <a:t> 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19" action="ppaction://hlinkpres?slideindex=1&amp;slidetitle="/>
              </a:rPr>
              <a:t>Perimele</a:t>
            </a:r>
            <a:endParaRPr lang="it-IT" sz="1600">
              <a:solidFill>
                <a:schemeClr val="tx1"/>
              </a:solidFill>
            </a:endParaRPr>
          </a:p>
          <a:p>
            <a:pPr marL="252000" indent="-252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pietra</a:t>
            </a:r>
            <a:r>
              <a:rPr lang="it-IT" sz="1600">
                <a:solidFill>
                  <a:schemeClr val="tx1"/>
                </a:solidFill>
              </a:rPr>
              <a:t>:</a:t>
            </a:r>
            <a:endParaRPr lang="it-IT" sz="1600" b="1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20" action="ppaction://hlinkpres?slideindex=1&amp;slidetitle="/>
              </a:rPr>
              <a:t>Aglauro</a:t>
            </a:r>
            <a:endParaRPr lang="it-IT" sz="1600">
              <a:solidFill>
                <a:schemeClr val="tx1"/>
              </a:solidFill>
              <a:hlinkClick r:id="rId21" action="ppaction://hlinkpres?slideindex=1&amp;slidetitle="/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21" action="ppaction://hlinkpres?slideindex=1&amp;slidetitle="/>
              </a:rPr>
              <a:t>Amiche di Ino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22" action="ppaction://hlinkpres?slideindex=1&amp;slidetitle="/>
              </a:rPr>
              <a:t>Anassarete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23" action="ppaction://hlinkpres?slideindex=1&amp;slidetitle="/>
              </a:rPr>
              <a:t>Atlante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24" action="ppaction://hlinkpres?slideindex=1&amp;slidetitle="/>
              </a:rPr>
              <a:t>Avversari di Perseo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25" action="ppaction://hlinkpres?slideindex=1&amp;slidetitle="/>
              </a:rPr>
              <a:t>Batto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26" action="ppaction://hlinkpres?slideindex=1&amp;slidetitle="/>
              </a:rPr>
              <a:t>Cerasti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27" action="ppaction://hlinkpres?slideindex=1&amp;slidetitle="/>
              </a:rPr>
              <a:t>Cragaleo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2" action="ppaction://hlinkpres?slideindex=1&amp;slidetitle="/>
              </a:rPr>
              <a:t>Dafni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24" action="ppaction://hlinkpres?slideindex=1&amp;slidetitle="/>
              </a:rPr>
              <a:t>Fineo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28" action="ppaction://hlinkpres?slideindex=1&amp;slidetitle="/>
              </a:rPr>
              <a:t>Lelape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29" action="ppaction://hlinkpres?slideindex=1&amp;slidetitle="/>
              </a:rPr>
              <a:t>Lica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30" action="ppaction://hlinkpres?slideindex=1&amp;slidetitle="/>
              </a:rPr>
              <a:t>Lupo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31" action="ppaction://hlinkpres?slideindex=1&amp;slidetitle="/>
              </a:rPr>
              <a:t>Mostro di Andromeda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32" action="ppaction://hlinkpres?slideindex=1&amp;slidetitle="/>
              </a:rPr>
              <a:t>Nave di Alcinoo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33" action="ppaction://hlinkpres?slideindex=1&amp;slidetitle="/>
              </a:rPr>
              <a:t>Niobe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34" action="ppaction://hlinkpres?slideindex=1&amp;slidetitle="/>
              </a:rPr>
              <a:t>Polidette</a:t>
            </a:r>
            <a:r>
              <a:rPr lang="it-IT" sz="1600">
                <a:solidFill>
                  <a:schemeClr val="tx1"/>
                </a:solidFill>
              </a:rPr>
              <a:t> 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35" action="ppaction://hlinkpres?slideindex=1&amp;slidetitle="/>
              </a:rPr>
              <a:t>Preto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36" action="ppaction://hlinkpres?slideindex=1&amp;slidetitle="/>
              </a:rPr>
              <a:t>Propetidi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10" action="ppaction://hlinkpres?slideindex=1&amp;slidetitle="/>
              </a:rPr>
              <a:t>Rodope, Emo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37" action="ppaction://hlinkpres?slideindex=1&amp;slidetitle="/>
              </a:rPr>
              <a:t>Sassi neri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38" action="ppaction://hlinkpres?slideindex=1&amp;slidetitle="/>
              </a:rPr>
              <a:t>Scilla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39" action="ppaction://hlinkpres?slideindex=1&amp;slidetitle="/>
              </a:rPr>
              <a:t>Serpente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40" action="ppaction://hlinkpres?slideindex=1&amp;slidetitle="/>
              </a:rPr>
              <a:t>Serpente</a:t>
            </a:r>
            <a:endParaRPr lang="it-IT" sz="1600">
              <a:solidFill>
                <a:schemeClr val="tx1"/>
              </a:solidFill>
              <a:hlinkClick r:id="rId41" action="ppaction://hlinkpres?slideindex=1&amp;slidetitle="/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41" action="ppaction://hlinkpres?slideindex=1&amp;slidetitle="/>
              </a:rPr>
              <a:t>Vittime di Medusa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24" action="ppaction://hlinkpres?slideindex=1&amp;slidetitle="/>
              </a:rPr>
              <a:t>Vittime di Perseo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28" action="ppaction://hlinkpres?slideindex=1&amp;slidetitle="/>
              </a:rPr>
              <a:t>Volpe di Tebe</a:t>
            </a:r>
            <a:endParaRPr lang="it-IT" sz="1600">
              <a:solidFill>
                <a:schemeClr val="tx1"/>
              </a:solidFill>
            </a:endParaRPr>
          </a:p>
          <a:p>
            <a:pPr marL="252000" indent="-252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pioggia d’oro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2" action="ppaction://hlinkpres?slideindex=1&amp;slidetitle="/>
              </a:rPr>
              <a:t>Giove</a:t>
            </a:r>
            <a:endParaRPr lang="it-IT" sz="1600">
              <a:solidFill>
                <a:schemeClr val="tx1"/>
              </a:solidFill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L_Vegetali">
            <a:extLst>
              <a:ext uri="{FF2B5EF4-FFF2-40B4-BE49-F238E27FC236}">
                <a16:creationId xmlns:a16="http://schemas.microsoft.com/office/drawing/2014/main" id="{31BB0D37-23AF-C468-7E95-282E7E46873C}"/>
              </a:ext>
            </a:extLst>
          </p:cNvPr>
          <p:cNvSpPr>
            <a:spLocks/>
          </p:cNvSpPr>
          <p:nvPr/>
        </p:nvSpPr>
        <p:spPr>
          <a:xfrm>
            <a:off x="2958860" y="1259999"/>
            <a:ext cx="9122626" cy="5040000"/>
          </a:xfrm>
          <a:prstGeom prst="wedgeRoundRectCallout">
            <a:avLst>
              <a:gd name="adj1" fmla="val -56635"/>
              <a:gd name="adj2" fmla="val -22553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576000" numCol="2" rtlCol="0" anchor="t" anchorCtr="0"/>
          <a:lstStyle/>
          <a:p>
            <a:pPr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aconito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42" action="ppaction://hlinkpres?slideindex=1&amp;slidetitle="/>
              </a:rPr>
              <a:t>Bava di Cerbero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alberi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43" action="ppaction://hlinkpres?slideindex=1&amp;slidetitle="/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3" action="ppaction://hlinkpres?slideindex=1&amp;slidetitle="/>
              </a:rPr>
              <a:t>Cipresso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4" action="ppaction://hlinkpres?slideindex=1&amp;slidetitle="/>
              </a:rPr>
              <a:t>Climene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(albero)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5" action="ppaction://hlinkpres?slideindex=1&amp;slidetitle="/>
              </a:rPr>
              <a:t>Donne di Tracia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(alberi)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" action="ppaction://hlinkpres?slideindex=1&amp;slidetitle="/>
              </a:rPr>
              <a:t>Eliadi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(alberi)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6" action="ppaction://hlinkpres?slideindex=1&amp;slidetitle="/>
              </a:rPr>
              <a:t>Filemone e Bauci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(alberi)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7" action="ppaction://hlinkpres?slideindex=1&amp;slidetitle="/>
              </a:rPr>
              <a:t>Lancia di Romolo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(albero)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48" action="ppaction://hlinkpres?slideindex=1&amp;slidetitle="/>
              </a:rPr>
              <a:t>Mirra</a:t>
            </a:r>
            <a:r>
              <a:rPr lang="it-IT" sz="1600">
                <a:solidFill>
                  <a:schemeClr val="tx1"/>
                </a:solidFill>
              </a:rPr>
              <a:t> (mirra)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49" action="ppaction://hlinkpres?slideindex=1&amp;slidetitle="/>
              </a:rPr>
              <a:t>Pastore apulo</a:t>
            </a:r>
            <a:r>
              <a:rPr lang="it-IT" sz="1600">
                <a:solidFill>
                  <a:schemeClr val="tx1"/>
                </a:solidFill>
              </a:rPr>
              <a:t> (oleastro)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50" action="ppaction://hlinkpres?slideindex=1&amp;slidetitle="/>
              </a:rPr>
              <a:t>Sangue di Piramo e Tisbe</a:t>
            </a:r>
            <a:r>
              <a:rPr lang="it-IT" sz="1600">
                <a:solidFill>
                  <a:schemeClr val="tx1"/>
                </a:solidFill>
              </a:rPr>
              <a:t> (gelso rosso)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10" action="ppaction://hlinkpres?slideindex=1&amp;slidetitle="/>
              </a:rPr>
              <a:t>Ulivo dal suolo</a:t>
            </a:r>
            <a:endParaRPr lang="it-IT" sz="160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alloro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1" action="ppaction://hlinkpres?slideindex=1&amp;slidetitle="/>
              </a:rPr>
              <a:t>Dafne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canne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52" action="ppaction://hlinkpres?slideindex=1&amp;slidetitle="/>
              </a:rPr>
              <a:t>Siringa</a:t>
            </a:r>
            <a:endParaRPr lang="it-IT" sz="160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fiori</a:t>
            </a:r>
            <a:r>
              <a:rPr lang="it-IT" sz="1600">
                <a:solidFill>
                  <a:schemeClr val="tx1"/>
                </a:solidFill>
              </a:rPr>
              <a:t>:</a:t>
            </a:r>
            <a:endParaRPr lang="it-IT" sz="1600">
              <a:solidFill>
                <a:schemeClr val="tx1"/>
              </a:solidFill>
              <a:hlinkClick r:id="rId53" action="ppaction://hlinkpres?slideindex=1&amp;slidetitle="/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53" action="ppaction://hlinkpres?slideindex=1&amp;slidetitle="/>
              </a:rPr>
              <a:t>Adone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2" action="ppaction://hlinkpres?slideindex=1&amp;slidetitle="/>
              </a:rPr>
              <a:t>Croco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54" action="ppaction://hlinkpres?slideindex=1&amp;slidetitle="/>
              </a:rPr>
              <a:t>Narciso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2" action="ppaction://hlinkpres?slideindex=1&amp;slidetitle="/>
              </a:rPr>
              <a:t>Smilace</a:t>
            </a:r>
            <a:endParaRPr lang="it-IT" sz="1600">
              <a:solidFill>
                <a:schemeClr val="tx1"/>
              </a:solidFill>
              <a:hlinkClick r:id="rId10" action="ppaction://hlinkpres?slideindex=1&amp;slidetitle="/>
            </a:endParaRPr>
          </a:p>
          <a:p>
            <a:pPr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giacinto</a:t>
            </a:r>
            <a:r>
              <a:rPr lang="it-IT" sz="1600">
                <a:solidFill>
                  <a:schemeClr val="tx1"/>
                </a:solidFill>
              </a:rPr>
              <a:t>: 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55" action="ppaction://hlinkpres?slideindex=1&amp;slidetitle="/>
              </a:rPr>
              <a:t>Aiace</a:t>
            </a:r>
            <a:r>
              <a:rPr lang="it-IT" sz="1600">
                <a:solidFill>
                  <a:schemeClr val="tx1"/>
                </a:solidFill>
              </a:rPr>
              <a:t> 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6" action="ppaction://hlinkpres?slideindex=1&amp;slidetitle="/>
              </a:rPr>
              <a:t>Giacinto</a:t>
            </a:r>
            <a:endParaRPr lang="it-IT" sz="1600">
              <a:solidFill>
                <a:schemeClr val="tx1"/>
              </a:solidFill>
              <a:hlinkClick r:id="rId42" action="ppaction://hlinkpres?slideindex=1&amp;slidetitle="/>
            </a:endParaRPr>
          </a:p>
          <a:p>
            <a:pPr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girasole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7" action="ppaction://hlinkpres?slideindex=1&amp;slidetitle="/>
              </a:rPr>
              <a:t>Clizia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incenso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7" action="ppaction://hlinkpres?slideindex=1&amp;slidetitle="/>
              </a:rPr>
              <a:t>Leucotoe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loto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7" action="ppaction://hlinkpres?slideindex=1&amp;slidetitle="/>
              </a:rPr>
              <a:t>Driope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uva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2" action="ppaction://hlinkpres?slideindex=1&amp;slidetitle="/>
              </a:rPr>
              <a:t>Bacco</a:t>
            </a:r>
            <a:r>
              <a:rPr lang="it-IT" sz="1600">
                <a:solidFill>
                  <a:schemeClr val="tx1"/>
                </a:solidFill>
              </a:rPr>
              <a:t> </a:t>
            </a: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43" action="ppaction://hlinkpres?slideindex=1&amp;slidetitle=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L_Pesci, rettili, anfibi">
            <a:extLst>
              <a:ext uri="{FF2B5EF4-FFF2-40B4-BE49-F238E27FC236}">
                <a16:creationId xmlns:a16="http://schemas.microsoft.com/office/drawing/2014/main" id="{7A5E123B-7D16-AC06-3724-16EA2E57B8CD}"/>
              </a:ext>
            </a:extLst>
          </p:cNvPr>
          <p:cNvSpPr>
            <a:spLocks/>
          </p:cNvSpPr>
          <p:nvPr/>
        </p:nvSpPr>
        <p:spPr>
          <a:xfrm>
            <a:off x="2958860" y="1260000"/>
            <a:ext cx="9122626" cy="5040000"/>
          </a:xfrm>
          <a:prstGeom prst="wedgeRoundRectCallout">
            <a:avLst>
              <a:gd name="adj1" fmla="val -56639"/>
              <a:gd name="adj2" fmla="val -14376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8000" tIns="864000" rIns="36000" numCol="2" rtlCol="0" anchor="t" anchorCtr="0"/>
          <a:lstStyle/>
          <a:p>
            <a:r>
              <a:rPr lang="it-IT" sz="1600" b="1">
                <a:solidFill>
                  <a:schemeClr val="tx1"/>
                </a:solidFill>
              </a:rPr>
              <a:t>geco</a:t>
            </a:r>
            <a:r>
              <a:rPr lang="it-IT" sz="1600">
                <a:solidFill>
                  <a:schemeClr val="tx1"/>
                </a:solidFill>
              </a:rPr>
              <a:t>: 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58" action="ppaction://hlinkpres?slideindex=1&amp;slidetitle="/>
              </a:rPr>
              <a:t>Ragazzo</a:t>
            </a:r>
            <a:endParaRPr lang="it-IT" sz="1600">
              <a:solidFill>
                <a:schemeClr val="tx1"/>
              </a:solidFill>
            </a:endParaRPr>
          </a:p>
          <a:p>
            <a:endParaRPr lang="it-IT" sz="1600" b="1">
              <a:solidFill>
                <a:schemeClr val="tx1"/>
              </a:solidFill>
            </a:endParaRPr>
          </a:p>
          <a:p>
            <a:r>
              <a:rPr lang="it-IT" sz="1600" b="1">
                <a:solidFill>
                  <a:schemeClr val="tx1"/>
                </a:solidFill>
              </a:rPr>
              <a:t>pesci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59" action="ppaction://hlinkpres?slideindex=1&amp;slidetitle="/>
              </a:rPr>
              <a:t>Compagni di Acete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12" action="ppaction://hlinkpres?slideindex=1&amp;slidetitle="/>
              </a:rPr>
              <a:t>Nettuno</a:t>
            </a:r>
            <a:r>
              <a:rPr lang="it-IT" sz="1600">
                <a:solidFill>
                  <a:schemeClr val="tx1"/>
                </a:solidFill>
              </a:rPr>
              <a:t> (delfino)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60" action="ppaction://hlinkpres?slideindex=1&amp;slidetitle="/>
              </a:rPr>
              <a:t>Ofelte</a:t>
            </a:r>
            <a:r>
              <a:rPr lang="it-IT" sz="1600">
                <a:solidFill>
                  <a:schemeClr val="tx1"/>
                </a:solidFill>
              </a:rPr>
              <a:t> 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1" action="ppaction://hlinkpres?slideindex=1&amp;slidetitle="/>
              </a:rPr>
              <a:t>Venere</a:t>
            </a:r>
            <a:endParaRPr lang="it-IT" sz="1600">
              <a:solidFill>
                <a:schemeClr val="tx1"/>
              </a:solidFill>
            </a:endParaRPr>
          </a:p>
          <a:p>
            <a:endParaRPr lang="it-IT" sz="1600" b="1">
              <a:solidFill>
                <a:schemeClr val="tx1"/>
              </a:solidFill>
            </a:endParaRPr>
          </a:p>
          <a:p>
            <a:r>
              <a:rPr lang="it-IT" sz="16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rane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 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2" action="ppaction://hlinkpres?slideindex=1&amp;slidetitle="/>
              </a:rPr>
              <a:t>Contadini di Licia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endParaRPr lang="it-IT" sz="1600" b="1">
              <a:solidFill>
                <a:schemeClr val="tx1"/>
              </a:solidFill>
            </a:endParaRPr>
          </a:p>
          <a:p>
            <a:endParaRPr lang="it-IT" sz="1600" b="1">
              <a:solidFill>
                <a:schemeClr val="tx1"/>
              </a:solidFill>
            </a:endParaRPr>
          </a:p>
          <a:p>
            <a:endParaRPr lang="it-IT" sz="1600" b="1">
              <a:solidFill>
                <a:schemeClr val="tx1"/>
              </a:solidFill>
            </a:endParaRPr>
          </a:p>
          <a:p>
            <a:r>
              <a:rPr lang="it-IT" sz="1600" b="1">
                <a:solidFill>
                  <a:schemeClr val="tx1"/>
                </a:solidFill>
              </a:rPr>
              <a:t>serpenti</a:t>
            </a:r>
            <a:r>
              <a:rPr lang="it-IT" sz="1600">
                <a:solidFill>
                  <a:schemeClr val="tx1"/>
                </a:solidFill>
              </a:rPr>
              <a:t>:</a:t>
            </a:r>
            <a:endParaRPr lang="it-IT" sz="1600" b="1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63" action="ppaction://hlinkpres?slideindex=1&amp;slidetitle="/>
              </a:rPr>
              <a:t>Acheloo</a:t>
            </a:r>
            <a:r>
              <a:rPr lang="it-IT" sz="1600">
                <a:solidFill>
                  <a:schemeClr val="tx1"/>
                </a:solidFill>
              </a:rPr>
              <a:t> 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4" action="ppaction://hlinkpres?slideindex=1&amp;slidetitle="/>
              </a:rPr>
              <a:t>Acheloo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64" action="ppaction://hlinkpres?slideindex=1&amp;slidetitle="/>
              </a:rPr>
              <a:t>Armonia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64" action="ppaction://hlinkpres?slideindex=1&amp;slidetitle="/>
              </a:rPr>
              <a:t>Cadmo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41" action="ppaction://hlinkpres?slideindex=1&amp;slidetitle="/>
              </a:rPr>
              <a:t>Capelli di Medusa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5" action="ppaction://hlinkpres?slideindex=1&amp;slidetitle="/>
              </a:rPr>
              <a:t>Esculapio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12" action="ppaction://hlinkpres?slideindex=1&amp;slidetitle="/>
              </a:rPr>
              <a:t>Giove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66" action="ppaction://hlinkpres?slideindex=1&amp;slidetitle="/>
              </a:rPr>
              <a:t>Sangue di Medusa</a:t>
            </a:r>
            <a:endParaRPr lang="it-IT" sz="1600">
              <a:solidFill>
                <a:schemeClr val="tx1"/>
              </a:solidFill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L_Uccelli">
            <a:extLst>
              <a:ext uri="{FF2B5EF4-FFF2-40B4-BE49-F238E27FC236}">
                <a16:creationId xmlns:a16="http://schemas.microsoft.com/office/drawing/2014/main" id="{1911B2B8-A721-21B6-DB2D-44C956CBD47E}"/>
              </a:ext>
            </a:extLst>
          </p:cNvPr>
          <p:cNvSpPr>
            <a:spLocks/>
          </p:cNvSpPr>
          <p:nvPr/>
        </p:nvSpPr>
        <p:spPr>
          <a:xfrm>
            <a:off x="2958860" y="1260000"/>
            <a:ext cx="9122626" cy="5040000"/>
          </a:xfrm>
          <a:prstGeom prst="wedgeRoundRectCallout">
            <a:avLst>
              <a:gd name="adj1" fmla="val -56715"/>
              <a:gd name="adj2" fmla="val -6201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rIns="324000" numCol="4" rtlCol="0" anchor="t" anchorCtr="0"/>
          <a:lstStyle/>
          <a:p>
            <a:r>
              <a:rPr lang="it-IT" sz="1600" b="1">
                <a:solidFill>
                  <a:schemeClr val="tx1"/>
                </a:solidFill>
              </a:rPr>
              <a:t>Uccelli generici:</a:t>
            </a:r>
            <a:endParaRPr lang="it-IT" sz="1600" b="1">
              <a:solidFill>
                <a:schemeClr val="tx1"/>
              </a:solidFill>
              <a:hlinkClick r:id="rId67" action="ppaction://hlinkpres?slideindex=1&amp;slidetitle="/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67" action="ppaction://hlinkpres?slideindex=1&amp;slidetitle="/>
              </a:rPr>
              <a:t>Abante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8" action="ppaction://hlinkpres?slideindex=1&amp;slidetitle="/>
              </a:rPr>
              <a:t>Acmone</a:t>
            </a:r>
            <a:endParaRPr lang="it-IT" sz="1600">
              <a:solidFill>
                <a:schemeClr val="tx1"/>
              </a:solidFill>
              <a:hlinkClick r:id="rId12" action="ppaction://hlinkpres?slideindex=1&amp;slidetitle="/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9" action="ppaction://hlinkpres?slideindex=1&amp;slidetitle="/>
              </a:rPr>
              <a:t>Alcione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(f. di Scirone)</a:t>
            </a:r>
            <a:endParaRPr lang="it-IT" sz="1600">
              <a:solidFill>
                <a:schemeClr val="tx1"/>
              </a:solidFill>
              <a:hlinkClick r:id="rId12" action="ppaction://hlinkpres?slideindex=1&amp;slidetitle="/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0" action="ppaction://hlinkpres?slideindex=1&amp;slidetitle="/>
              </a:rPr>
              <a:t>Alcione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(m. di Ceice)</a:t>
            </a:r>
            <a:endParaRPr lang="it-IT" sz="1600">
              <a:solidFill>
                <a:schemeClr val="tx1"/>
              </a:solidFill>
              <a:hlinkClick r:id="rId12" action="ppaction://hlinkpres?slideindex=1&amp;slidetitle="/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0" action="ppaction://hlinkpres?slideindex=1&amp;slidetitle="/>
              </a:rPr>
              <a:t>Ceice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1" action="ppaction://hlinkpres?slideindex=1&amp;slidetitle="/>
              </a:rPr>
              <a:t>Ceneo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2" action="ppaction://hlinkpres?slideindex=1&amp;slidetitle="/>
              </a:rPr>
              <a:t>Combe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3" action="ppaction://hlinkpres?slideindex=1&amp;slidetitle="/>
              </a:rPr>
              <a:t>Compagni di Diomede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4" action="ppaction://hlinkpres?slideindex=1&amp;slidetitle="/>
              </a:rPr>
              <a:t>Ersenore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75" action="ppaction://hlinkpres?slideindex=1&amp;slidetitle="/>
              </a:rPr>
              <a:t>Eurimede</a:t>
            </a:r>
            <a:endParaRPr lang="it-IT" sz="1600">
              <a:solidFill>
                <a:schemeClr val="tx1"/>
              </a:solidFill>
              <a:hlinkClick r:id="rId12" action="ppaction://hlinkpres?slideindex=1&amp;slidetitle="/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6" action="ppaction://hlinkpres?slideindex=1&amp;slidetitle="/>
              </a:rPr>
              <a:t>Figlio di Eumelo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77" action="ppaction://hlinkpres?slideindex=1&amp;slidetitle="/>
              </a:rPr>
              <a:t>Ida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78" action="ppaction://hlinkpres?slideindex=1&amp;slidetitle="/>
              </a:rPr>
              <a:t>Lico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75" action="ppaction://hlinkpres?slideindex=1&amp;slidetitle="/>
              </a:rPr>
              <a:t>Melanippe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79" action="ppaction://hlinkpres?slideindex=1&amp;slidetitle="/>
              </a:rPr>
              <a:t>Munico e i suoi figli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12" action="ppaction://hlinkpres?slideindex=1&amp;slidetitle="/>
              </a:rPr>
              <a:t>Nettuno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80" action="ppaction://hlinkpres?slideindex=1&amp;slidetitle="/>
              </a:rPr>
              <a:t>Nitteo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81" action="ppaction://hlinkpres?slideindex=1&amp;slidetitle="/>
              </a:rPr>
              <a:t>Perdice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2" action="ppaction://hlinkpres?slideindex=1&amp;slidetitle="/>
              </a:rPr>
              <a:t>Re e regina di Calauria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108000"/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airone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3" action="ppaction://hlinkpres?slideindex=1&amp;slidetitle="/>
              </a:rPr>
              <a:t>Ceneri di Ardea 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aquila</a:t>
            </a:r>
            <a:r>
              <a:rPr lang="it-IT" sz="1600">
                <a:solidFill>
                  <a:schemeClr val="tx1"/>
                </a:solidFill>
              </a:rPr>
              <a:t>: 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12" action="ppaction://hlinkpres?slideindex=1&amp;slidetitle="/>
              </a:rPr>
              <a:t>Giove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84" action="ppaction://hlinkpres?slideindex=1&amp;slidetitle="/>
              </a:rPr>
              <a:t>Perifante</a:t>
            </a:r>
            <a:endParaRPr lang="it-IT" sz="1600">
              <a:solidFill>
                <a:schemeClr val="tx1"/>
              </a:solidFill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aquila di mare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85" action="ppaction://hlinkpres?slideindex=1&amp;slidetitle="/>
              </a:rPr>
              <a:t>Niso</a:t>
            </a:r>
            <a:endParaRPr lang="it-IT" sz="1600">
              <a:solidFill>
                <a:schemeClr val="tx1"/>
              </a:solidFill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avvoltoio</a:t>
            </a:r>
            <a:r>
              <a:rPr lang="it-IT" sz="1600">
                <a:solidFill>
                  <a:schemeClr val="tx1"/>
                </a:solidFill>
              </a:rPr>
              <a:t>: 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6" action="ppaction://hlinkpres?slideindex=1&amp;slidetitle="/>
              </a:rPr>
              <a:t>Fene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87" action="ppaction://hlinkpres?slideindex=1&amp;slidetitle="/>
              </a:rPr>
              <a:t>Moglie di Perifante</a:t>
            </a:r>
            <a:r>
              <a:rPr lang="it-IT" sz="1600">
                <a:solidFill>
                  <a:schemeClr val="tx1"/>
                </a:solidFill>
              </a:rPr>
              <a:t> 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cicogna</a:t>
            </a:r>
            <a:r>
              <a:rPr lang="it-IT" sz="1600">
                <a:solidFill>
                  <a:schemeClr val="tx1"/>
                </a:solidFill>
              </a:rPr>
              <a:t>:</a:t>
            </a:r>
            <a:r>
              <a:rPr lang="it-IT" sz="1600" b="1">
                <a:solidFill>
                  <a:schemeClr val="tx1"/>
                </a:solidFill>
              </a:rPr>
              <a:t> </a:t>
            </a:r>
            <a:r>
              <a:rPr lang="it-IT" sz="1600">
                <a:solidFill>
                  <a:schemeClr val="tx1"/>
                </a:solidFill>
                <a:hlinkClick r:id="rId10" action="ppaction://hlinkpres?slideindex=1&amp;slidetitle="/>
              </a:rPr>
              <a:t>Antigone</a:t>
            </a:r>
            <a:r>
              <a:rPr lang="it-IT" sz="1600">
                <a:solidFill>
                  <a:schemeClr val="tx1"/>
                </a:solidFill>
              </a:rPr>
              <a:t> </a:t>
            </a: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cigno</a:t>
            </a:r>
            <a:r>
              <a:rPr lang="it-IT" sz="1600">
                <a:solidFill>
                  <a:schemeClr val="tx1"/>
                </a:solidFill>
              </a:rPr>
              <a:t>: 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88" action="ppaction://hlinkpres?slideindex=1&amp;slidetitle="/>
              </a:rPr>
              <a:t>Cicno</a:t>
            </a:r>
            <a:r>
              <a:rPr lang="it-IT" sz="1600">
                <a:solidFill>
                  <a:schemeClr val="tx1"/>
                </a:solidFill>
              </a:rPr>
              <a:t> (f. di Nettuno)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9" action="ppaction://hlinkpres?slideindex=1&amp;slidetitle="/>
              </a:rPr>
              <a:t>Cicno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(f. di Irie)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0" action="ppaction://hlinkpres?slideindex=1&amp;slidetitle="/>
              </a:rPr>
              <a:t>Cicno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(f. di Stenelo)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12" action="ppaction://hlinkpres?slideindex=1&amp;slidetitle="/>
              </a:rPr>
              <a:t>Giove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ciris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1" action="ppaction://hlinkpres?slideindex=1&amp;slidetitle="/>
              </a:rPr>
              <a:t>Scilla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civetta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92" action="ppaction://hlinkpres?slideindex=1&amp;slidetitle="/>
              </a:rPr>
              <a:t>Nictimene</a:t>
            </a:r>
            <a:endParaRPr lang="it-IT" sz="1600">
              <a:solidFill>
                <a:schemeClr val="tx1"/>
              </a:solidFill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colomba</a:t>
            </a:r>
            <a:r>
              <a:rPr lang="it-IT" sz="1600">
                <a:solidFill>
                  <a:schemeClr val="tx1"/>
                </a:solidFill>
              </a:rPr>
              <a:t>: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3" action="ppaction://hlinkpres?slideindex=1&amp;slidetitle="/>
              </a:rPr>
              <a:t>Ctesilla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4" action="ppaction://hlinkpres?slideindex=1&amp;slidetitle="/>
              </a:rPr>
              <a:t>Figlie di Anio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cornacchia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5" action="ppaction://hlinkpres?slideindex=1&amp;slidetitle="/>
              </a:rPr>
              <a:t>Figlia di Coroneo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corvo</a:t>
            </a:r>
            <a:r>
              <a:rPr lang="it-IT" sz="1600">
                <a:solidFill>
                  <a:schemeClr val="tx1"/>
                </a:solidFill>
              </a:rPr>
              <a:t>: 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1" action="ppaction://hlinkpres?slideindex=1&amp;slidetitle="/>
              </a:rPr>
              <a:t>Apollo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6" action="ppaction://hlinkpres?slideindex=1&amp;slidetitle="/>
              </a:rPr>
              <a:t>Coronide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7" action="ppaction://hlinkpres?slideindex=1&amp;slidetitle="/>
              </a:rPr>
              <a:t>da bianco a nero</a:t>
            </a:r>
            <a:endParaRPr lang="it-IT" sz="1600">
              <a:solidFill>
                <a:schemeClr val="tx1"/>
              </a:solidFill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falco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8" action="ppaction://hlinkpres?slideindex=1&amp;slidetitle="/>
              </a:rPr>
              <a:t>Dedalione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gazze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99" action="ppaction://hlinkpres?slideindex=1&amp;slidetitle="/>
              </a:rPr>
              <a:t>Pieridi</a:t>
            </a:r>
            <a:endParaRPr lang="it-IT" sz="1600">
              <a:solidFill>
                <a:schemeClr val="tx1"/>
              </a:solidFill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gru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0" action="ppaction://hlinkpres?slideindex=1&amp;slidetitle="/>
              </a:rPr>
              <a:t>Gerana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gufo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00" action="ppaction://hlinkpres?slideindex=1&amp;slidetitle="/>
              </a:rPr>
              <a:t>Ascalafo</a:t>
            </a:r>
            <a:endParaRPr lang="it-IT" sz="1600">
              <a:solidFill>
                <a:schemeClr val="tx1"/>
              </a:solidFill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Ibis: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1" action="ppaction://hlinkpres?slideindex=1&amp;slidetitle="/>
              </a:rPr>
              <a:t>Mercurio</a:t>
            </a:r>
            <a:endParaRPr lang="it-IT" sz="1600">
              <a:solidFill>
                <a:schemeClr val="tx1"/>
              </a:solidFill>
            </a:endParaRPr>
          </a:p>
          <a:p>
            <a:pPr marL="252000" indent="-252000">
              <a:spcBef>
                <a:spcPts val="300"/>
              </a:spcBef>
            </a:pPr>
            <a:endParaRPr lang="it-IT" sz="1600">
              <a:solidFill>
                <a:schemeClr val="tx1"/>
              </a:solidFill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Ismenidi</a:t>
            </a:r>
            <a:r>
              <a:rPr lang="it-IT" sz="1600">
                <a:solidFill>
                  <a:schemeClr val="tx1"/>
                </a:solidFill>
              </a:rPr>
              <a:t>:</a:t>
            </a:r>
            <a:r>
              <a:rPr lang="it-IT" sz="1600" b="1">
                <a:solidFill>
                  <a:schemeClr val="tx1"/>
                </a:solidFill>
              </a:rPr>
              <a:t> </a:t>
            </a:r>
            <a:r>
              <a:rPr lang="it-IT" sz="1600">
                <a:solidFill>
                  <a:schemeClr val="tx1"/>
                </a:solidFill>
                <a:hlinkClick r:id="rId21" action="ppaction://hlinkpres?slideindex=1&amp;slidetitle="/>
              </a:rPr>
              <a:t>Amiche di Ino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Memnonidi</a:t>
            </a:r>
            <a:r>
              <a:rPr lang="it-IT" sz="1600">
                <a:solidFill>
                  <a:schemeClr val="tx1"/>
                </a:solidFill>
              </a:rPr>
              <a:t>:</a:t>
            </a:r>
            <a:r>
              <a:rPr lang="it-IT" sz="1600" b="1">
                <a:solidFill>
                  <a:schemeClr val="tx1"/>
                </a:solidFill>
              </a:rPr>
              <a:t> </a:t>
            </a:r>
            <a:r>
              <a:rPr lang="it-IT" sz="1600">
                <a:solidFill>
                  <a:schemeClr val="tx1"/>
                </a:solidFill>
                <a:hlinkClick r:id="rId11" action="ppaction://hlinkpres?slideindex=1&amp;slidetitle="/>
              </a:rPr>
              <a:t>Ceneri di Memnone</a:t>
            </a:r>
            <a:endParaRPr lang="it-IT" sz="1600" b="1">
              <a:solidFill>
                <a:schemeClr val="tx1"/>
              </a:solidFill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mergo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1" action="ppaction://hlinkpres?slideindex=1&amp;slidetitle="/>
              </a:rPr>
              <a:t>Esaco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picchio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02" action="ppaction://hlinkpres?slideindex=1&amp;slidetitle="/>
              </a:rPr>
              <a:t>Pico</a:t>
            </a:r>
            <a:endParaRPr lang="it-IT" sz="1600">
              <a:solidFill>
                <a:schemeClr val="tx1"/>
              </a:solidFill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pipistrelli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03" action="ppaction://hlinkpres?slideindex=1&amp;slidetitle="/>
              </a:rPr>
              <a:t>Minieidi</a:t>
            </a:r>
            <a:endParaRPr lang="it-IT" sz="1600">
              <a:solidFill>
                <a:schemeClr val="tx1"/>
              </a:solidFill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piume di pavone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04" action="ppaction://hlinkpres?slideindex=1&amp;slidetitle="/>
              </a:rPr>
              <a:t>Occhi di Argo</a:t>
            </a:r>
            <a:endParaRPr lang="it-IT" sz="1600">
              <a:solidFill>
                <a:schemeClr val="tx1"/>
              </a:solidFill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sparviero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2" action="ppaction://hlinkpres?slideindex=1&amp;slidetitle="/>
              </a:rPr>
              <a:t>Apollo</a:t>
            </a: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upupa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5" action="ppaction://hlinkpres?slideindex=1&amp;slidetitle="/>
              </a:rPr>
              <a:t>Tereo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usignolo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5" action="ppaction://hlinkpres?slideindex=1&amp;slidetitle="/>
              </a:rPr>
              <a:t>Procne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uomo pennuto</a:t>
            </a:r>
            <a:r>
              <a:rPr lang="it-IT" sz="1600">
                <a:solidFill>
                  <a:schemeClr val="tx1"/>
                </a:solidFill>
              </a:rPr>
              <a:t>: 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106" action="ppaction://hlinkpres?slideindex=1&amp;slidetitle="/>
              </a:rPr>
              <a:t>Calai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106" action="ppaction://hlinkpres?slideindex=1&amp;slidetitle="/>
              </a:rPr>
              <a:t>Zete</a:t>
            </a:r>
            <a:endParaRPr lang="it-IT" sz="1600" b="1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600" b="1">
                <a:solidFill>
                  <a:schemeClr val="tx1"/>
                </a:solidFill>
              </a:rPr>
              <a:t>usignolo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5" action="ppaction://hlinkpres?slideindex=1&amp;slidetitle="/>
              </a:rPr>
              <a:t>Filomela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hlinkClick r:id="rId84" action="ppaction://hlinkpres?slideindex=1&amp;slidetitle="/>
              </a:rPr>
              <a:t> </a:t>
            </a:r>
            <a:endParaRPr lang="it-IT" sz="1600">
              <a:solidFill>
                <a:schemeClr val="tx1"/>
              </a:solidFill>
            </a:endParaRPr>
          </a:p>
        </p:txBody>
      </p:sp>
      <p:sp>
        <p:nvSpPr>
          <p:cNvPr id="16" name="L_Mammiferi e altri">
            <a:extLst>
              <a:ext uri="{FF2B5EF4-FFF2-40B4-BE49-F238E27FC236}">
                <a16:creationId xmlns:a16="http://schemas.microsoft.com/office/drawing/2014/main" id="{8A7E5A66-B09F-6EE2-D51C-E4597CA5B060}"/>
              </a:ext>
            </a:extLst>
          </p:cNvPr>
          <p:cNvSpPr>
            <a:spLocks/>
          </p:cNvSpPr>
          <p:nvPr/>
        </p:nvSpPr>
        <p:spPr>
          <a:xfrm>
            <a:off x="2958860" y="1260000"/>
            <a:ext cx="9122626" cy="5040000"/>
          </a:xfrm>
          <a:prstGeom prst="wedgeRoundRectCallout">
            <a:avLst>
              <a:gd name="adj1" fmla="val -56711"/>
              <a:gd name="adj2" fmla="val 1048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60000" rIns="360000" bIns="648000" numCol="3" rtlCol="0" anchor="t" anchorCtr="0"/>
          <a:lstStyle/>
          <a:p>
            <a:pPr marL="288000" indent="-288000"/>
            <a:r>
              <a:rPr lang="it-IT" sz="1600" b="1">
                <a:solidFill>
                  <a:schemeClr val="tx1"/>
                </a:solidFill>
              </a:rPr>
              <a:t>bestie varie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02" action="ppaction://hlinkpres?slideindex=1&amp;slidetitle="/>
              </a:rPr>
              <a:t>Compagni di Pico</a:t>
            </a:r>
            <a:endParaRPr lang="it-IT" sz="1600">
              <a:solidFill>
                <a:schemeClr val="tx1"/>
              </a:solidFill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buoi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6" action="ppaction://hlinkpres?slideindex=1&amp;slidetitle="/>
              </a:rPr>
              <a:t>Cerasti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capro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1" action="ppaction://hlinkpres?slideindex=1&amp;slidetitle="/>
              </a:rPr>
              <a:t>Bacco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cavallo/a</a:t>
            </a:r>
            <a:r>
              <a:rPr lang="it-IT" sz="1600">
                <a:solidFill>
                  <a:schemeClr val="tx1"/>
                </a:solidFill>
              </a:rPr>
              <a:t>: 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12" action="ppaction://hlinkpres?slideindex=1&amp;slidetitle="/>
              </a:rPr>
              <a:t>Nettuno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107" action="ppaction://hlinkpres?slideindex=1&amp;slidetitle="/>
              </a:rPr>
              <a:t>Ociroe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12" action="ppaction://hlinkpres?slideindex=1&amp;slidetitle="/>
              </a:rPr>
              <a:t>Saturno </a:t>
            </a:r>
            <a:endParaRPr lang="it-IT" sz="1600">
              <a:solidFill>
                <a:schemeClr val="tx1"/>
              </a:solidFill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cane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08" action="ppaction://hlinkpres?slideindex=1&amp;slidetitle="/>
              </a:rPr>
              <a:t>Ecuba</a:t>
            </a:r>
            <a:endParaRPr lang="it-IT" sz="1600">
              <a:solidFill>
                <a:schemeClr val="tx1"/>
              </a:solidFill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cervo</a:t>
            </a:r>
            <a:r>
              <a:rPr lang="it-IT" sz="1600">
                <a:solidFill>
                  <a:schemeClr val="tx1"/>
                </a:solidFill>
              </a:rPr>
              <a:t>: 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109" action="ppaction://hlinkpres?slideindex=1&amp;slidetitle="/>
              </a:rPr>
              <a:t>Atteone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40" action="ppaction://hlinkpres?slideindex=1&amp;slidetitle="/>
              </a:rPr>
              <a:t>Vitello</a:t>
            </a:r>
            <a:r>
              <a:rPr lang="it-IT" sz="1600">
                <a:solidFill>
                  <a:schemeClr val="tx1"/>
                </a:solidFill>
              </a:rPr>
              <a:t> </a:t>
            </a: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donnola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0" action="ppaction://hlinkpres?slideindex=1&amp;slidetitle="/>
              </a:rPr>
              <a:t>Galantide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foca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11" action="ppaction://hlinkpres?slideindex=1&amp;slidetitle="/>
              </a:rPr>
              <a:t>Nipote di Cefiso</a:t>
            </a:r>
            <a:endParaRPr lang="it-IT" sz="1600">
              <a:solidFill>
                <a:schemeClr val="tx1"/>
              </a:solidFill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gatto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1" action="ppaction://hlinkpres?slideindex=1&amp;slidetitle="/>
              </a:rPr>
              <a:t>Diana</a:t>
            </a:r>
            <a:endParaRPr lang="it-IT" sz="1600">
              <a:solidFill>
                <a:schemeClr val="tx1"/>
              </a:solidFill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lince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12" action="ppaction://hlinkpres?slideindex=1&amp;slidetitle="/>
              </a:rPr>
              <a:t>Linco</a:t>
            </a:r>
            <a:endParaRPr lang="it-IT" sz="1600">
              <a:solidFill>
                <a:schemeClr val="tx1"/>
              </a:solidFill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lupo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13" action="ppaction://hlinkpres?slideindex=1&amp;slidetitle="/>
              </a:rPr>
              <a:t>Licaone</a:t>
            </a:r>
            <a:endParaRPr lang="it-IT" sz="1600">
              <a:solidFill>
                <a:schemeClr val="tx1"/>
              </a:solidFill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leone</a:t>
            </a:r>
            <a:r>
              <a:rPr lang="it-IT" sz="1600">
                <a:solidFill>
                  <a:schemeClr val="tx1"/>
                </a:solidFill>
              </a:rPr>
              <a:t>: 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12" action="ppaction://hlinkpres?slideindex=1&amp;slidetitle="/>
              </a:rPr>
              <a:t>Apollo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114" action="ppaction://hlinkpres?slideindex=1&amp;slidetitle="/>
              </a:rPr>
              <a:t>Ippomene</a:t>
            </a:r>
            <a:endParaRPr lang="it-IT" sz="1600">
              <a:solidFill>
                <a:schemeClr val="tx1"/>
              </a:solidFill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maiali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5" action="ppaction://hlinkpres?slideindex=1&amp;slidetitle="/>
              </a:rPr>
              <a:t>Compagni di Ulisse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montone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2" action="ppaction://hlinkpres?slideindex=1&amp;slidetitle="/>
              </a:rPr>
              <a:t>Nettuno</a:t>
            </a:r>
            <a:endParaRPr lang="it-IT" sz="1600">
              <a:solidFill>
                <a:schemeClr val="tx1"/>
              </a:solidFill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ragno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6" action="ppaction://hlinkpres?slideindex=1&amp;slidetitle="/>
              </a:rPr>
              <a:t>Aracne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scimmie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7" action="ppaction://hlinkpres?slideindex=1&amp;slidetitle="/>
              </a:rPr>
              <a:t>Cercopi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88000" indent="-288000">
              <a:spcBef>
                <a:spcPts val="600"/>
              </a:spcBef>
            </a:pPr>
            <a:endParaRPr lang="it-IT" sz="1600" b="1">
              <a:solidFill>
                <a:schemeClr val="tx1"/>
              </a:solidFill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Toro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63" action="ppaction://hlinkpres?slideindex=1&amp;slidetitle="/>
              </a:rPr>
              <a:t>Acheloo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4" action="ppaction://hlinkpres?slideindex=1&amp;slidetitle="/>
              </a:rPr>
              <a:t>Acheloo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1" action="ppaction://hlinkpres?slideindex=1&amp;slidetitle="/>
              </a:rPr>
              <a:t>Giove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12" action="ppaction://hlinkpres?slideindex=1&amp;slidetitle="/>
              </a:rPr>
              <a:t>Nettuno</a:t>
            </a:r>
            <a:endParaRPr lang="it-IT" sz="1600">
              <a:solidFill>
                <a:schemeClr val="tx1"/>
              </a:solidFill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orsa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8" action="ppaction://hlinkpres?slideindex=1&amp;slidetitle="/>
              </a:rPr>
              <a:t>Callisto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Pegaso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41" action="ppaction://hlinkpres?slideindex=1&amp;slidetitle="/>
              </a:rPr>
              <a:t>Sangue di Medusa</a:t>
            </a:r>
            <a:endParaRPr lang="it-IT" sz="1600">
              <a:solidFill>
                <a:schemeClr val="tx1"/>
              </a:solidFill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vacca</a:t>
            </a:r>
            <a:r>
              <a:rPr lang="it-IT" sz="1600">
                <a:solidFill>
                  <a:schemeClr val="tx1"/>
                </a:solidFill>
              </a:rPr>
              <a:t>: 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1" action="ppaction://hlinkpres?slideindex=1&amp;slidetitle="/>
              </a:rPr>
              <a:t>Giunone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119" action="ppaction://hlinkpres?slideindex=1&amp;slidetitle="/>
              </a:rPr>
              <a:t>Io</a:t>
            </a:r>
            <a:endParaRPr lang="it-IT" sz="1600">
              <a:solidFill>
                <a:schemeClr val="tx1"/>
              </a:solidFill>
            </a:endParaRPr>
          </a:p>
          <a:p>
            <a:endParaRPr lang="it-IT" sz="1600">
              <a:solidFill>
                <a:schemeClr val="tx1"/>
              </a:solidFill>
            </a:endParaRPr>
          </a:p>
          <a:p>
            <a:endParaRPr lang="it-IT" sz="1600">
              <a:solidFill>
                <a:schemeClr val="tx1"/>
              </a:solidFill>
            </a:endParaRPr>
          </a:p>
          <a:p>
            <a:r>
              <a:rPr lang="it-IT" sz="1600">
                <a:solidFill>
                  <a:schemeClr val="tx1"/>
                </a:solidFill>
                <a:hlinkClick r:id="rId120" action="ppaction://hlinkpres?slideindex=1&amp;slidetitle="/>
              </a:rPr>
              <a:t>Orecchie di Mida</a:t>
            </a:r>
            <a:r>
              <a:rPr lang="it-IT" sz="1600">
                <a:solidFill>
                  <a:schemeClr val="tx1"/>
                </a:solidFill>
              </a:rPr>
              <a:t> (o. d’asino)</a:t>
            </a:r>
          </a:p>
          <a:p>
            <a:endParaRPr lang="it-IT" sz="1600">
              <a:solidFill>
                <a:schemeClr val="tx1"/>
              </a:solidFill>
            </a:endParaRPr>
          </a:p>
        </p:txBody>
      </p:sp>
      <p:sp>
        <p:nvSpPr>
          <p:cNvPr id="18" name="L_Esseri umani">
            <a:extLst>
              <a:ext uri="{FF2B5EF4-FFF2-40B4-BE49-F238E27FC236}">
                <a16:creationId xmlns:a16="http://schemas.microsoft.com/office/drawing/2014/main" id="{1CB7870C-C9A7-E171-5A42-16D884A437B0}"/>
              </a:ext>
            </a:extLst>
          </p:cNvPr>
          <p:cNvSpPr>
            <a:spLocks/>
          </p:cNvSpPr>
          <p:nvPr/>
        </p:nvSpPr>
        <p:spPr>
          <a:xfrm>
            <a:off x="2958860" y="1260000"/>
            <a:ext cx="9122626" cy="5040000"/>
          </a:xfrm>
          <a:prstGeom prst="wedgeRoundRectCallout">
            <a:avLst>
              <a:gd name="adj1" fmla="val -56386"/>
              <a:gd name="adj2" fmla="val 8880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0" tIns="360000" bIns="360000" numCol="2" rtlCol="0" anchor="t" anchorCtr="0"/>
          <a:lstStyle/>
          <a:p>
            <a:r>
              <a:rPr lang="it-IT" sz="1600" b="1">
                <a:solidFill>
                  <a:schemeClr val="tx1"/>
                </a:solidFill>
              </a:rPr>
              <a:t>Apollo:</a:t>
            </a:r>
            <a:r>
              <a:rPr lang="it-IT" sz="1600">
                <a:solidFill>
                  <a:schemeClr val="tx1"/>
                </a:solidFill>
              </a:rPr>
              <a:t> </a:t>
            </a:r>
            <a:r>
              <a:rPr lang="it-IT" sz="1600">
                <a:solidFill>
                  <a:schemeClr val="tx1"/>
                </a:solidFill>
                <a:hlinkClick r:id="rId12" action="ppaction://hlinkpres?slideindex=1&amp;slidetitle="/>
              </a:rPr>
              <a:t>pastore</a:t>
            </a:r>
            <a:endParaRPr lang="it-IT" sz="1600">
              <a:solidFill>
                <a:schemeClr val="tx1"/>
              </a:solidFill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ceneri delle figlie di Orione: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21" action="ppaction://hlinkpres?slideindex=1&amp;slidetitle="/>
              </a:rPr>
              <a:t>Corone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122" action="ppaction://hlinkpres?slideindex=1&amp;slidetitle="/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denti di serpente a Tebe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23" action="ppaction://hlinkpres?slideindex=1&amp;slidetitle="/>
              </a:rPr>
              <a:t>Echione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600">
                <a:solidFill>
                  <a:schemeClr val="tx1"/>
                </a:solidFill>
                <a:hlinkClick r:id="rId124" action="ppaction://hlinkpres?slideindex=1&amp;slidetitle="/>
              </a:rPr>
              <a:t>Sparti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denti di serpente in Colchide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25" action="ppaction://hlinkpres?slideindex=1&amp;slidetitle="/>
              </a:rPr>
              <a:t>Guerrieri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formiche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  <a:r>
              <a:rPr lang="it-IT" sz="16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26" action="ppaction://hlinkpres?slideindex=1&amp;slidetitle="/>
              </a:rPr>
              <a:t>Mirmidoni di Egina</a:t>
            </a:r>
            <a:endParaRPr lang="it-IT" sz="1600" b="1">
              <a:solidFill>
                <a:schemeClr val="tx1"/>
              </a:solidFill>
              <a:hlinkClick r:id="rId12" action="ppaction://hlinkpres?slideindex=1&amp;slidetitle="/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funghi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27" action="ppaction://hlinkpres?slideindex=1&amp;slidetitle="/>
              </a:rPr>
              <a:t>uomini di Corinto</a:t>
            </a: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Giove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2" action="ppaction://hlinkpres?slideindex=1&amp;slidetitle="/>
              </a:rPr>
              <a:t>Anfitrione</a:t>
            </a:r>
            <a:r>
              <a:rPr lang="it-IT" sz="1600">
                <a:solidFill>
                  <a:schemeClr val="tx1"/>
                </a:solidFill>
              </a:rPr>
              <a:t>, </a:t>
            </a:r>
            <a:r>
              <a:rPr lang="it-IT" sz="1600">
                <a:solidFill>
                  <a:schemeClr val="tx1"/>
                </a:solidFill>
                <a:hlinkClick r:id="rId12" action="ppaction://hlinkpres?slideindex=1&amp;slidetitle="/>
              </a:rPr>
              <a:t>pastore</a:t>
            </a:r>
            <a:endParaRPr lang="it-IT" sz="1600">
              <a:solidFill>
                <a:schemeClr val="tx1"/>
              </a:solidFill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Ippolito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28" action="ppaction://hlinkpres?slideindex=1&amp;slidetitle="/>
              </a:rPr>
              <a:t>Virbio</a:t>
            </a:r>
            <a:endParaRPr lang="it-IT" sz="1600">
              <a:solidFill>
                <a:schemeClr val="tx1"/>
              </a:solidFill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Pelope morto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29" action="ppaction://hlinkpres?slideindex=1&amp;slidetitle="/>
              </a:rPr>
              <a:t>Pelope con spalla di avorio</a:t>
            </a:r>
            <a:endParaRPr lang="it-IT" sz="1600">
              <a:solidFill>
                <a:schemeClr val="tx1"/>
              </a:solidFill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Pitagora</a:t>
            </a:r>
            <a:r>
              <a:rPr lang="it-IT" sz="1600">
                <a:solidFill>
                  <a:schemeClr val="tx1"/>
                </a:solidFill>
              </a:rPr>
              <a:t>:</a:t>
            </a:r>
            <a:r>
              <a:rPr lang="it-IT" sz="1600" b="1">
                <a:solidFill>
                  <a:schemeClr val="tx1"/>
                </a:solidFill>
              </a:rPr>
              <a:t> </a:t>
            </a:r>
            <a:r>
              <a:rPr lang="it-IT" sz="1600">
                <a:solidFill>
                  <a:schemeClr val="tx1"/>
                </a:solidFill>
                <a:hlinkClick r:id="rId130" action="ppaction://hlinkpres?slideindex=1&amp;slidetitle="/>
              </a:rPr>
              <a:t>Euforbo</a:t>
            </a:r>
            <a:endParaRPr lang="it-IT" sz="1600" b="1">
              <a:solidFill>
                <a:schemeClr val="tx1"/>
              </a:solidFill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pietre di Deucalione e Pirra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31" action="ppaction://hlinkpres?slideindex=1&amp;slidetitle="/>
              </a:rPr>
              <a:t>uomini dopo il diluvio</a:t>
            </a:r>
            <a:endParaRPr lang="it-IT" sz="1600">
              <a:solidFill>
                <a:schemeClr val="tx1"/>
              </a:solidFill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sangue di Medusa: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22" action="ppaction://hlinkpres?slideindex=1&amp;slidetitle="/>
              </a:rPr>
              <a:t>Crisaore</a:t>
            </a:r>
            <a:endParaRPr lang="it-IT" sz="1600" b="1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statua di Pigmalione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32" action="ppaction://hlinkpres?slideindex=1&amp;slidetitle="/>
              </a:rPr>
              <a:t>donna</a:t>
            </a:r>
            <a:endParaRPr lang="it-IT" sz="1600">
              <a:solidFill>
                <a:schemeClr val="tx1"/>
              </a:solidFill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zolla di terra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33" action="ppaction://hlinkpres?slideindex=1&amp;slidetitle="/>
              </a:rPr>
              <a:t>Tagete</a:t>
            </a:r>
            <a:endParaRPr lang="it-IT" sz="1600">
              <a:solidFill>
                <a:schemeClr val="tx1"/>
              </a:solidFill>
            </a:endParaRPr>
          </a:p>
          <a:p>
            <a:endParaRPr lang="it-IT" sz="1600">
              <a:solidFill>
                <a:schemeClr val="tx1"/>
              </a:solidFill>
              <a:hlinkClick r:id="rId127" action="ppaction://hlinkpres?slideindex=1&amp;slidetitle="/>
            </a:endParaRPr>
          </a:p>
          <a:p>
            <a:endParaRPr lang="it-IT" sz="1600">
              <a:solidFill>
                <a:schemeClr val="tx1"/>
              </a:solidFill>
              <a:hlinkClick r:id="rId127" action="ppaction://hlinkpres?slideindex=1&amp;slidetitle="/>
            </a:endParaRPr>
          </a:p>
          <a:p>
            <a:r>
              <a:rPr lang="it-IT" sz="1600" b="1">
                <a:solidFill>
                  <a:schemeClr val="tx1"/>
                </a:solidFill>
              </a:rPr>
              <a:t>crescita di corna</a:t>
            </a:r>
          </a:p>
          <a:p>
            <a:pPr marL="28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34" action="ppaction://hlinkpres?slideindex=1&amp;slidetitle="/>
              </a:rPr>
              <a:t>Cipo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135" action="ppaction://hlinkpres?slideindex=1&amp;slidetitle="/>
            </a:endParaRPr>
          </a:p>
          <a:p>
            <a:pPr marL="28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35" action="ppaction://hlinkpres?slideindex=1&amp;slidetitle="/>
              </a:rPr>
              <a:t>Donne di Cos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orecchie d’asino</a:t>
            </a:r>
          </a:p>
          <a:p>
            <a:pPr marL="28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20" action="ppaction://hlinkpres?slideindex=1&amp;slidetitle="/>
              </a:rPr>
              <a:t>Mida</a:t>
            </a:r>
            <a:endParaRPr lang="it-IT" sz="1600" b="1">
              <a:solidFill>
                <a:schemeClr val="tx1"/>
              </a:solidFill>
            </a:endParaRPr>
          </a:p>
          <a:p>
            <a:pPr marL="288000"/>
            <a:endParaRPr lang="it-IT" sz="1600">
              <a:solidFill>
                <a:schemeClr val="tx1"/>
              </a:solidFill>
            </a:endParaRPr>
          </a:p>
        </p:txBody>
      </p:sp>
      <p:sp>
        <p:nvSpPr>
          <p:cNvPr id="19" name="L_Divinità e stelle">
            <a:extLst>
              <a:ext uri="{FF2B5EF4-FFF2-40B4-BE49-F238E27FC236}">
                <a16:creationId xmlns:a16="http://schemas.microsoft.com/office/drawing/2014/main" id="{87418641-FE2E-D51C-F02E-C19CBB99475D}"/>
              </a:ext>
            </a:extLst>
          </p:cNvPr>
          <p:cNvSpPr>
            <a:spLocks/>
          </p:cNvSpPr>
          <p:nvPr/>
        </p:nvSpPr>
        <p:spPr>
          <a:xfrm>
            <a:off x="2958860" y="1260000"/>
            <a:ext cx="9122626" cy="5040000"/>
          </a:xfrm>
          <a:prstGeom prst="wedgeRoundRectCallout">
            <a:avLst>
              <a:gd name="adj1" fmla="val -56551"/>
              <a:gd name="adj2" fmla="val 17268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2000" tIns="540000" numCol="2" rtlCol="0" anchor="t" anchorCtr="0"/>
          <a:lstStyle/>
          <a:p>
            <a:r>
              <a:rPr lang="it-IT" sz="1600" b="1">
                <a:solidFill>
                  <a:schemeClr val="tx1"/>
                </a:solidFill>
              </a:rPr>
              <a:t>Divinità</a:t>
            </a:r>
          </a:p>
          <a:p>
            <a:pPr marL="288000"/>
            <a:r>
              <a:rPr lang="it-IT" sz="1600">
                <a:solidFill>
                  <a:schemeClr val="tx1"/>
                </a:solidFill>
                <a:hlinkClick r:id="rId136" action="ppaction://hlinkpres?slideindex=1&amp;slidetitle="/>
              </a:rPr>
              <a:t>Augusto</a:t>
            </a:r>
            <a:endParaRPr lang="it-IT" sz="1600">
              <a:solidFill>
                <a:schemeClr val="tx1"/>
              </a:solidFill>
              <a:hlinkClick r:id="rId137" action="ppaction://hlinkpres?slideindex=1&amp;slidetitle="/>
            </a:endParaRPr>
          </a:p>
          <a:p>
            <a:pPr marL="288000"/>
            <a:r>
              <a:rPr lang="it-IT" sz="1600">
                <a:solidFill>
                  <a:schemeClr val="tx1"/>
                </a:solidFill>
                <a:hlinkClick r:id="rId137" action="ppaction://hlinkpres?slideindex=1&amp;slidetitle="/>
              </a:rPr>
              <a:t>Enea</a:t>
            </a:r>
            <a:r>
              <a:rPr lang="it-IT" sz="1600">
                <a:solidFill>
                  <a:schemeClr val="tx1"/>
                </a:solidFill>
              </a:rPr>
              <a:t> (Indigete)</a:t>
            </a:r>
            <a:endParaRPr lang="it-IT" sz="1600">
              <a:solidFill>
                <a:schemeClr val="tx1"/>
              </a:solidFill>
              <a:hlinkClick r:id="rId138" action="ppaction://hlinkpres?slideindex=1&amp;slidetitle="/>
            </a:endParaRPr>
          </a:p>
          <a:p>
            <a:pPr marL="288000"/>
            <a:r>
              <a:rPr lang="it-IT" sz="1600">
                <a:solidFill>
                  <a:schemeClr val="tx1"/>
                </a:solidFill>
                <a:hlinkClick r:id="rId119" action="ppaction://hlinkpres?slideindex=1&amp;slidetitle="/>
              </a:rPr>
              <a:t>Epafo</a:t>
            </a:r>
            <a:endParaRPr lang="it-IT" sz="1600">
              <a:solidFill>
                <a:schemeClr val="tx1"/>
              </a:solidFill>
              <a:hlinkClick r:id="rId138" action="ppaction://hlinkpres?slideindex=1&amp;slidetitle="/>
            </a:endParaRPr>
          </a:p>
          <a:p>
            <a:pPr marL="288000"/>
            <a:r>
              <a:rPr lang="it-IT" sz="1600">
                <a:solidFill>
                  <a:schemeClr val="tx1"/>
                </a:solidFill>
                <a:hlinkClick r:id="rId138" action="ppaction://hlinkpres?slideindex=1&amp;slidetitle="/>
              </a:rPr>
              <a:t>Ercole</a:t>
            </a:r>
            <a:endParaRPr lang="it-IT" sz="1600">
              <a:solidFill>
                <a:schemeClr val="tx1"/>
              </a:solidFill>
            </a:endParaRPr>
          </a:p>
          <a:p>
            <a:pPr marL="28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39" action="ppaction://hlinkpres?slideindex=1&amp;slidetitle="/>
              </a:rPr>
              <a:t>Ersilia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(Ora)</a:t>
            </a:r>
            <a:endParaRPr lang="it-IT" sz="1600">
              <a:solidFill>
                <a:schemeClr val="tx1"/>
              </a:solidFill>
              <a:hlinkClick r:id="rId12" action="ppaction://hlinkpres?slideindex=1&amp;slidetitle="/>
            </a:endParaRPr>
          </a:p>
          <a:p>
            <a:pPr marL="288000"/>
            <a:r>
              <a:rPr lang="it-IT" sz="1600">
                <a:solidFill>
                  <a:schemeClr val="tx1"/>
                </a:solidFill>
                <a:hlinkClick r:id="rId12" action="ppaction://hlinkpres?slideindex=1&amp;slidetitle="/>
              </a:rPr>
              <a:t>Giove</a:t>
            </a:r>
            <a:r>
              <a:rPr lang="it-IT" sz="1600">
                <a:solidFill>
                  <a:schemeClr val="tx1"/>
                </a:solidFill>
              </a:rPr>
              <a:t> (satiro)</a:t>
            </a:r>
          </a:p>
          <a:p>
            <a:pPr marL="288000"/>
            <a:r>
              <a:rPr lang="it-IT" sz="1600">
                <a:solidFill>
                  <a:schemeClr val="tx1"/>
                </a:solidFill>
                <a:hlinkClick r:id="rId140" action="ppaction://hlinkpres?slideindex=1&amp;slidetitle="/>
              </a:rPr>
              <a:t>Glauco</a:t>
            </a:r>
            <a:r>
              <a:rPr lang="it-IT" sz="1600">
                <a:solidFill>
                  <a:schemeClr val="tx1"/>
                </a:solidFill>
              </a:rPr>
              <a:t> (dio marino)</a:t>
            </a:r>
          </a:p>
          <a:p>
            <a:pPr marL="288000"/>
            <a:r>
              <a:rPr lang="it-IT" sz="1600">
                <a:solidFill>
                  <a:schemeClr val="tx1"/>
                </a:solidFill>
                <a:hlinkClick r:id="rId21" action="ppaction://hlinkpres?slideindex=1&amp;slidetitle="/>
              </a:rPr>
              <a:t>Ino</a:t>
            </a:r>
            <a:r>
              <a:rPr lang="it-IT" sz="1600">
                <a:solidFill>
                  <a:schemeClr val="tx1"/>
                </a:solidFill>
              </a:rPr>
              <a:t> (Leucotoe)</a:t>
            </a:r>
          </a:p>
          <a:p>
            <a:pPr marL="288000"/>
            <a:r>
              <a:rPr lang="it-IT" sz="1600">
                <a:solidFill>
                  <a:schemeClr val="tx1"/>
                </a:solidFill>
                <a:hlinkClick r:id="rId119" action="ppaction://hlinkpres?slideindex=1&amp;slidetitle="/>
              </a:rPr>
              <a:t>Io</a:t>
            </a:r>
            <a:r>
              <a:rPr lang="it-IT" sz="1600">
                <a:solidFill>
                  <a:schemeClr val="tx1"/>
                </a:solidFill>
              </a:rPr>
              <a:t> (Iside)</a:t>
            </a:r>
          </a:p>
          <a:p>
            <a:pPr marL="288000"/>
            <a:r>
              <a:rPr lang="it-IT" sz="1600">
                <a:solidFill>
                  <a:schemeClr val="tx1"/>
                </a:solidFill>
                <a:hlinkClick r:id="rId12" action="ppaction://hlinkpres?slideindex=1&amp;slidetitle="/>
              </a:rPr>
              <a:t>Nettuno</a:t>
            </a:r>
            <a:r>
              <a:rPr lang="it-IT" sz="1600">
                <a:solidFill>
                  <a:schemeClr val="tx1"/>
                </a:solidFill>
              </a:rPr>
              <a:t> (Enipeo)</a:t>
            </a:r>
          </a:p>
          <a:p>
            <a:pPr marL="288000"/>
            <a:r>
              <a:rPr lang="it-IT" sz="1600">
                <a:solidFill>
                  <a:schemeClr val="tx1"/>
                </a:solidFill>
                <a:hlinkClick r:id="rId32" action="ppaction://hlinkpres?slideindex=1&amp;slidetitle="/>
              </a:rPr>
              <a:t>Navi troiane</a:t>
            </a:r>
            <a:r>
              <a:rPr lang="it-IT" sz="1600">
                <a:solidFill>
                  <a:schemeClr val="tx1"/>
                </a:solidFill>
              </a:rPr>
              <a:t> (Naiadi)</a:t>
            </a:r>
          </a:p>
          <a:p>
            <a:pPr marL="288000"/>
            <a:r>
              <a:rPr lang="it-IT" sz="1600">
                <a:solidFill>
                  <a:schemeClr val="tx1"/>
                </a:solidFill>
                <a:hlinkClick r:id="rId21" action="ppaction://hlinkpres?slideindex=1&amp;slidetitle="/>
              </a:rPr>
              <a:t>Melicerte</a:t>
            </a:r>
            <a:r>
              <a:rPr lang="it-IT" sz="1600">
                <a:solidFill>
                  <a:schemeClr val="tx1"/>
                </a:solidFill>
              </a:rPr>
              <a:t> (Palemone)</a:t>
            </a:r>
          </a:p>
          <a:p>
            <a:pPr marL="288000"/>
            <a:r>
              <a:rPr lang="it-IT" sz="1600">
                <a:solidFill>
                  <a:schemeClr val="tx1"/>
                </a:solidFill>
                <a:hlinkClick r:id="rId141" action="ppaction://hlinkpres?slideindex=1&amp;slidetitle="/>
              </a:rPr>
              <a:t>Romolo</a:t>
            </a:r>
            <a:r>
              <a:rPr lang="it-IT" sz="1600">
                <a:solidFill>
                  <a:schemeClr val="tx1"/>
                </a:solidFill>
              </a:rPr>
              <a:t> (Quirino)</a:t>
            </a:r>
          </a:p>
          <a:p>
            <a:endParaRPr lang="it-IT" sz="1600">
              <a:solidFill>
                <a:schemeClr val="tx1"/>
              </a:solidFill>
            </a:endParaRPr>
          </a:p>
          <a:p>
            <a:endParaRPr lang="it-IT" sz="1600" b="1">
              <a:solidFill>
                <a:schemeClr val="tx1"/>
              </a:solidFill>
            </a:endParaRPr>
          </a:p>
          <a:p>
            <a:r>
              <a:rPr lang="it-IT" sz="1600" b="1">
                <a:solidFill>
                  <a:schemeClr val="tx1"/>
                </a:solidFill>
              </a:rPr>
              <a:t>Stelle</a:t>
            </a:r>
          </a:p>
          <a:p>
            <a:pPr marL="288000"/>
            <a:r>
              <a:rPr lang="it-IT" sz="1600">
                <a:solidFill>
                  <a:schemeClr val="tx1"/>
                </a:solidFill>
                <a:hlinkClick r:id="rId142" action="ppaction://hlinkpres?slideindex=1&amp;slidetitle="/>
              </a:rPr>
              <a:t>Cesare</a:t>
            </a:r>
            <a:endParaRPr lang="it-IT" sz="1600">
              <a:solidFill>
                <a:schemeClr val="tx1"/>
              </a:solidFill>
              <a:hlinkClick r:id="rId143" action="ppaction://hlinkpres?slideindex=1&amp;slidetitle="/>
            </a:endParaRPr>
          </a:p>
          <a:p>
            <a:pPr marL="288000"/>
            <a:r>
              <a:rPr lang="it-IT" sz="1600">
                <a:solidFill>
                  <a:schemeClr val="tx1"/>
                </a:solidFill>
                <a:hlinkClick r:id="rId143" action="ppaction://hlinkpres?slideindex=1&amp;slidetitle="/>
              </a:rPr>
              <a:t>Corona di Arianna</a:t>
            </a:r>
            <a:endParaRPr lang="it-IT" sz="1600">
              <a:solidFill>
                <a:schemeClr val="tx1"/>
              </a:solidFill>
            </a:endParaRPr>
          </a:p>
          <a:p>
            <a:endParaRPr lang="it-IT" sz="1600">
              <a:solidFill>
                <a:schemeClr val="tx1"/>
              </a:solidFill>
            </a:endParaRPr>
          </a:p>
          <a:p>
            <a:endParaRPr lang="it-IT" sz="1600">
              <a:solidFill>
                <a:schemeClr val="tx1"/>
              </a:solidFill>
            </a:endParaRPr>
          </a:p>
          <a:p>
            <a:r>
              <a:rPr lang="it-IT" sz="1600" b="1">
                <a:solidFill>
                  <a:schemeClr val="tx1"/>
                </a:solidFill>
              </a:rPr>
              <a:t>Mostri</a:t>
            </a:r>
          </a:p>
          <a:p>
            <a:pPr marL="288000"/>
            <a:r>
              <a:rPr lang="it-IT" sz="1600">
                <a:solidFill>
                  <a:schemeClr val="tx1"/>
                </a:solidFill>
                <a:hlinkClick r:id="rId41" action="ppaction://hlinkpres?slideindex=1&amp;slidetitle="/>
              </a:rPr>
              <a:t>Medusa</a:t>
            </a:r>
            <a:endParaRPr lang="it-IT" sz="1600">
              <a:solidFill>
                <a:schemeClr val="tx1"/>
              </a:solidFill>
            </a:endParaRPr>
          </a:p>
          <a:p>
            <a:pPr marL="288000"/>
            <a:r>
              <a:rPr lang="it-IT" sz="1600">
                <a:solidFill>
                  <a:schemeClr val="tx1"/>
                </a:solidFill>
                <a:hlinkClick r:id="rId144" action="ppaction://hlinkpres?slideindex=1&amp;slidetitle="/>
              </a:rPr>
              <a:t>Scilla</a:t>
            </a:r>
            <a:endParaRPr lang="it-IT" sz="1600">
              <a:solidFill>
                <a:schemeClr val="tx1"/>
              </a:solidFill>
            </a:endParaRPr>
          </a:p>
          <a:p>
            <a:pPr marL="288000"/>
            <a:r>
              <a:rPr lang="it-IT" sz="1600">
                <a:solidFill>
                  <a:schemeClr val="tx1"/>
                </a:solidFill>
                <a:hlinkClick r:id="rId145" action="ppaction://hlinkpres?slideindex=1&amp;slidetitle="/>
              </a:rPr>
              <a:t>Sirene</a:t>
            </a:r>
            <a:endParaRPr lang="it-IT" sz="1600">
              <a:solidFill>
                <a:schemeClr val="tx1"/>
              </a:solidFill>
            </a:endParaRPr>
          </a:p>
          <a:p>
            <a:endParaRPr lang="it-IT" sz="1600">
              <a:solidFill>
                <a:schemeClr val="tx1"/>
              </a:solidFill>
            </a:endParaRPr>
          </a:p>
          <a:p>
            <a:endParaRPr lang="it-IT" sz="1600">
              <a:solidFill>
                <a:schemeClr val="tx1"/>
              </a:solidFill>
            </a:endParaRPr>
          </a:p>
        </p:txBody>
      </p:sp>
      <p:sp>
        <p:nvSpPr>
          <p:cNvPr id="2" name="L_Altro">
            <a:extLst>
              <a:ext uri="{FF2B5EF4-FFF2-40B4-BE49-F238E27FC236}">
                <a16:creationId xmlns:a16="http://schemas.microsoft.com/office/drawing/2014/main" id="{4E251007-98A8-3999-0FC8-CB1C0BBF8F7E}"/>
              </a:ext>
            </a:extLst>
          </p:cNvPr>
          <p:cNvSpPr>
            <a:spLocks/>
          </p:cNvSpPr>
          <p:nvPr/>
        </p:nvSpPr>
        <p:spPr>
          <a:xfrm>
            <a:off x="2958860" y="1260000"/>
            <a:ext cx="9122626" cy="5040000"/>
          </a:xfrm>
          <a:prstGeom prst="wedgeRoundRectCallout">
            <a:avLst>
              <a:gd name="adj1" fmla="val -56637"/>
              <a:gd name="adj2" fmla="val 24385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000" tIns="540000" numCol="2" rtlCol="0" anchor="t" anchorCtr="0"/>
          <a:lstStyle/>
          <a:p>
            <a:r>
              <a:rPr lang="it-IT" sz="1600" b="1">
                <a:solidFill>
                  <a:schemeClr val="tx1"/>
                </a:solidFill>
              </a:rPr>
              <a:t>Esseri in grado di cambiare forma</a:t>
            </a:r>
          </a:p>
          <a:p>
            <a:pPr marL="288000"/>
            <a:r>
              <a:rPr lang="it-IT" sz="1600">
                <a:solidFill>
                  <a:schemeClr val="tx1"/>
                </a:solidFill>
                <a:hlinkClick r:id="rId146" action="ppaction://hlinkpres?slideindex=1&amp;slidetitle="/>
              </a:rPr>
              <a:t>Acheloo</a:t>
            </a:r>
            <a:endParaRPr lang="it-IT" sz="1600">
              <a:solidFill>
                <a:schemeClr val="tx1"/>
              </a:solidFill>
            </a:endParaRPr>
          </a:p>
          <a:p>
            <a:pPr marL="288000"/>
            <a:r>
              <a:rPr lang="it-IT" sz="1600">
                <a:solidFill>
                  <a:schemeClr val="tx1"/>
                </a:solidFill>
                <a:hlinkClick r:id="rId147" action="ppaction://hlinkpres?slideindex=1&amp;slidetitle="/>
              </a:rPr>
              <a:t>Mestra</a:t>
            </a:r>
            <a:endParaRPr lang="it-IT" sz="1600">
              <a:solidFill>
                <a:schemeClr val="tx1"/>
              </a:solidFill>
              <a:hlinkClick r:id="rId148" action="ppaction://hlinkpres?slideindex=1&amp;slidetitle="/>
            </a:endParaRPr>
          </a:p>
          <a:p>
            <a:pPr marL="288000"/>
            <a:r>
              <a:rPr lang="it-IT" sz="1600">
                <a:solidFill>
                  <a:schemeClr val="tx1"/>
                </a:solidFill>
                <a:hlinkClick r:id="rId148" action="ppaction://hlinkpres?slideindex=1&amp;slidetitle="/>
              </a:rPr>
              <a:t>Nereo</a:t>
            </a:r>
            <a:endParaRPr lang="it-IT" sz="1600">
              <a:solidFill>
                <a:schemeClr val="tx1"/>
              </a:solidFill>
            </a:endParaRPr>
          </a:p>
          <a:p>
            <a:pPr marL="288000"/>
            <a:r>
              <a:rPr lang="it-IT" sz="1600">
                <a:solidFill>
                  <a:schemeClr val="tx1"/>
                </a:solidFill>
                <a:hlinkClick r:id="rId149" action="ppaction://hlinkpres?slideindex=1&amp;slidetitle="/>
              </a:rPr>
              <a:t>Periclimeno</a:t>
            </a:r>
            <a:endParaRPr lang="it-IT" sz="1600">
              <a:solidFill>
                <a:schemeClr val="tx1"/>
              </a:solidFill>
            </a:endParaRPr>
          </a:p>
          <a:p>
            <a:pPr marL="288000"/>
            <a:r>
              <a:rPr lang="it-IT" sz="1600">
                <a:solidFill>
                  <a:schemeClr val="tx1"/>
                </a:solidFill>
                <a:hlinkClick r:id="rId150" action="ppaction://hlinkpres?slideindex=1&amp;slidetitle="/>
              </a:rPr>
              <a:t>Proteo</a:t>
            </a:r>
            <a:endParaRPr lang="it-IT" sz="1600">
              <a:solidFill>
                <a:schemeClr val="tx1"/>
              </a:solidFill>
            </a:endParaRPr>
          </a:p>
          <a:p>
            <a:pPr marL="288000"/>
            <a:r>
              <a:rPr lang="it-IT" sz="1600">
                <a:solidFill>
                  <a:schemeClr val="tx1"/>
                </a:solidFill>
                <a:hlinkClick r:id="rId151" action="ppaction://hlinkpres?slideindex=1&amp;slidetitle="/>
              </a:rPr>
              <a:t>Vertumno</a:t>
            </a:r>
            <a:endParaRPr lang="it-IT" sz="1600">
              <a:solidFill>
                <a:schemeClr val="tx1"/>
              </a:solidFill>
            </a:endParaRPr>
          </a:p>
          <a:p>
            <a:endParaRPr lang="it-IT" sz="1600">
              <a:solidFill>
                <a:schemeClr val="tx1"/>
              </a:solidFill>
            </a:endParaRPr>
          </a:p>
          <a:p>
            <a:r>
              <a:rPr lang="it-IT" sz="1600" b="1">
                <a:solidFill>
                  <a:schemeClr val="tx1"/>
                </a:solidFill>
              </a:rPr>
              <a:t>Esseri incorporei</a:t>
            </a:r>
          </a:p>
          <a:p>
            <a:pPr marL="288000"/>
            <a:r>
              <a:rPr lang="it-IT" sz="1600">
                <a:solidFill>
                  <a:schemeClr val="tx1"/>
                </a:solidFill>
                <a:hlinkClick r:id="rId54" action="ppaction://hlinkpres?slideindex=1&amp;slidetitle="/>
              </a:rPr>
              <a:t>Eco</a:t>
            </a:r>
            <a:r>
              <a:rPr lang="it-IT" sz="1600">
                <a:solidFill>
                  <a:schemeClr val="tx1"/>
                </a:solidFill>
              </a:rPr>
              <a:t> </a:t>
            </a:r>
          </a:p>
          <a:p>
            <a:pPr marL="288000"/>
            <a:r>
              <a:rPr lang="it-IT" sz="1600">
                <a:solidFill>
                  <a:schemeClr val="tx1"/>
                </a:solidFill>
                <a:hlinkClick r:id="rId102" action="ppaction://hlinkpres?slideindex=1&amp;slidetitle="/>
              </a:rPr>
              <a:t>Canente</a:t>
            </a:r>
            <a:r>
              <a:rPr lang="it-IT" sz="1600">
                <a:solidFill>
                  <a:schemeClr val="tx1"/>
                </a:solidFill>
              </a:rPr>
              <a:t> </a:t>
            </a:r>
          </a:p>
          <a:p>
            <a:pPr marL="28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2" action="ppaction://hlinkpres?slideindex=1&amp;slidetitle="/>
              </a:rPr>
              <a:t>Sibilla</a:t>
            </a:r>
            <a:endParaRPr lang="it-IT" sz="1600">
              <a:solidFill>
                <a:schemeClr val="tx1"/>
              </a:solidFill>
            </a:endParaRPr>
          </a:p>
          <a:p>
            <a:endParaRPr lang="it-IT" sz="1600" b="1">
              <a:solidFill>
                <a:schemeClr val="tx1"/>
              </a:solidFill>
            </a:endParaRPr>
          </a:p>
          <a:p>
            <a:endParaRPr lang="it-IT" sz="1600" b="1">
              <a:solidFill>
                <a:schemeClr val="tx1"/>
              </a:solidFill>
            </a:endParaRPr>
          </a:p>
          <a:p>
            <a:endParaRPr lang="it-IT" sz="1600" b="1">
              <a:solidFill>
                <a:schemeClr val="tx1"/>
              </a:solidFill>
            </a:endParaRPr>
          </a:p>
          <a:p>
            <a:endParaRPr lang="it-IT" sz="1600" b="1">
              <a:solidFill>
                <a:schemeClr val="tx1"/>
              </a:solidFill>
            </a:endParaRPr>
          </a:p>
          <a:p>
            <a:endParaRPr lang="it-IT" sz="1600" b="1">
              <a:solidFill>
                <a:schemeClr val="tx1"/>
              </a:solidFill>
            </a:endParaRPr>
          </a:p>
          <a:p>
            <a:endParaRPr lang="it-IT" sz="1600" b="1">
              <a:solidFill>
                <a:schemeClr val="tx1"/>
              </a:solidFill>
            </a:endParaRPr>
          </a:p>
          <a:p>
            <a:endParaRPr lang="it-IT" sz="1600" b="1">
              <a:solidFill>
                <a:schemeClr val="tx1"/>
              </a:solidFill>
            </a:endParaRPr>
          </a:p>
          <a:p>
            <a:r>
              <a:rPr lang="it-IT" sz="1600" b="1">
                <a:solidFill>
                  <a:schemeClr val="tx1"/>
                </a:solidFill>
              </a:rPr>
              <a:t>Trasformazioni relative al sesso</a:t>
            </a:r>
          </a:p>
          <a:p>
            <a:pPr marL="288000"/>
            <a:r>
              <a:rPr lang="it-IT" sz="1600">
                <a:solidFill>
                  <a:schemeClr val="tx1"/>
                </a:solidFill>
                <a:hlinkClick r:id="rId153" action="ppaction://hlinkpres?slideindex=1&amp;slidetitle="/>
              </a:rPr>
              <a:t>Ceneo</a:t>
            </a:r>
            <a:endParaRPr lang="it-IT" sz="1600">
              <a:solidFill>
                <a:schemeClr val="tx1"/>
              </a:solidFill>
              <a:hlinkClick r:id="rId154" action="ppaction://hlinkpres?slideindex=1&amp;slidetitle="/>
            </a:endParaRPr>
          </a:p>
          <a:p>
            <a:pPr marL="288000"/>
            <a:r>
              <a:rPr lang="it-IT" sz="1600">
                <a:solidFill>
                  <a:schemeClr val="tx1"/>
                </a:solidFill>
                <a:hlinkClick r:id="rId154" action="ppaction://hlinkpres?slideindex=1&amp;slidetitle="/>
              </a:rPr>
              <a:t>Ifi</a:t>
            </a:r>
            <a:endParaRPr lang="it-IT" sz="1600">
              <a:solidFill>
                <a:schemeClr val="tx1"/>
              </a:solidFill>
            </a:endParaRPr>
          </a:p>
          <a:p>
            <a:pPr marL="288000"/>
            <a:r>
              <a:rPr lang="it-IT" sz="1600">
                <a:solidFill>
                  <a:schemeClr val="tx1"/>
                </a:solidFill>
                <a:hlinkClick r:id="rId2" action="ppaction://hlinkpres?slideindex=1&amp;slidetitle="/>
              </a:rPr>
              <a:t>Salmacide ed Ermafrodito</a:t>
            </a:r>
            <a:r>
              <a:rPr lang="it-IT" sz="1600">
                <a:solidFill>
                  <a:schemeClr val="tx1"/>
                </a:solidFill>
              </a:rPr>
              <a:t> </a:t>
            </a:r>
          </a:p>
          <a:p>
            <a:pPr marL="288000"/>
            <a:r>
              <a:rPr lang="it-IT" sz="1600">
                <a:solidFill>
                  <a:schemeClr val="tx1"/>
                </a:solidFill>
                <a:hlinkClick r:id="rId2" action="ppaction://hlinkpres?slideindex=1&amp;slidetitle="/>
              </a:rPr>
              <a:t>Sitone</a:t>
            </a:r>
            <a:r>
              <a:rPr lang="it-IT" sz="1600">
                <a:solidFill>
                  <a:schemeClr val="tx1"/>
                </a:solidFill>
              </a:rPr>
              <a:t> </a:t>
            </a:r>
          </a:p>
          <a:p>
            <a:pPr marL="288000"/>
            <a:r>
              <a:rPr lang="it-IT" sz="1600">
                <a:solidFill>
                  <a:schemeClr val="tx1"/>
                </a:solidFill>
                <a:hlinkClick r:id="rId155" action="ppaction://hlinkpres?slideindex=1&amp;slidetitle="/>
              </a:rPr>
              <a:t>Tiresia</a:t>
            </a:r>
            <a:endParaRPr lang="it-IT" sz="1600">
              <a:solidFill>
                <a:schemeClr val="tx1"/>
              </a:solidFill>
            </a:endParaRPr>
          </a:p>
          <a:p>
            <a:endParaRPr lang="it-IT" sz="1600">
              <a:solidFill>
                <a:schemeClr val="tx1"/>
              </a:solidFill>
            </a:endParaRPr>
          </a:p>
          <a:p>
            <a:r>
              <a:rPr lang="it-IT" sz="16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Trasformazioni relative all’età</a:t>
            </a:r>
          </a:p>
          <a:p>
            <a:pPr marL="28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6" action="ppaction://hlinkpres?slideindex=1&amp;slidetitle="/>
              </a:rPr>
              <a:t>Esone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8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7" action="ppaction://hlinkpres?slideindex=1&amp;slidetitle="/>
              </a:rPr>
              <a:t>Figli di Calliroe</a:t>
            </a:r>
          </a:p>
          <a:p>
            <a:pPr marL="28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7" action="ppaction://hlinkpres?slideindex=1&amp;slidetitle="/>
              </a:rPr>
              <a:t>Iolao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8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2" action="ppaction://hlinkpres?slideindex=1&amp;slidetitle="/>
              </a:rPr>
              <a:t>Sibilla</a:t>
            </a:r>
            <a:endParaRPr lang="it-IT" sz="1600">
              <a:solidFill>
                <a:schemeClr val="tx1"/>
              </a:solidFill>
              <a:hlinkClick r:id="rId12" action="ppaction://hlinkpres?slideindex=1&amp;slidetitle="/>
            </a:endParaRPr>
          </a:p>
          <a:p>
            <a:endParaRPr lang="it-IT" sz="1600" b="1">
              <a:solidFill>
                <a:schemeClr val="tx1"/>
              </a:solidFill>
            </a:endParaRPr>
          </a:p>
          <a:p>
            <a:endParaRPr lang="it-IT" sz="1600" b="1">
              <a:solidFill>
                <a:schemeClr val="tx1"/>
              </a:solidFill>
            </a:endParaRPr>
          </a:p>
          <a:p>
            <a:endParaRPr lang="it-IT" sz="1600" b="1">
              <a:solidFill>
                <a:schemeClr val="tx1"/>
              </a:solidFill>
            </a:endParaRPr>
          </a:p>
          <a:p>
            <a:endParaRPr lang="it-IT" sz="1600" b="1">
              <a:solidFill>
                <a:schemeClr val="tx1"/>
              </a:solidFill>
            </a:endParaRPr>
          </a:p>
          <a:p>
            <a:endParaRPr lang="it-IT" sz="1600">
              <a:solidFill>
                <a:schemeClr val="tx1"/>
              </a:solidFill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Footer">
            <a:extLst>
              <a:ext uri="{FF2B5EF4-FFF2-40B4-BE49-F238E27FC236}">
                <a16:creationId xmlns:a16="http://schemas.microsoft.com/office/drawing/2014/main" id="{2FE604F4-047D-9651-6A1A-575304E686C5}"/>
              </a:ext>
            </a:extLst>
          </p:cNvPr>
          <p:cNvSpPr/>
          <p:nvPr/>
        </p:nvSpPr>
        <p:spPr>
          <a:xfrm>
            <a:off x="646610" y="6544497"/>
            <a:ext cx="10981389" cy="228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>
                <a:solidFill>
                  <a:schemeClr val="tx1"/>
                </a:solidFill>
              </a:rPr>
              <a:t>© 2025 - Luca Graverini (</a:t>
            </a:r>
            <a:r>
              <a:rPr lang="it-IT" sz="1100">
                <a:hlinkClick r:id="rId158"/>
              </a:rPr>
              <a:t>www.graverini.com</a:t>
            </a:r>
            <a:r>
              <a:rPr lang="it-IT" sz="1100">
                <a:solidFill>
                  <a:schemeClr val="tx1"/>
                </a:solidFill>
              </a:rPr>
              <a:t>;</a:t>
            </a:r>
            <a:r>
              <a:rPr lang="it-IT" sz="1100"/>
              <a:t> </a:t>
            </a:r>
            <a:r>
              <a:rPr lang="it-IT" sz="1100">
                <a:hlinkClick r:id="rId159"/>
              </a:rPr>
              <a:t>www.latinopratico.it</a:t>
            </a:r>
            <a:r>
              <a:rPr lang="it-IT" sz="110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7" name="TITOLO">
            <a:extLst>
              <a:ext uri="{FF2B5EF4-FFF2-40B4-BE49-F238E27FC236}">
                <a16:creationId xmlns:a16="http://schemas.microsoft.com/office/drawing/2014/main" id="{41C0234C-AB39-600A-B6EB-878E14117497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/>
              <a:t>Le </a:t>
            </a:r>
            <a:r>
              <a:rPr lang="it-IT" sz="2800" b="1" i="1"/>
              <a:t>Metamorfosi </a:t>
            </a:r>
            <a:r>
              <a:rPr lang="it-IT" sz="2800" b="1"/>
              <a:t>di Ovidio</a:t>
            </a:r>
          </a:p>
        </p:txBody>
      </p:sp>
      <p:pic>
        <p:nvPicPr>
          <p:cNvPr id="8" name="Chiudi Tutto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8B3459AE-394D-F8FC-01CF-AE3632F69629}"/>
              </a:ext>
            </a:extLst>
          </p:cNvPr>
          <p:cNvPicPr>
            <a:picLocks noChangeAspect="1"/>
          </p:cNvPicPr>
          <p:nvPr/>
        </p:nvPicPr>
        <p:blipFill>
          <a:blip r:embed="rId160">
            <a:extLst>
              <a:ext uri="{96DAC541-7B7A-43D3-8B79-37D633B846F1}">
                <asvg:svgBlip xmlns:asvg="http://schemas.microsoft.com/office/drawing/2016/SVG/main" r:embed="rId161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CBC5CB17-BA8A-F753-3D6F-B208BABEE48A}"/>
              </a:ext>
            </a:extLst>
          </p:cNvPr>
          <p:cNvSpPr txBox="1"/>
          <p:nvPr/>
        </p:nvSpPr>
        <p:spPr>
          <a:xfrm>
            <a:off x="0" y="751820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/>
              <a:t>Trasformazioni</a:t>
            </a:r>
          </a:p>
        </p:txBody>
      </p:sp>
      <p:sp>
        <p:nvSpPr>
          <p:cNvPr id="13" name="Sel_Esseri inanimati">
            <a:extLst>
              <a:ext uri="{FF2B5EF4-FFF2-40B4-BE49-F238E27FC236}">
                <a16:creationId xmlns:a16="http://schemas.microsoft.com/office/drawing/2014/main" id="{63796759-04C5-AD13-9BAF-526109B4E8C2}"/>
              </a:ext>
            </a:extLst>
          </p:cNvPr>
          <p:cNvSpPr/>
          <p:nvPr/>
        </p:nvSpPr>
        <p:spPr>
          <a:xfrm>
            <a:off x="123728" y="2084248"/>
            <a:ext cx="2191109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Esseri inanimati</a:t>
            </a:r>
          </a:p>
        </p:txBody>
      </p:sp>
      <p:sp>
        <p:nvSpPr>
          <p:cNvPr id="14" name="Sel_Vegetali">
            <a:extLst>
              <a:ext uri="{FF2B5EF4-FFF2-40B4-BE49-F238E27FC236}">
                <a16:creationId xmlns:a16="http://schemas.microsoft.com/office/drawing/2014/main" id="{527312EC-6975-1966-CB73-2AC66905EA54}"/>
              </a:ext>
            </a:extLst>
          </p:cNvPr>
          <p:cNvSpPr/>
          <p:nvPr/>
        </p:nvSpPr>
        <p:spPr>
          <a:xfrm>
            <a:off x="133374" y="2480248"/>
            <a:ext cx="2191109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Vegetali</a:t>
            </a:r>
          </a:p>
        </p:txBody>
      </p:sp>
      <p:sp>
        <p:nvSpPr>
          <p:cNvPr id="17" name="Sel_Pesci, rettili, anfibi">
            <a:extLst>
              <a:ext uri="{FF2B5EF4-FFF2-40B4-BE49-F238E27FC236}">
                <a16:creationId xmlns:a16="http://schemas.microsoft.com/office/drawing/2014/main" id="{D714F3B8-CC7E-6FA2-B799-747E830B4F9F}"/>
              </a:ext>
            </a:extLst>
          </p:cNvPr>
          <p:cNvSpPr/>
          <p:nvPr/>
        </p:nvSpPr>
        <p:spPr>
          <a:xfrm>
            <a:off x="133374" y="2876248"/>
            <a:ext cx="2191109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Pesci, rettili, anfibi</a:t>
            </a:r>
          </a:p>
        </p:txBody>
      </p:sp>
      <p:sp>
        <p:nvSpPr>
          <p:cNvPr id="20" name="Sel_Uccelli">
            <a:extLst>
              <a:ext uri="{FF2B5EF4-FFF2-40B4-BE49-F238E27FC236}">
                <a16:creationId xmlns:a16="http://schemas.microsoft.com/office/drawing/2014/main" id="{CE615AF6-887C-A646-0A35-62461D45FBD6}"/>
              </a:ext>
            </a:extLst>
          </p:cNvPr>
          <p:cNvSpPr/>
          <p:nvPr/>
        </p:nvSpPr>
        <p:spPr>
          <a:xfrm>
            <a:off x="133374" y="3272248"/>
            <a:ext cx="2191109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Uccelli</a:t>
            </a:r>
          </a:p>
        </p:txBody>
      </p:sp>
      <p:sp>
        <p:nvSpPr>
          <p:cNvPr id="21" name="Sel_Mammiferi e altri">
            <a:extLst>
              <a:ext uri="{FF2B5EF4-FFF2-40B4-BE49-F238E27FC236}">
                <a16:creationId xmlns:a16="http://schemas.microsoft.com/office/drawing/2014/main" id="{CC54307A-9EDE-7046-9850-2C567BBD302D}"/>
              </a:ext>
            </a:extLst>
          </p:cNvPr>
          <p:cNvSpPr/>
          <p:nvPr/>
        </p:nvSpPr>
        <p:spPr>
          <a:xfrm>
            <a:off x="133374" y="3668248"/>
            <a:ext cx="2191109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Mammiferi e altri</a:t>
            </a:r>
          </a:p>
        </p:txBody>
      </p:sp>
      <p:sp>
        <p:nvSpPr>
          <p:cNvPr id="22" name="Sel_Esseri umani">
            <a:extLst>
              <a:ext uri="{FF2B5EF4-FFF2-40B4-BE49-F238E27FC236}">
                <a16:creationId xmlns:a16="http://schemas.microsoft.com/office/drawing/2014/main" id="{61D81FA1-F289-1F30-9BD3-19EAD77168D2}"/>
              </a:ext>
            </a:extLst>
          </p:cNvPr>
          <p:cNvSpPr/>
          <p:nvPr/>
        </p:nvSpPr>
        <p:spPr>
          <a:xfrm>
            <a:off x="133374" y="4064248"/>
            <a:ext cx="2191109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Esseri umani</a:t>
            </a:r>
          </a:p>
        </p:txBody>
      </p:sp>
      <p:sp>
        <p:nvSpPr>
          <p:cNvPr id="23" name="Sel_Divinita e stelle">
            <a:extLst>
              <a:ext uri="{FF2B5EF4-FFF2-40B4-BE49-F238E27FC236}">
                <a16:creationId xmlns:a16="http://schemas.microsoft.com/office/drawing/2014/main" id="{29523313-E261-2862-21C7-97F6854260E5}"/>
              </a:ext>
            </a:extLst>
          </p:cNvPr>
          <p:cNvSpPr/>
          <p:nvPr/>
        </p:nvSpPr>
        <p:spPr>
          <a:xfrm>
            <a:off x="133374" y="4460248"/>
            <a:ext cx="2191109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Divinità, stelle, mostri</a:t>
            </a:r>
          </a:p>
        </p:txBody>
      </p:sp>
      <p:sp>
        <p:nvSpPr>
          <p:cNvPr id="24" name="Sel_Altro">
            <a:extLst>
              <a:ext uri="{FF2B5EF4-FFF2-40B4-BE49-F238E27FC236}">
                <a16:creationId xmlns:a16="http://schemas.microsoft.com/office/drawing/2014/main" id="{643F1202-0A89-E427-4095-7D17B2449BFA}"/>
              </a:ext>
            </a:extLst>
          </p:cNvPr>
          <p:cNvSpPr/>
          <p:nvPr/>
        </p:nvSpPr>
        <p:spPr>
          <a:xfrm>
            <a:off x="133374" y="4856248"/>
            <a:ext cx="2191109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Altro</a:t>
            </a: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FBF02321-FE68-0C50-7CDF-8C39311EB257}"/>
              </a:ext>
            </a:extLst>
          </p:cNvPr>
          <p:cNvSpPr txBox="1"/>
          <p:nvPr/>
        </p:nvSpPr>
        <p:spPr>
          <a:xfrm>
            <a:off x="133374" y="1706880"/>
            <a:ext cx="21911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/>
              <a:t>Metamorfosi in:</a:t>
            </a:r>
          </a:p>
        </p:txBody>
      </p:sp>
    </p:spTree>
    <p:extLst>
      <p:ext uri="{BB962C8B-B14F-4D97-AF65-F5344CB8AC3E}">
        <p14:creationId xmlns:p14="http://schemas.microsoft.com/office/powerpoint/2010/main" val="1483547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1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1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2" fill="hold">
                      <p:stCondLst>
                        <p:cond delay="0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0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7" fill="hold">
                      <p:stCondLst>
                        <p:cond delay="0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41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2" fill="hold">
                      <p:stCondLst>
                        <p:cond delay="0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7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7" fill="hold">
                      <p:stCondLst>
                        <p:cond delay="0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5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7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9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1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3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3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7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9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311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2" fill="hold">
                      <p:stCondLst>
                        <p:cond delay="0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2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4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6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8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0" presetID="1" presetClass="entr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4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6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0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2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4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46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7" fill="hold">
                      <p:stCondLst>
                        <p:cond delay="0"/>
                      </p:stCondLst>
                      <p:childTnLst>
                        <p:par>
                          <p:cTn id="348" fill="hold">
                            <p:stCondLst>
                              <p:cond delay="0"/>
                            </p:stCondLst>
                            <p:childTnLst>
                              <p:par>
                                <p:cTn id="349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1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3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5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7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1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3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5" presetID="1" presetClass="entr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7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9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1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9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81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2" fill="hold">
                      <p:stCondLst>
                        <p:cond delay="0"/>
                      </p:stCondLst>
                      <p:childTnLst>
                        <p:par>
                          <p:cTn id="383" fill="hold">
                            <p:stCondLst>
                              <p:cond delay="0"/>
                            </p:stCondLst>
                            <p:childTnLst>
                              <p:par>
                                <p:cTn id="384" presetID="1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6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8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0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2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6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8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0" presetID="1" presetClass="entr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2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6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0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2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41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7" fill="hold">
                      <p:stCondLst>
                        <p:cond delay="0"/>
                      </p:stCondLst>
                      <p:childTnLst>
                        <p:par>
                          <p:cTn id="418" fill="hold">
                            <p:stCondLst>
                              <p:cond delay="0"/>
                            </p:stCondLst>
                            <p:childTnLst>
                              <p:par>
                                <p:cTn id="419" presetID="1" presetClass="entr" presetSubtype="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3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5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7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9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1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3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" presetClass="entr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7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9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1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3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5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7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51" grpId="0" animBg="1"/>
      <p:bldP spid="51" grpId="1" animBg="1"/>
      <p:bldP spid="51" grpId="2" animBg="1"/>
      <p:bldP spid="51" grpId="3" animBg="1"/>
      <p:bldP spid="51" grpId="4" animBg="1"/>
      <p:bldP spid="51" grpId="5" animBg="1"/>
      <p:bldP spid="51" grpId="6" animBg="1"/>
      <p:bldP spid="51" grpId="7" animBg="1"/>
      <p:bldP spid="51" grpId="8" animBg="1"/>
      <p:bldP spid="51" grpId="9" animBg="1"/>
      <p:bldP spid="51" grpId="10" animBg="1"/>
      <p:bldP spid="51" grpId="11" animBg="1"/>
      <p:bldP spid="51" grpId="12" animBg="1"/>
      <p:bldP spid="10" grpId="0" animBg="1"/>
      <p:bldP spid="10" grpId="1" animBg="1"/>
      <p:bldP spid="10" grpId="2" animBg="1"/>
      <p:bldP spid="10" grpId="3" animBg="1"/>
      <p:bldP spid="10" grpId="4" animBg="1"/>
      <p:bldP spid="10" grpId="5" animBg="1"/>
      <p:bldP spid="10" grpId="6" animBg="1"/>
      <p:bldP spid="10" grpId="7" animBg="1"/>
      <p:bldP spid="10" grpId="8" animBg="1"/>
      <p:bldP spid="10" grpId="9" animBg="1"/>
      <p:bldP spid="10" grpId="10" animBg="1"/>
      <p:bldP spid="10" grpId="11" animBg="1"/>
      <p:bldP spid="10" grpId="12" animBg="1"/>
      <p:bldP spid="11" grpId="0" animBg="1"/>
      <p:bldP spid="11" grpId="1" animBg="1"/>
      <p:bldP spid="11" grpId="2" animBg="1"/>
      <p:bldP spid="11" grpId="3" animBg="1"/>
      <p:bldP spid="11" grpId="4" animBg="1"/>
      <p:bldP spid="11" grpId="5" animBg="1"/>
      <p:bldP spid="11" grpId="6" animBg="1"/>
      <p:bldP spid="11" grpId="7" animBg="1"/>
      <p:bldP spid="11" grpId="8" animBg="1"/>
      <p:bldP spid="11" grpId="9" animBg="1"/>
      <p:bldP spid="11" grpId="10" animBg="1"/>
      <p:bldP spid="11" grpId="11" animBg="1"/>
      <p:bldP spid="11" grpId="12" animBg="1"/>
      <p:bldP spid="15" grpId="0" animBg="1"/>
      <p:bldP spid="15" grpId="1" animBg="1"/>
      <p:bldP spid="15" grpId="2" animBg="1"/>
      <p:bldP spid="15" grpId="3" animBg="1"/>
      <p:bldP spid="15" grpId="4" animBg="1"/>
      <p:bldP spid="15" grpId="5" animBg="1"/>
      <p:bldP spid="15" grpId="6" animBg="1"/>
      <p:bldP spid="15" grpId="7" animBg="1"/>
      <p:bldP spid="15" grpId="8" animBg="1"/>
      <p:bldP spid="15" grpId="9" animBg="1"/>
      <p:bldP spid="15" grpId="10" animBg="1"/>
      <p:bldP spid="15" grpId="11" animBg="1"/>
      <p:bldP spid="15" grpId="12" animBg="1"/>
      <p:bldP spid="16" grpId="0" animBg="1"/>
      <p:bldP spid="16" grpId="1" animBg="1"/>
      <p:bldP spid="16" grpId="2" animBg="1"/>
      <p:bldP spid="16" grpId="3" animBg="1"/>
      <p:bldP spid="16" grpId="4" animBg="1"/>
      <p:bldP spid="16" grpId="5" animBg="1"/>
      <p:bldP spid="16" grpId="6" animBg="1"/>
      <p:bldP spid="16" grpId="7" animBg="1"/>
      <p:bldP spid="16" grpId="8" animBg="1"/>
      <p:bldP spid="16" grpId="9" animBg="1"/>
      <p:bldP spid="16" grpId="10" animBg="1"/>
      <p:bldP spid="16" grpId="11" animBg="1"/>
      <p:bldP spid="16" grpId="12" animBg="1"/>
      <p:bldP spid="18" grpId="0" animBg="1"/>
      <p:bldP spid="18" grpId="1" animBg="1"/>
      <p:bldP spid="18" grpId="2" animBg="1"/>
      <p:bldP spid="18" grpId="3" animBg="1"/>
      <p:bldP spid="18" grpId="4" animBg="1"/>
      <p:bldP spid="18" grpId="5" animBg="1"/>
      <p:bldP spid="18" grpId="6" animBg="1"/>
      <p:bldP spid="18" grpId="7" animBg="1"/>
      <p:bldP spid="18" grpId="8" animBg="1"/>
      <p:bldP spid="18" grpId="9" animBg="1"/>
      <p:bldP spid="18" grpId="10" animBg="1"/>
      <p:bldP spid="18" grpId="11" animBg="1"/>
      <p:bldP spid="18" grpId="12" animBg="1"/>
      <p:bldP spid="19" grpId="0" animBg="1"/>
      <p:bldP spid="19" grpId="1" animBg="1"/>
      <p:bldP spid="19" grpId="2" animBg="1"/>
      <p:bldP spid="19" grpId="3" animBg="1"/>
      <p:bldP spid="19" grpId="4" animBg="1"/>
      <p:bldP spid="19" grpId="5" animBg="1"/>
      <p:bldP spid="19" grpId="6" animBg="1"/>
      <p:bldP spid="19" grpId="7" animBg="1"/>
      <p:bldP spid="19" grpId="8" animBg="1"/>
      <p:bldP spid="19" grpId="9" animBg="1"/>
      <p:bldP spid="19" grpId="10" animBg="1"/>
      <p:bldP spid="19" grpId="11" animBg="1"/>
      <p:bldP spid="19" grpId="12" animBg="1"/>
      <p:bldP spid="2" grpId="0" animBg="1"/>
      <p:bldP spid="2" grpId="1" animBg="1"/>
      <p:bldP spid="2" grpId="2" animBg="1"/>
      <p:bldP spid="2" grpId="3" animBg="1"/>
      <p:bldP spid="2" grpId="4" animBg="1"/>
      <p:bldP spid="2" grpId="5" animBg="1"/>
      <p:bldP spid="2" grpId="6" animBg="1"/>
      <p:bldP spid="2" grpId="7" animBg="1"/>
      <p:bldP spid="2" grpId="8" animBg="1"/>
      <p:bldP spid="2" grpId="9" animBg="1"/>
      <p:bldP spid="2" grpId="10" animBg="1"/>
      <p:bldP spid="2" grpId="11" animBg="1"/>
      <p:bldP spid="2" grpId="12" animBg="1"/>
      <p:bldP spid="13" grpId="0" animBg="1"/>
      <p:bldP spid="13" grpId="1" animBg="1"/>
      <p:bldP spid="13" grpId="2" animBg="1"/>
      <p:bldP spid="13" grpId="3" animBg="1"/>
      <p:bldP spid="13" grpId="4" animBg="1"/>
      <p:bldP spid="13" grpId="5" animBg="1"/>
      <p:bldP spid="13" grpId="6" animBg="1"/>
      <p:bldP spid="13" grpId="7" animBg="1"/>
      <p:bldP spid="13" grpId="8" animBg="1"/>
      <p:bldP spid="13" grpId="9" animBg="1"/>
      <p:bldP spid="13" grpId="10" animBg="1"/>
      <p:bldP spid="13" grpId="11" animBg="1"/>
      <p:bldP spid="13" grpId="12" animBg="1"/>
      <p:bldP spid="13" grpId="13" animBg="1"/>
      <p:bldP spid="13" grpId="14" animBg="1"/>
      <p:bldP spid="14" grpId="0" animBg="1"/>
      <p:bldP spid="14" grpId="1" animBg="1"/>
      <p:bldP spid="14" grpId="2" animBg="1"/>
      <p:bldP spid="14" grpId="3" animBg="1"/>
      <p:bldP spid="14" grpId="4" animBg="1"/>
      <p:bldP spid="14" grpId="5" animBg="1"/>
      <p:bldP spid="14" grpId="6" animBg="1"/>
      <p:bldP spid="14" grpId="7" animBg="1"/>
      <p:bldP spid="14" grpId="8" animBg="1"/>
      <p:bldP spid="14" grpId="9" animBg="1"/>
      <p:bldP spid="14" grpId="10" animBg="1"/>
      <p:bldP spid="14" grpId="11" animBg="1"/>
      <p:bldP spid="14" grpId="12" animBg="1"/>
      <p:bldP spid="17" grpId="0" animBg="1"/>
      <p:bldP spid="17" grpId="1" animBg="1"/>
      <p:bldP spid="17" grpId="2" animBg="1"/>
      <p:bldP spid="17" grpId="3" animBg="1"/>
      <p:bldP spid="17" grpId="4" animBg="1"/>
      <p:bldP spid="17" grpId="5" animBg="1"/>
      <p:bldP spid="17" grpId="6" animBg="1"/>
      <p:bldP spid="17" grpId="7" animBg="1"/>
      <p:bldP spid="17" grpId="8" animBg="1"/>
      <p:bldP spid="17" grpId="9" animBg="1"/>
      <p:bldP spid="17" grpId="10" animBg="1"/>
      <p:bldP spid="17" grpId="11" animBg="1"/>
      <p:bldP spid="17" grpId="12" animBg="1"/>
      <p:bldP spid="20" grpId="0" animBg="1"/>
      <p:bldP spid="20" grpId="1" animBg="1"/>
      <p:bldP spid="20" grpId="2" animBg="1"/>
      <p:bldP spid="20" grpId="3" animBg="1"/>
      <p:bldP spid="20" grpId="4" animBg="1"/>
      <p:bldP spid="20" grpId="5" animBg="1"/>
      <p:bldP spid="20" grpId="6" animBg="1"/>
      <p:bldP spid="20" grpId="7" animBg="1"/>
      <p:bldP spid="20" grpId="8" animBg="1"/>
      <p:bldP spid="20" grpId="9" animBg="1"/>
      <p:bldP spid="20" grpId="10" animBg="1"/>
      <p:bldP spid="20" grpId="11" animBg="1"/>
      <p:bldP spid="20" grpId="12" animBg="1"/>
      <p:bldP spid="21" grpId="0" animBg="1"/>
      <p:bldP spid="21" grpId="1" animBg="1"/>
      <p:bldP spid="21" grpId="2" animBg="1"/>
      <p:bldP spid="21" grpId="3" animBg="1"/>
      <p:bldP spid="21" grpId="4" animBg="1"/>
      <p:bldP spid="21" grpId="5" animBg="1"/>
      <p:bldP spid="21" grpId="6" animBg="1"/>
      <p:bldP spid="21" grpId="7" animBg="1"/>
      <p:bldP spid="21" grpId="8" animBg="1"/>
      <p:bldP spid="21" grpId="9" animBg="1"/>
      <p:bldP spid="21" grpId="10" animBg="1"/>
      <p:bldP spid="21" grpId="11" animBg="1"/>
      <p:bldP spid="21" grpId="12" animBg="1"/>
      <p:bldP spid="22" grpId="0" animBg="1"/>
      <p:bldP spid="22" grpId="1" animBg="1"/>
      <p:bldP spid="22" grpId="2" animBg="1"/>
      <p:bldP spid="22" grpId="3" animBg="1"/>
      <p:bldP spid="22" grpId="4" animBg="1"/>
      <p:bldP spid="22" grpId="5" animBg="1"/>
      <p:bldP spid="22" grpId="6" animBg="1"/>
      <p:bldP spid="22" grpId="7" animBg="1"/>
      <p:bldP spid="22" grpId="8" animBg="1"/>
      <p:bldP spid="22" grpId="9" animBg="1"/>
      <p:bldP spid="22" grpId="10" animBg="1"/>
      <p:bldP spid="22" grpId="11" animBg="1"/>
      <p:bldP spid="22" grpId="12" animBg="1"/>
      <p:bldP spid="23" grpId="0" animBg="1"/>
      <p:bldP spid="23" grpId="1" animBg="1"/>
      <p:bldP spid="23" grpId="2" animBg="1"/>
      <p:bldP spid="23" grpId="3" animBg="1"/>
      <p:bldP spid="23" grpId="4" animBg="1"/>
      <p:bldP spid="23" grpId="5" animBg="1"/>
      <p:bldP spid="23" grpId="6" animBg="1"/>
      <p:bldP spid="23" grpId="7" animBg="1"/>
      <p:bldP spid="23" grpId="8" animBg="1"/>
      <p:bldP spid="23" grpId="9" animBg="1"/>
      <p:bldP spid="23" grpId="10" animBg="1"/>
      <p:bldP spid="23" grpId="11" animBg="1"/>
      <p:bldP spid="23" grpId="12" animBg="1"/>
      <p:bldP spid="24" grpId="0" animBg="1"/>
      <p:bldP spid="24" grpId="1" animBg="1"/>
      <p:bldP spid="24" grpId="2" animBg="1"/>
      <p:bldP spid="24" grpId="3" animBg="1"/>
      <p:bldP spid="24" grpId="4" animBg="1"/>
      <p:bldP spid="24" grpId="5" animBg="1"/>
      <p:bldP spid="24" grpId="6" animBg="1"/>
      <p:bldP spid="24" grpId="7" animBg="1"/>
      <p:bldP spid="24" grpId="8" animBg="1"/>
      <p:bldP spid="24" grpId="9" animBg="1"/>
      <p:bldP spid="24" grpId="10" animBg="1"/>
      <p:bldP spid="24" grpId="11" animBg="1"/>
      <p:bldP spid="24" grpId="12" animBg="1"/>
    </p:bldLst>
  </p:timing>
</p:sld>
</file>

<file path=ppt/theme/theme1.xml><?xml version="1.0" encoding="utf-8"?>
<a:theme xmlns:a="http://schemas.openxmlformats.org/drawingml/2006/main" name="Tema di Office">
  <a:themeElements>
    <a:clrScheme name="Personalizzato 3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0E2841"/>
      </a:hlink>
      <a:folHlink>
        <a:srgbClr val="0E2841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11871</TotalTime>
  <Words>728</Words>
  <Application>Microsoft Office PowerPoint</Application>
  <PresentationFormat>Widescreen</PresentationFormat>
  <Paragraphs>302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372</cp:revision>
  <dcterms:created xsi:type="dcterms:W3CDTF">2024-11-16T08:19:22Z</dcterms:created>
  <dcterms:modified xsi:type="dcterms:W3CDTF">2025-01-07T18:56:08Z</dcterms:modified>
</cp:coreProperties>
</file>