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eleagro%20e%20il%20cinghia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En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Altea%20e%20Meleagro.pptx" TargetMode="External"/><Relationship Id="rId4" Type="http://schemas.openxmlformats.org/officeDocument/2006/relationships/hyperlink" Target="Cacciatori%20del%20Cinghiale%20calidoni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Meleagro e il cinghiale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cacciatori del cinghiale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Calidonio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Altea e Meleagro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Meleagro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CFFEEFD-ABC5-ECA0-58D5-87DA4CA455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43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86</cp:revision>
  <dcterms:created xsi:type="dcterms:W3CDTF">2024-12-08T18:36:31Z</dcterms:created>
  <dcterms:modified xsi:type="dcterms:W3CDTF">2025-01-05T09:43:24Z</dcterms:modified>
</cp:coreProperties>
</file>