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nea%20nel%20Lazi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Tur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Alleato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 ambasciatore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Turno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Enea nel Lazio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Venulo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081ED0C-9127-6F4A-A386-F9C9792989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34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100</cp:revision>
  <dcterms:created xsi:type="dcterms:W3CDTF">2024-12-08T18:36:31Z</dcterms:created>
  <dcterms:modified xsi:type="dcterms:W3CDTF">2025-01-05T17:48:10Z</dcterms:modified>
</cp:coreProperties>
</file>