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Iride.pptx" TargetMode="External"/><Relationship Id="rId3" Type="http://schemas.openxmlformats.org/officeDocument/2006/relationships/hyperlink" Target="Giove.pptx" TargetMode="External"/><Relationship Id="rId7" Type="http://schemas.openxmlformats.org/officeDocument/2006/relationships/hyperlink" Target="Giunon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Mar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sili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Quirin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Romolo%20e%20la%20fondazion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36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</a:rPr>
              <a:t>14.806-851 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Marte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divinizzare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acconsente,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Marte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rapisce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cielo (806-828); verrà identificato con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Quirino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moglie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Ersilia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piange;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manda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Iride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dice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Ersilia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seguirla verso il bosco sul Quirinale. Lì, una stella cade e incendia la chioma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Ersilia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si dissolve nell’aria.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accoglie e le cambia corpo e nome: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Ersilia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diventa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associata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Quirino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(829-851).</a:t>
            </a: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Divinizzazione di Romolo ed Ersilia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2975</TotalTime>
  <Words>113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107</cp:revision>
  <dcterms:created xsi:type="dcterms:W3CDTF">2024-12-08T18:36:31Z</dcterms:created>
  <dcterms:modified xsi:type="dcterms:W3CDTF">2025-01-06T09:06:02Z</dcterms:modified>
</cp:coreProperties>
</file>