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Achel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Acheloo%20ed%20Ercole.pptx" TargetMode="External"/><Relationship Id="rId4" Type="http://schemas.openxmlformats.org/officeDocument/2006/relationships/hyperlink" Target="Deianir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nella contesa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la mano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Deianira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si trasformò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 sconfisse e gli spezzò un corno, che in mano alle Naiadi divenne il Corno dell’abbondanza.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Acheloo ed Ercole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Corno dell’abbondanza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E67A62A-D4FC-F8F6-397A-C2A37AFA52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65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68</cp:revision>
  <dcterms:created xsi:type="dcterms:W3CDTF">2024-12-08T18:36:31Z</dcterms:created>
  <dcterms:modified xsi:type="dcterms:W3CDTF">2025-01-04T14:22:34Z</dcterms:modified>
</cp:coreProperties>
</file>