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Cinira%20e%20Mirra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Pigmalion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Figlia di 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Pigmalione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madre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Cinira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Pigmalione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Cinira e Mirra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Pafo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6380E664-417F-8EF1-1F1F-B4E0E29068C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38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34</cp:revision>
  <dcterms:created xsi:type="dcterms:W3CDTF">2024-12-08T18:36:31Z</dcterms:created>
  <dcterms:modified xsi:type="dcterms:W3CDTF">2025-01-05T11:31:42Z</dcterms:modified>
</cp:coreProperties>
</file>