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toria%20di%20Macareo%20e%20Achemenid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Compagno di Ulisse;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incontra a Gaeta.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Storia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Macareo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 e Achemenide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Macareo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87C5DA8-1602-C9D9-F731-B619BE8487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40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2025-01-05T09:39:22Z</dcterms:modified>
</cp:coreProperties>
</file>