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erere.pptx" TargetMode="External"/><Relationship Id="rId13" Type="http://schemas.openxmlformats.org/officeDocument/2006/relationships/hyperlink" Target="Ciclo%20tebano.pptx" TargetMode="External"/><Relationship Id="rId3" Type="http://schemas.openxmlformats.org/officeDocument/2006/relationships/hyperlink" Target="Contesa%20di%20Muse%20e%20Pieridi.pptx" TargetMode="External"/><Relationship Id="rId7" Type="http://schemas.openxmlformats.org/officeDocument/2006/relationships/hyperlink" Target="Pluton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Ratto%20di%20Proserpi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oserpin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Alf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Dian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5.572-641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Ratto di 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Contesa tra Muse e Pieridi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Era una ninfa dei boschi in Acaia, seguace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dedita alla caccia. Spossata e accaldata, si spoglia e si immerge nell’acqua limpida di un fiume: è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subito la desidera. La ninfa fugge,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l’insegue. Sta per raggiungerla; la ninfa chiede aiuto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la avvolge in una fitta nube per nasconderla.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la vede, ma non si allontana. Aretusa suda, e si trasforma in acqua;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abbandona l’aspetto umano e si trasforma in acqua anche lui, cercando di mescolare le proprie acque a quelle di Aretusa.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però apre la terra e le consente di fuggire fino a Ortigia in Sicilia.</a:t>
            </a:r>
          </a:p>
          <a:p>
            <a:pPr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Durante il viaggio sotterraneo dall’Acaia alla Sicilia vede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regnare nell’Ade con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Plutone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rivelerà la cosa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Ratto di 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Aretusa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000" y="1551321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di Aretusa;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203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2025-01-06T18:05:09Z</dcterms:modified>
</cp:coreProperties>
</file>