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Ceneo%20e%20la%20centauromach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Ceneo e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la Centauromachia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Reto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ferisce il centauro Carasso, che nel reagire uccide per errore l’amico Comete prima di essere finito da Reto (12.271-289). Reto uccide poi Evagrio e Corito, ma è gravemente ferito da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Driante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fugge (12.290-301).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Reto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D23ED86-0FF7-5217-CFFD-A3216FC521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71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50</cp:revision>
  <dcterms:created xsi:type="dcterms:W3CDTF">2024-12-08T18:36:31Z</dcterms:created>
  <dcterms:modified xsi:type="dcterms:W3CDTF">2025-01-05T17:00:41Z</dcterms:modified>
</cp:coreProperties>
</file>