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Lotte%20alle%20nozze%20di%20Perse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 romana della guerra.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Lotte alle nozze di Perseo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Bellona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35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57</cp:revision>
  <dcterms:created xsi:type="dcterms:W3CDTF">2024-12-08T18:36:31Z</dcterms:created>
  <dcterms:modified xsi:type="dcterms:W3CDTF">2025-01-04T12:17:47Z</dcterms:modified>
</cp:coreProperties>
</file>