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Giun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irit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Nesso.pptx" TargetMode="External"/><Relationship Id="rId4" Type="http://schemas.openxmlformats.org/officeDocument/2006/relationships/hyperlink" Target="Ino%20e%20Atamant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dei Lapiti,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Piritoo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incontra nell’oltretomba (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Aveva desiderato possedere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ma fu ingannato e fatto accoppiare con una nuvola (</a:t>
            </a:r>
            <a:r>
              <a:rPr lang="it-IT" i="1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nephele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 con l’apparenza della dea; dalla loro unione nacque il primo Centauro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anche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Nesso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Issione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6130036-5F5A-7A99-5FC6-63DFA39BBC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75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2025-01-04T17:42:49Z</dcterms:modified>
</cp:coreProperties>
</file>