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Fu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Una delle tre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Furie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Tisifone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06CC823-E9B7-0C3A-C637-E0D8E47B1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2025-01-05T17:46:04Z</dcterms:modified>
</cp:coreProperties>
</file>