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seo%20ed%20Eg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Te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Bandito che squartava i passanti, legandone le gambe alle cime di due alberi di pino piegati e poi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improvvisamente rilasciati.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Fu ucciso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 ed Egeo</a:t>
            </a:r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Sini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D0EF59A-A2C6-A4A7-19B1-696CC6EBFB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55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72</cp:revision>
  <dcterms:created xsi:type="dcterms:W3CDTF">2024-12-08T18:36:31Z</dcterms:created>
  <dcterms:modified xsi:type="dcterms:W3CDTF">2025-01-05T17:02:57Z</dcterms:modified>
</cp:coreProperties>
</file>