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Cacciatori%20del%20Cinghiale%20calidoni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Meleagro%20e%20il%20cinghia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Atalanta%20e%20Ippome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Meleagro e il cinghiale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cacciatori del cinghiale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Calidonio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Atalanta e Ippomene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Atalanta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37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84</cp:revision>
  <dcterms:created xsi:type="dcterms:W3CDTF">2024-12-08T18:36:31Z</dcterms:created>
  <dcterms:modified xsi:type="dcterms:W3CDTF">2025-01-04T11:54:27Z</dcterms:modified>
</cp:coreProperties>
</file>