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Climen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Fetont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Ambr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2.340-366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b="1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Sorelle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Fetonte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Alla morte di questi, assieme alla madre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Climene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si disperano sulla sua tomba e vengono trasformate in alberi. Le loro lacrime diventano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ambra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ornamento delle spose del Lazio.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Eliadi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560D08E-D96A-1A7E-3E20-8314FC9F73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Sottotitolo scheda">
            <a:extLst>
              <a:ext uri="{FF2B5EF4-FFF2-40B4-BE49-F238E27FC236}">
                <a16:creationId xmlns:a16="http://schemas.microsoft.com/office/drawing/2014/main" id="{E1C8CF66-8A41-0FA3-2D47-EE6B31015E57}"/>
              </a:ext>
            </a:extLst>
          </p:cNvPr>
          <p:cNvSpPr txBox="1"/>
          <p:nvPr/>
        </p:nvSpPr>
        <p:spPr>
          <a:xfrm>
            <a:off x="324000" y="165108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>
                <a:solidFill>
                  <a:schemeClr val="tx1"/>
                </a:solidFill>
              </a:rPr>
              <a:t>(parte del mito di </a:t>
            </a:r>
            <a:r>
              <a:rPr lang="it-IT">
                <a:solidFill>
                  <a:schemeClr val="tx1"/>
                </a:solidFill>
                <a:hlinkClick r:id="rId2" action="ppaction://hlinkpres?slideindex=1&amp;slidetitle="/>
              </a:rPr>
              <a:t>Fetonte</a:t>
            </a:r>
            <a:r>
              <a:rPr lang="it-IT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68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29</cp:revision>
  <dcterms:created xsi:type="dcterms:W3CDTF">2024-12-08T18:36:31Z</dcterms:created>
  <dcterms:modified xsi:type="dcterms:W3CDTF">2025-01-06T17:46:16Z</dcterms:modified>
</cp:coreProperties>
</file>