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raverini.com/" TargetMode="External"/><Relationship Id="rId2" Type="http://schemas.openxmlformats.org/officeDocument/2006/relationships/hyperlink" Target="Procne%20e%20Filomela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hyperlink" Target="http://www.latinopratico.i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Re di Tracia. Sposò Procne e violentò la sorella di lei, Filomela. </a:t>
            </a:r>
          </a:p>
          <a:p>
            <a:endParaRPr lang="it-IT" sz="1800" b="1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Procne </a:t>
            </a:r>
            <a:r>
              <a:rPr lang="it-IT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e Filomela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Tereo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3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4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97C7E423-CD1F-8EBD-B49B-8A63A6A100F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</TotalTime>
  <Words>43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26</cp:revision>
  <dcterms:created xsi:type="dcterms:W3CDTF">2024-12-08T18:36:31Z</dcterms:created>
  <dcterms:modified xsi:type="dcterms:W3CDTF">2025-01-05T17:44:27Z</dcterms:modified>
</cp:coreProperties>
</file>