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ltea%20e%20Meleagr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Meleagr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Dian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Quando la madre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Altea uccise 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 disperarono e furono trasformate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Melanippe</a:t>
            </a:r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Eurimede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BE120E4-D471-D9B6-31F8-4103668D15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46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2025-01-05T09:42:38Z</dcterms:modified>
</cp:coreProperties>
</file>