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rocne%20e%20Filome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Pandione 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Atene, sorella di Procne.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Procne e Filomela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Filomela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D7F47B0-FD84-60B7-3A84-B45741A7C4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2025-01-04T16:04:19Z</dcterms:modified>
</cp:coreProperties>
</file>