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Temi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Pers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Ercole%20e%20Atlante.pptx" TargetMode="External"/><Relationship Id="rId5" Type="http://schemas.openxmlformats.org/officeDocument/2006/relationships/hyperlink" Target="Medusa.pptx" TargetMode="External"/><Relationship Id="rId10" Type="http://schemas.openxmlformats.org/officeDocument/2006/relationships/hyperlink" Target="http://www.latinopratico.it/" TargetMode="External"/><Relationship Id="rId4" Type="http://schemas.openxmlformats.org/officeDocument/2006/relationships/hyperlink" Target="Giove.pptx" TargetMode="External"/><Relationship Id="rId9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4.621-662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Sballottato dai venti,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Perseo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atterra in Esperia, il regno di Atlante figlio di Giapeto, a riposarsi per la notte. Atlante possedeva innumerevoli greggi e mandrie di buoi, e nei suoi frutteti crescevano alberi dai frutti d’oro.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Temi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gli aveva predetto che un figlio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gli avrebbe rubato i frutti d’oro, e per questo aveva circondato i suoi frutteti di alte mura e messo  un grande drago a sorvegliarli. 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Temendo l’avverarsi della profezia, cerca di scacciare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Perseo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con la violenza;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Perseo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però gli mostra la testa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Medusa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ed Atlante, pietrificato, diviene una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montagna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Gli dei la fanno crescere  in altezza, finché tutto il cielo stellato poggia su di essa.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 anche: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Ercole e Atlante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Atlante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9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0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D4B1CBA-1C82-E1AF-9A5B-819C85AC02E5}"/>
              </a:ext>
            </a:extLst>
          </p:cNvPr>
          <p:cNvSpPr txBox="1"/>
          <p:nvPr/>
        </p:nvSpPr>
        <p:spPr>
          <a:xfrm>
            <a:off x="324000" y="1587211"/>
            <a:ext cx="1162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/>
              <a:t>(parte del </a:t>
            </a:r>
            <a:r>
              <a:rPr lang="it-IT">
                <a:hlinkClick r:id="rId2" action="ppaction://hlinkpres?slideindex=1&amp;slidetitle="/>
              </a:rPr>
              <a:t>Ciclo di Perseo</a:t>
            </a:r>
            <a:r>
              <a:rPr lang="it-IT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163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33</cp:revision>
  <dcterms:created xsi:type="dcterms:W3CDTF">2024-12-08T18:36:31Z</dcterms:created>
  <dcterms:modified xsi:type="dcterms:W3CDTF">2025-01-06T18:07:44Z</dcterms:modified>
</cp:coreProperties>
</file>