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Guerra%20di%20Troi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Laomedo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resa%20di%20Troia%20e%20partenza.pptx" TargetMode="External"/><Relationship Id="rId5" Type="http://schemas.openxmlformats.org/officeDocument/2006/relationships/hyperlink" Target="Ecub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Esac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Laomedoonte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re di Troia durante 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Dopo aver avuto il figlio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dalla prima moglie sposò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Ecuba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in seconde nozze. 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Esaco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Presa di Troia e partenza dei Greci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Priamo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C6BD29C-FA5D-110B-CB12-86D3549BBD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61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96</cp:revision>
  <dcterms:created xsi:type="dcterms:W3CDTF">2024-12-08T18:36:31Z</dcterms:created>
  <dcterms:modified xsi:type="dcterms:W3CDTF">2025-01-06T11:48:56Z</dcterms:modified>
</cp:coreProperties>
</file>