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tinopratico.it/" TargetMode="External"/><Relationship Id="rId3" Type="http://schemas.openxmlformats.org/officeDocument/2006/relationships/hyperlink" Target="Ercole.pptx" TargetMode="External"/><Relationship Id="rId7" Type="http://schemas.openxmlformats.org/officeDocument/2006/relationships/hyperlink" Target="http://www.graverini.com/" TargetMode="External"/><Relationship Id="rId2" Type="http://schemas.openxmlformats.org/officeDocument/2006/relationships/hyperlink" Target="Eurit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Alcmena%20e%20Iole.pptx" TargetMode="External"/><Relationship Id="rId5" Type="http://schemas.openxmlformats.org/officeDocument/2006/relationships/hyperlink" Target="Morte%20e%20divinizzazione%20di%20Ercole.pptx" TargetMode="External"/><Relationship Id="rId10" Type="http://schemas.openxmlformats.org/officeDocument/2006/relationships/image" Target="../media/image2.svg"/><Relationship Id="rId4" Type="http://schemas.openxmlformats.org/officeDocument/2006/relationships/hyperlink" Target="Deianira.pptx" TargetMode="External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Figlia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Eurito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principessa di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Ecalia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Una sua supposta relazione con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Ercole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fece ingelosire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Deianira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causando alla fine la morte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Ercole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4000"/>
              </a:lnSpc>
            </a:pP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Morte e divinizzazione di Ercole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Alcmena e Iole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Iole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7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8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703BD36-0639-735D-F3D4-CB05C56FEF6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944</TotalTime>
  <Words>59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52</cp:revision>
  <dcterms:created xsi:type="dcterms:W3CDTF">2024-12-08T18:36:31Z</dcterms:created>
  <dcterms:modified xsi:type="dcterms:W3CDTF">2025-01-04T17:26:01Z</dcterms:modified>
</cp:coreProperties>
</file>