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Icaro.pptx" TargetMode="External"/><Relationship Id="rId13" Type="http://schemas.openxmlformats.org/officeDocument/2006/relationships/image" Target="../media/image1.png"/><Relationship Id="rId3" Type="http://schemas.openxmlformats.org/officeDocument/2006/relationships/hyperlink" Target="Minosse.pptx" TargetMode="External"/><Relationship Id="rId7" Type="http://schemas.openxmlformats.org/officeDocument/2006/relationships/hyperlink" Target="Bacco.pptx" TargetMode="External"/><Relationship Id="rId12" Type="http://schemas.openxmlformats.org/officeDocument/2006/relationships/hyperlink" Target="http://www.latinopratico.it/" TargetMode="External"/><Relationship Id="rId2" Type="http://schemas.openxmlformats.org/officeDocument/2006/relationships/hyperlink" Target="Scill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Arianna.pptx" TargetMode="External"/><Relationship Id="rId11" Type="http://schemas.openxmlformats.org/officeDocument/2006/relationships/hyperlink" Target="http://www.graverini.com/" TargetMode="External"/><Relationship Id="rId5" Type="http://schemas.openxmlformats.org/officeDocument/2006/relationships/hyperlink" Target="Teseo.pptx" TargetMode="External"/><Relationship Id="rId10" Type="http://schemas.openxmlformats.org/officeDocument/2006/relationships/hyperlink" Target="Cocalo.pptx" TargetMode="External"/><Relationship Id="rId4" Type="http://schemas.openxmlformats.org/officeDocument/2006/relationships/hyperlink" Target="Minotauro.pptx" TargetMode="External"/><Relationship Id="rId9" Type="http://schemas.openxmlformats.org/officeDocument/2006/relationships/hyperlink" Target="Perdice.pptx" TargetMode="External"/><Relationship Id="rId1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936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8.152-263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Tornato a Creta dopo l’episodio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Scilla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Minosse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chiude il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Minotauro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nel labirinto costruito da Dedalo (155-161). Ogni nove anni riceve un tributo di sacrifici umani da Atene. La terza volta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Teseo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arriva a Creta e, grazie all’aiuto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Arianna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uccide il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Minotauro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Salpa via con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Arianna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l’abbandona nell’isola di Dia (169-176).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Bacco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soccorre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Arianna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la ama, e trasforma la sua corona in una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stella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(176-179).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Frattanto Dedalo, che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Minosse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non lascia ripartire, decide di fuggire attraverso il cielo (183-187): costruisce delle ali per sé e suo figlio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Icaro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assieme a lui si leva in volo (212).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Icaro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nonostante le raccomandazioni del padre, vola troppo in alto; il sole scioglie la cera che tiene assieme le penne delle sue ali, e il bimbo precipita (230). L’isola Icaria, dove è caduto, prende il nome da lui (235).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Mentre Dedalo seppellisce il figlio, un uccello canta gioioso e applaude: era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Perdice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nipote di Dedalo e ucciso da lui. Sempre in fuga da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Minosse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Dedalo fu poi accolto dal re siculo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Cocalo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</a:pPr>
            <a:endParaRPr lang="it-IT" sz="1800" b="1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parte del Ciclo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Teseo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Dedalo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1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2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C3D0C535-1C9D-01EF-D94E-5AE68A4EC9F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912</TotalTime>
  <Words>239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44</cp:revision>
  <dcterms:created xsi:type="dcterms:W3CDTF">2024-12-08T18:36:31Z</dcterms:created>
  <dcterms:modified xsi:type="dcterms:W3CDTF">2025-01-04T14:40:51Z</dcterms:modified>
</cp:coreProperties>
</file>