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Loquacit&#224;%20punita.pptx" TargetMode="External"/><Relationship Id="rId3" Type="http://schemas.openxmlformats.org/officeDocument/2006/relationships/hyperlink" Target="Ermes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2.683-707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Mentre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pensa solo al canto e all’amore,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ruba le vacche che stava sorvegliando.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L’unico ad accorgersene è il vecchio Batto,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gli raccomanda di non rivelare a nessuno ciò che ha visto. Il vecchio promette, ma il dio gli si ripresenta con un altro aspetto e gli chiede della mandria scomparsa. Il vecchio rivela dove si trova la mandria,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Mercurio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 punizione lo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pietra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Batto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ottotitolo scheda">
            <a:extLst>
              <a:ext uri="{FF2B5EF4-FFF2-40B4-BE49-F238E27FC236}">
                <a16:creationId xmlns:a16="http://schemas.microsoft.com/office/drawing/2014/main" id="{329BFCEF-75B9-AF39-CA8E-A08232B5C0C2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803F2CF-4989-3A6A-FDB7-900B163DE9FB}"/>
              </a:ext>
            </a:extLst>
          </p:cNvPr>
          <p:cNvSpPr txBox="1"/>
          <p:nvPr/>
        </p:nvSpPr>
        <p:spPr>
          <a:xfrm>
            <a:off x="320951" y="1604503"/>
            <a:ext cx="116366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solidFill>
                  <a:schemeClr val="tx1"/>
                </a:solidFill>
                <a:hlinkClick r:id="rId8" action="ppaction://hlinkpres?slideindex=1&amp;slidetitle="/>
              </a:rPr>
              <a:t>Storie di loquacità punita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109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49</cp:revision>
  <dcterms:created xsi:type="dcterms:W3CDTF">2024-12-08T18:36:31Z</dcterms:created>
  <dcterms:modified xsi:type="dcterms:W3CDTF">2025-01-06T17:50:23Z</dcterms:modified>
</cp:coreProperties>
</file>