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allist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Ocea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Storia%20di%20Glauco.pptx" TargetMode="External"/><Relationship Id="rId4" Type="http://schemas.openxmlformats.org/officeDocument/2006/relationships/hyperlink" Target="Esac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Titanide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Urano e Gea e sposa del fratello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Oceano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Callisto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Esaco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Storia di Glauco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Teti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0E73657-2459-F616-45F8-420753FE42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2025-01-05T17:45:14Z</dcterms:modified>
</cp:coreProperties>
</file>