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Morfeo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Sonn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Ceice%20e%20Alcione.pptx" TargetMode="External"/><Relationship Id="rId4" Type="http://schemas.openxmlformats.org/officeDocument/2006/relationships/hyperlink" Target="Fantaso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Figlio del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Sonno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fratello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Morfeo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Fantaso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Sua specialità è imitare, nei sogni,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gli animali.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Ceice e Alcione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Icelo (o </a:t>
            </a:r>
            <a:r>
              <a:rPr lang="it-IT" sz="2400" b="1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Fobetore</a:t>
            </a:r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94D1662E-347B-93B8-D48A-F6954C22C11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</TotalTime>
  <Words>53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89</cp:revision>
  <dcterms:created xsi:type="dcterms:W3CDTF">2024-12-08T18:36:31Z</dcterms:created>
  <dcterms:modified xsi:type="dcterms:W3CDTF">2025-01-04T17:07:10Z</dcterms:modified>
</cp:coreProperties>
</file>