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Racconto%20di%20Diomed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Diomede%20figlio%20di%20Tid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Figlia di Dauno, un arcade emigrato in Italia (Puglia). Sposò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Diomede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Racconto di Diomede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Evippe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8B181FC-5774-E16A-4E50-C149108C4E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43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48</cp:revision>
  <dcterms:created xsi:type="dcterms:W3CDTF">2024-12-08T18:36:31Z</dcterms:created>
  <dcterms:modified xsi:type="dcterms:W3CDTF">2025-01-04T15:46:31Z</dcterms:modified>
</cp:coreProperties>
</file>