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edusa.pptx" TargetMode="External"/><Relationship Id="rId7" Type="http://schemas.openxmlformats.org/officeDocument/2006/relationships/image" Target="../media/image2.svg"/><Relationship Id="rId2" Type="http://schemas.openxmlformats.org/officeDocument/2006/relationships/hyperlink" Target="Perseo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png"/><Relationship Id="rId5" Type="http://schemas.openxmlformats.org/officeDocument/2006/relationships/hyperlink" Target="http://www.latinopratico.it/" TargetMode="External"/><Relationship Id="rId4" Type="http://schemas.openxmlformats.org/officeDocument/2006/relationships/hyperlink" Target="http://www.graverini.com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5.242-249</a:t>
            </a:r>
          </a:p>
          <a:p>
            <a:pPr>
              <a:spcBef>
                <a:spcPts val="600"/>
              </a:spcBef>
            </a:pPr>
            <a:r>
              <a:rPr lang="it-IT" sz="1800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Polidette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re dell’isola di </a:t>
            </a:r>
            <a:r>
              <a:rPr lang="it-IT" sz="1800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Serifo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disprezza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Perseo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e non crede che abbia ucciso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Medusa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 Perseo glie lo prova mostrandogli il volto del mostro e </a:t>
            </a:r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pietrificandolo</a:t>
            </a:r>
            <a:r>
              <a:rPr lang="it-IT" sz="18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 </a:t>
            </a:r>
            <a:endParaRPr lang="it-IT" sz="1800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 err="1">
                <a:solidFill>
                  <a:schemeClr val="tx1"/>
                </a:solidFill>
              </a:rPr>
              <a:t>Polidette</a:t>
            </a:r>
            <a:endParaRPr lang="it-IT" sz="2400" b="1" dirty="0">
              <a:solidFill>
                <a:schemeClr val="tx1"/>
              </a:solidFill>
            </a:endParaRP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4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5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4" name="Sottotitolo scheda">
            <a:extLst>
              <a:ext uri="{FF2B5EF4-FFF2-40B4-BE49-F238E27FC236}">
                <a16:creationId xmlns:a16="http://schemas.microsoft.com/office/drawing/2014/main" id="{9024F684-DD5D-7CCB-E73F-41E1F15F9D51}"/>
              </a:ext>
            </a:extLst>
          </p:cNvPr>
          <p:cNvSpPr txBox="1"/>
          <p:nvPr/>
        </p:nvSpPr>
        <p:spPr>
          <a:xfrm>
            <a:off x="328029" y="16512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5" name="Sottotitolo scheda">
            <a:extLst>
              <a:ext uri="{FF2B5EF4-FFF2-40B4-BE49-F238E27FC236}">
                <a16:creationId xmlns:a16="http://schemas.microsoft.com/office/drawing/2014/main" id="{672BD6BC-9C3A-A357-0CDA-727B1D786EAC}"/>
              </a:ext>
            </a:extLst>
          </p:cNvPr>
          <p:cNvSpPr txBox="1"/>
          <p:nvPr/>
        </p:nvSpPr>
        <p:spPr>
          <a:xfrm>
            <a:off x="324981" y="18036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pic>
        <p:nvPicPr>
          <p:cNvPr id="6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C961DD90-9146-F6EA-C75A-6B2BCAA5E3F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" name="CasellaDiTesto 1">
            <a:extLst>
              <a:ext uri="{FF2B5EF4-FFF2-40B4-BE49-F238E27FC236}">
                <a16:creationId xmlns:a16="http://schemas.microsoft.com/office/drawing/2014/main" id="{4AA3ED7F-DE37-8808-B549-1ABF824E9280}"/>
              </a:ext>
            </a:extLst>
          </p:cNvPr>
          <p:cNvSpPr txBox="1"/>
          <p:nvPr/>
        </p:nvSpPr>
        <p:spPr>
          <a:xfrm>
            <a:off x="324000" y="1587211"/>
            <a:ext cx="1162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/>
              <a:t>(parte del </a:t>
            </a:r>
            <a:r>
              <a:rPr lang="it-IT">
                <a:hlinkClick r:id="rId2" action="ppaction://hlinkpres?slideindex=1&amp;slidetitle="/>
              </a:rPr>
              <a:t>Ciclo di Perseo</a:t>
            </a:r>
            <a:r>
              <a:rPr lang="it-IT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331</TotalTime>
  <Words>60</Words>
  <Application>Microsoft Office PowerPoint</Application>
  <PresentationFormat>Widescreen</PresentationFormat>
  <Paragraphs>6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45</cp:revision>
  <dcterms:created xsi:type="dcterms:W3CDTF">2024-12-08T18:36:31Z</dcterms:created>
  <dcterms:modified xsi:type="dcterms:W3CDTF">2025-01-06T18:09:57Z</dcterms:modified>
</cp:coreProperties>
</file>