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Ercole.pptx" TargetMode="External"/><Relationship Id="rId3" Type="http://schemas.openxmlformats.org/officeDocument/2006/relationships/hyperlink" Target="Morte%20e%20divinizzazione%20di%20Ercol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Fatiche%20di%20Erc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Ercole%20e%20Atlante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Esperidi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9.190</a:t>
            </a:r>
            <a:r>
              <a:rPr lang="it-IT" dirty="0">
                <a:solidFill>
                  <a:schemeClr val="tx1"/>
                </a:solidFill>
              </a:rPr>
              <a:t>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Fatiche di 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 sua volta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Morte e divinizzazione di Ercole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Rubò tre mele d’oro dal giardino delle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Esperidi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(quattro ninfe che lo abitavano), sorvegliato da un terribile dragone.</a:t>
            </a: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 anche: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Ercole e Atlante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Ercole e i pomi delle Esperidi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Ercole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542E93FD-7AE3-B4E8-DFF9-262DF950ED2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929</TotalTime>
  <Words>80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76</cp:revision>
  <dcterms:created xsi:type="dcterms:W3CDTF">2024-12-08T18:36:31Z</dcterms:created>
  <dcterms:modified xsi:type="dcterms:W3CDTF">2025-01-04T15:20:02Z</dcterms:modified>
</cp:coreProperties>
</file>