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atinopratico.it/" TargetMode="External"/><Relationship Id="rId3" Type="http://schemas.openxmlformats.org/officeDocument/2006/relationships/hyperlink" Target="Euridice.pptx" TargetMode="External"/><Relationship Id="rId7" Type="http://schemas.openxmlformats.org/officeDocument/2006/relationships/hyperlink" Target="http://www.graverini.com/" TargetMode="External"/><Relationship Id="rId2" Type="http://schemas.openxmlformats.org/officeDocument/2006/relationships/hyperlink" Target="Acrisi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Arazzo%20di%20Aracne.pptx" TargetMode="External"/><Relationship Id="rId5" Type="http://schemas.openxmlformats.org/officeDocument/2006/relationships/hyperlink" Target="Giove.pptx" TargetMode="External"/><Relationship Id="rId10" Type="http://schemas.openxmlformats.org/officeDocument/2006/relationships/image" Target="../media/image2.svg"/><Relationship Id="rId4" Type="http://schemas.openxmlformats.org/officeDocument/2006/relationships/hyperlink" Target="Perseo.pptx" TargetMode="External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Figlia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Acrisio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ed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Euridice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; generò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Perseo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da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Giove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, unitosi a lei in forma di pioggia d’oro.</a:t>
            </a:r>
          </a:p>
          <a:p>
            <a:pPr>
              <a:lnSpc>
                <a:spcPct val="114000"/>
              </a:lnSpc>
            </a:pPr>
            <a:endParaRPr lang="it-IT" b="1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 </a:t>
            </a: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anche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6" action="ppaction://hlinkpres?slideindex=1&amp;slidetitle="/>
              </a:rPr>
              <a:t>Arazzo di Aracne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Danae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7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8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E757BBE-866E-D1DD-C02E-3F8C797B856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50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48</cp:revision>
  <dcterms:created xsi:type="dcterms:W3CDTF">2024-12-08T18:36:31Z</dcterms:created>
  <dcterms:modified xsi:type="dcterms:W3CDTF">2025-01-06T08:58:38Z</dcterms:modified>
</cp:coreProperties>
</file>