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Navi%20troiane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Atalanta%20e%20Ippomen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Divinità dell’Asia Minore, detta anche Grande Madre Idea (da Ida, un monte presso Troia).</a:t>
            </a:r>
          </a:p>
          <a:p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Atalanta e Ippomene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Le navi troiane</a:t>
            </a:r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Cibele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3A911429-0E4D-2AEF-97A1-DD40B11A0A6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49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38</cp:revision>
  <dcterms:created xsi:type="dcterms:W3CDTF">2024-12-08T18:36:31Z</dcterms:created>
  <dcterms:modified xsi:type="dcterms:W3CDTF">2025-01-04T13:49:18Z</dcterms:modified>
</cp:coreProperties>
</file>