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cuba.pptx" TargetMode="External"/><Relationship Id="rId13" Type="http://schemas.openxmlformats.org/officeDocument/2006/relationships/hyperlink" Target="Guerra%20di%20Troia.pptx" TargetMode="External"/><Relationship Id="rId3" Type="http://schemas.openxmlformats.org/officeDocument/2006/relationships/hyperlink" Target="Polidoro,%20Polissena,%20Ecuba.pptx" TargetMode="External"/><Relationship Id="rId7" Type="http://schemas.openxmlformats.org/officeDocument/2006/relationships/hyperlink" Target="Memnonidi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Auro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Achill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Memnon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13.576-622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Aurora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ha tempo di commuoversi per il destino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Ecuba, Polidoro e Polissena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ha perso il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Memnone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ucciso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Achille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chiede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concedergli qualche onore (576-599).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acconsente: dal fumo e dalle ceneri del rogo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Memnone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nascono numerosi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Memnonidi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che si dividono in due schiere e lottano fra di loro, uccidendosi a vicenda. La battaglia in onore del defunto si ripete ogni anno (600-619).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Ecuba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ulula di dolore,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Aurora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sempre sparge lacrime di dolore su tutto il mondo: è la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rugiada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(620-622).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Aurora, Memnone e le Memnonidi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B93A75C-7FDB-CD81-6CD4-BFF7022CC45D}"/>
              </a:ext>
            </a:extLst>
          </p:cNvPr>
          <p:cNvSpPr txBox="1"/>
          <p:nvPr/>
        </p:nvSpPr>
        <p:spPr>
          <a:xfrm>
            <a:off x="324000" y="1524620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3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</TotalTime>
  <Words>145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79</cp:revision>
  <dcterms:created xsi:type="dcterms:W3CDTF">2024-12-08T18:36:31Z</dcterms:created>
  <dcterms:modified xsi:type="dcterms:W3CDTF">2025-01-06T18:33:29Z</dcterms:modified>
</cp:coreProperties>
</file>