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Ercole.pptx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Cerber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9.185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Portò il cane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Cerbero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fuori dagli Inferi.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Cerbero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3DDE25A-5966-671C-B98F-DF96728010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57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68</cp:revision>
  <dcterms:created xsi:type="dcterms:W3CDTF">2024-12-08T18:36:31Z</dcterms:created>
  <dcterms:modified xsi:type="dcterms:W3CDTF">2025-01-04T15:15:37Z</dcterms:modified>
</cp:coreProperties>
</file>