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edea%20a%20Corinto%20e%20Ate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Dissoluta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nipote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Polipemone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 mutata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 a Corinto e Atene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Alcione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2025-01-04T10:50:45Z</dcterms:modified>
</cp:coreProperties>
</file>