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cole%20e%20i%20pomi%20delle%20Esperidi.pptx" TargetMode="External"/><Relationship Id="rId5" Type="http://schemas.openxmlformats.org/officeDocument/2006/relationships/hyperlink" Target="Ercol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Atlant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9.198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titano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Atlante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reggeva sulle sue spalle la volta celeste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offrì di sostituirlo temporaneamente; in cambio Atlante rubò per lui 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pomi delle Esperidi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Atlante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25B2956-6141-1AEA-DDF9-6898FFB298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78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83</cp:revision>
  <dcterms:created xsi:type="dcterms:W3CDTF">2024-12-08T18:36:31Z</dcterms:created>
  <dcterms:modified xsi:type="dcterms:W3CDTF">2025-01-06T09:20:50Z</dcterms:modified>
</cp:coreProperties>
</file>