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Divinizzazione%20di%20Romolo%20ed%20Ersilia.pptx" TargetMode="External"/><Relationship Id="rId13" Type="http://schemas.openxmlformats.org/officeDocument/2006/relationships/image" Target="../media/image2.svg"/><Relationship Id="rId3" Type="http://schemas.openxmlformats.org/officeDocument/2006/relationships/hyperlink" Target="Tito%20Tazio.pptx" TargetMode="External"/><Relationship Id="rId7" Type="http://schemas.openxmlformats.org/officeDocument/2006/relationships/hyperlink" Target="Giano.pptx" TargetMode="External"/><Relationship Id="rId12" Type="http://schemas.openxmlformats.org/officeDocument/2006/relationships/image" Target="../media/image1.png"/><Relationship Id="rId2" Type="http://schemas.openxmlformats.org/officeDocument/2006/relationships/hyperlink" Target="Re%20albani%20e%20fondazi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Venere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Giunone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Tarpea.pptx" TargetMode="External"/><Relationship Id="rId9" Type="http://schemas.openxmlformats.org/officeDocument/2006/relationships/hyperlink" Target="Lancia%20di%20Romol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>
            <a:spLocks/>
          </p:cNvSpPr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36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</a:t>
            </a:r>
            <a:r>
              <a:rPr lang="it-IT" sz="1800" b="1">
                <a:solidFill>
                  <a:schemeClr val="tx1"/>
                </a:solidFill>
              </a:rPr>
              <a:t>774-806</a:t>
            </a:r>
            <a:r>
              <a:rPr lang="it-IT" sz="1800">
                <a:solidFill>
                  <a:schemeClr val="tx1"/>
                </a:solidFill>
              </a:rPr>
              <a:t>;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Re albani e fondazione di Roma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12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Roma è fondata il 21 aprile, per la festa dei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Palilia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(774-775). 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Seguono la vicenda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Tito Tazio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la guerra con i Sabini, il tradimento e la morte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Tarpea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(775-777). 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 Sabini attaccano Roma di notte; Romolo aveva sprangato le porte, ma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ne apre una.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Venere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se ne accorge ma non può annullare ciò che è fatto da un altro dio (778-785). Chiede allora aiuto alle Naiadi della sorgente vicino al tempio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Giano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sbarrano la porta aperta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 zampilli di acqua solforosa e bollente (785-799). 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Romolo sconfigge i Sabini, e si associa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Tito Tazio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al potere (799-804). Morto lui, Romolo governa sia sui Romani che sui Sabini.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anche: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Divinizzazione di Romolo ed Ersilia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la lancia di Romolo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Romolo e la fondazione di Roma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B4CA73F-1D37-77F1-6FE9-3C0944D007D4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6010135-95CD-B3C1-5542-7977CACADC0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2955</TotalTime>
  <Words>184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108</cp:revision>
  <dcterms:created xsi:type="dcterms:W3CDTF">2024-12-08T18:36:31Z</dcterms:created>
  <dcterms:modified xsi:type="dcterms:W3CDTF">2025-01-06T18:43:24Z</dcterms:modified>
</cp:coreProperties>
</file>