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Medea%20a%20Corinto%20e%20Atene.pptx" TargetMode="External"/><Relationship Id="rId3" Type="http://schemas.openxmlformats.org/officeDocument/2006/relationships/hyperlink" Target="pages/Medea.pptx" TargetMode="External"/><Relationship Id="rId7" Type="http://schemas.openxmlformats.org/officeDocument/2006/relationships/hyperlink" Target="Volo%20di%20Medea.pptx" TargetMode="External"/><Relationship Id="rId12" Type="http://schemas.openxmlformats.org/officeDocument/2006/relationships/hyperlink" Target="http://www.latinopratico.it/" TargetMode="External"/><Relationship Id="rId2" Type="http://schemas.openxmlformats.org/officeDocument/2006/relationships/hyperlink" Target="Argonauti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Pelia.pptx" TargetMode="External"/><Relationship Id="rId11" Type="http://schemas.openxmlformats.org/officeDocument/2006/relationships/hyperlink" Target="http://www.graverini.com/" TargetMode="External"/><Relationship Id="rId5" Type="http://schemas.openxmlformats.org/officeDocument/2006/relationships/hyperlink" Target="Esone.pptx" TargetMode="External"/><Relationship Id="rId10" Type="http://schemas.openxmlformats.org/officeDocument/2006/relationships/image" Target="../media/image2.svg"/><Relationship Id="rId4" Type="http://schemas.openxmlformats.org/officeDocument/2006/relationships/hyperlink" Target="Medea%20in%20Colchide.pptx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dirty="0">
                <a:solidFill>
                  <a:schemeClr val="tx1"/>
                </a:solidFill>
                <a:hlinkClick r:id="rId2" action="ppaction://hlinkpres?slideindex=1&amp;slidetitle="/>
              </a:rPr>
              <a:t>Partenza degli Argonauti</a:t>
            </a:r>
            <a:r>
              <a:rPr lang="it-IT" dirty="0">
                <a:solidFill>
                  <a:schemeClr val="tx1"/>
                </a:solidFill>
              </a:rPr>
              <a:t> (7.1-6)</a:t>
            </a:r>
          </a:p>
          <a:p>
            <a:pPr>
              <a:lnSpc>
                <a:spcPct val="114000"/>
              </a:lnSpc>
              <a:spcBef>
                <a:spcPts val="1200"/>
              </a:spcBef>
            </a:pPr>
            <a:r>
              <a:rPr lang="it-IT" b="1" dirty="0">
                <a:hlinkClick r:id="rId3" action="ppaction://hlinkpres?slideindex=1&amp;slidetitle="/>
              </a:rPr>
              <a:t>Storia di Medea</a:t>
            </a:r>
            <a:r>
              <a:rPr lang="it-IT" b="1" dirty="0"/>
              <a:t> </a:t>
            </a:r>
            <a:r>
              <a:rPr lang="it-IT" dirty="0">
                <a:solidFill>
                  <a:schemeClr val="tx1"/>
                </a:solidFill>
              </a:rPr>
              <a:t>(7-424)</a:t>
            </a:r>
          </a:p>
          <a:p>
            <a:pPr marL="108000">
              <a:lnSpc>
                <a:spcPct val="114000"/>
              </a:lnSpc>
            </a:pPr>
            <a:r>
              <a:rPr lang="it-IT" dirty="0">
                <a:hlinkClick r:id="rId4" action="ppaction://hlinkpres?slideindex=1&amp;slidetitle="/>
              </a:rPr>
              <a:t>Medea in Colchide</a:t>
            </a:r>
            <a:r>
              <a:rPr lang="it-IT" dirty="0">
                <a:hlinkClick r:id="rId5" action="ppaction://hlinkpres?slideindex=1&amp;slidetitle="/>
              </a:rPr>
              <a:t> </a:t>
            </a:r>
          </a:p>
          <a:p>
            <a:pPr marL="108000">
              <a:lnSpc>
                <a:spcPct val="114000"/>
              </a:lnSpc>
            </a:pPr>
            <a:r>
              <a:rPr lang="it-IT" dirty="0">
                <a:hlinkClick r:id="rId5" action="ppaction://hlinkpres?slideindex=1&amp;slidetitle="/>
              </a:rPr>
              <a:t>Ringiovanimento di Esone</a:t>
            </a:r>
            <a:endParaRPr lang="it-IT" dirty="0"/>
          </a:p>
          <a:p>
            <a:pPr marL="108000">
              <a:lnSpc>
                <a:spcPct val="114000"/>
              </a:lnSpc>
            </a:pPr>
            <a:r>
              <a:rPr lang="it-IT" dirty="0">
                <a:hlinkClick r:id="rId6" action="ppaction://hlinkpres?slideindex=1&amp;slidetitle="/>
              </a:rPr>
              <a:t>Assassinio di </a:t>
            </a:r>
            <a:r>
              <a:rPr lang="it-IT" dirty="0" err="1">
                <a:hlinkClick r:id="rId6" action="ppaction://hlinkpres?slideindex=1&amp;slidetitle="/>
              </a:rPr>
              <a:t>Pelia</a:t>
            </a:r>
            <a:endParaRPr lang="it-IT" dirty="0"/>
          </a:p>
          <a:p>
            <a:pPr marL="108000">
              <a:lnSpc>
                <a:spcPct val="114000"/>
              </a:lnSpc>
            </a:pPr>
            <a:r>
              <a:rPr lang="it-IT" dirty="0">
                <a:hlinkClick r:id="rId7" action="ppaction://hlinkpres?slideindex=1&amp;slidetitle="/>
              </a:rPr>
              <a:t>Volo di Medea</a:t>
            </a:r>
            <a:endParaRPr lang="it-IT" dirty="0"/>
          </a:p>
          <a:p>
            <a:pPr marL="108000">
              <a:lnSpc>
                <a:spcPct val="114000"/>
              </a:lnSpc>
            </a:pPr>
            <a:r>
              <a:rPr lang="it-IT" dirty="0">
                <a:hlinkClick r:id="rId8" action="ppaction://hlinkpres?slideindex=1&amp;slidetitle="/>
              </a:rPr>
              <a:t>Medea a Corinto e Atene</a:t>
            </a:r>
            <a:endParaRPr lang="it-IT" dirty="0"/>
          </a:p>
          <a:p>
            <a:pPr>
              <a:lnSpc>
                <a:spcPct val="114000"/>
              </a:lnSpc>
            </a:pP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Gli Argonauti e Medea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1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2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5" name="Sottotitolo scheda">
            <a:extLst>
              <a:ext uri="{FF2B5EF4-FFF2-40B4-BE49-F238E27FC236}">
                <a16:creationId xmlns:a16="http://schemas.microsoft.com/office/drawing/2014/main" id="{672BD6BC-9C3A-A357-0CDA-727B1D786EAC}"/>
              </a:ext>
            </a:extLst>
          </p:cNvPr>
          <p:cNvSpPr txBox="1"/>
          <p:nvPr/>
        </p:nvSpPr>
        <p:spPr>
          <a:xfrm>
            <a:off x="324981" y="18036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</TotalTime>
  <Words>55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50</cp:revision>
  <dcterms:created xsi:type="dcterms:W3CDTF">2024-12-08T18:36:31Z</dcterms:created>
  <dcterms:modified xsi:type="dcterms:W3CDTF">2025-01-04T11:40:39Z</dcterms:modified>
</cp:coreProperties>
</file>