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Re%20alban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Uno dei re albani.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I re albani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Aventino</a:t>
            </a:r>
            <a:endParaRPr lang="it-IT" sz="2400" b="1" dirty="0">
              <a:solidFill>
                <a:schemeClr val="tx1"/>
              </a:solidFill>
            </a:endParaRPr>
          </a:p>
        </p:txBody>
      </p:sp>
      <p:pic>
        <p:nvPicPr>
          <p:cNvPr id="2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64231A3-2D87-BFC8-A43C-B906BE36D1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101</cp:revision>
  <dcterms:created xsi:type="dcterms:W3CDTF">2024-12-08T18:36:31Z</dcterms:created>
  <dcterms:modified xsi:type="dcterms:W3CDTF">2025-01-04T12:05:28Z</dcterms:modified>
</cp:coreProperties>
</file>