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Gigantomach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Gigantomachia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Giganti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13F68CB-8E15-C5A3-32B6-6B7A0E8E13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26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25</cp:revision>
  <dcterms:created xsi:type="dcterms:W3CDTF">2024-12-08T18:36:31Z</dcterms:created>
  <dcterms:modified xsi:type="dcterms:W3CDTF">2025-01-04T16:50:34Z</dcterms:modified>
</cp:coreProperties>
</file>