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edusa.pptx" TargetMode="External"/><Relationship Id="rId3" Type="http://schemas.openxmlformats.org/officeDocument/2006/relationships/hyperlink" Target="Fineo.pptx" TargetMode="External"/><Relationship Id="rId7" Type="http://schemas.openxmlformats.org/officeDocument/2006/relationships/hyperlink" Target="Bellona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ov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Minerv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Cefe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5.1-249</a:t>
            </a: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banchetto nuziale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turbato dall’irruzione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Fineo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(8),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già promesso sposo di Andromeda. Tenta di uccidere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fallisce il colpo (33);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fallisce a sua volta, e invece di Fineo uccide Reto (38). Ne nasce una zuffa generale;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Cefeo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fugge (44). Appare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Minerva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proteggere e incoraggiare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(fratello della dea: entrambi sono figli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Segue una l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unga serie di duelli individuali: muoiono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Licabante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Forbante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Anfimedonte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Polidegmone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Abari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Liceto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Elice,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Flegia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Clito, e molti altri.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Bellona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allaga di sangue la casa (149-156).</a:t>
            </a:r>
          </a:p>
          <a:p>
            <a:pPr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Sopraffatto dal numero di avversari,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Perseo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mostra la testa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Medusa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duecento nemici in un colpo solo (177-199).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Alla fine Fineo si ferma, pentito, e chiede pietà a Perseo, che però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pietrifica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anche lui (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210-235).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Lotte alle nozze di Perseo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E8C60FE-0F5A-557D-A97B-6795889FB8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856F399-7A8D-22E0-B416-59CE0BA0D8AD}"/>
              </a:ext>
            </a:extLst>
          </p:cNvPr>
          <p:cNvSpPr txBox="1"/>
          <p:nvPr/>
        </p:nvSpPr>
        <p:spPr>
          <a:xfrm>
            <a:off x="324000" y="1587211"/>
            <a:ext cx="116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/>
              <a:t>(parte del </a:t>
            </a:r>
            <a:r>
              <a:rPr lang="it-IT">
                <a:hlinkClick r:id="rId2" action="ppaction://hlinkpres?slideindex=1&amp;slidetitle="/>
              </a:rPr>
              <a:t>Ciclo di Perseo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203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41</cp:revision>
  <dcterms:created xsi:type="dcterms:W3CDTF">2024-12-08T18:36:31Z</dcterms:created>
  <dcterms:modified xsi:type="dcterms:W3CDTF">2025-01-06T18:09:33Z</dcterms:modified>
</cp:coreProperties>
</file>