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isce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 Argo;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Miscelo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Miscelo e la fondazione di Crotone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Alemone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2025-01-04T10:56:49Z</dcterms:modified>
</cp:coreProperties>
</file>