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Antifate.pptx" TargetMode="External"/><Relationship Id="rId13" Type="http://schemas.openxmlformats.org/officeDocument/2006/relationships/hyperlink" Target="Pico%20e%20Canente.pptx" TargetMode="External"/><Relationship Id="rId3" Type="http://schemas.openxmlformats.org/officeDocument/2006/relationships/hyperlink" Target="Macareo.pptx" TargetMode="External"/><Relationship Id="rId7" Type="http://schemas.openxmlformats.org/officeDocument/2006/relationships/hyperlink" Target="Lestrigoni.pptx" TargetMode="External"/><Relationship Id="rId12" Type="http://schemas.openxmlformats.org/officeDocument/2006/relationships/hyperlink" Target="Ermes.pptx" TargetMode="External"/><Relationship Id="rId17" Type="http://schemas.openxmlformats.org/officeDocument/2006/relationships/image" Target="../media/image2.svg"/><Relationship Id="rId2" Type="http://schemas.openxmlformats.org/officeDocument/2006/relationships/hyperlink" Target="Ciclo%20di%20Enea.pptx" TargetMode="Externa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Ulisse.pptx" TargetMode="External"/><Relationship Id="rId11" Type="http://schemas.openxmlformats.org/officeDocument/2006/relationships/hyperlink" Target="Euriloco.pptx" TargetMode="External"/><Relationship Id="rId5" Type="http://schemas.openxmlformats.org/officeDocument/2006/relationships/hyperlink" Target="Eolo.pptx" TargetMode="External"/><Relationship Id="rId15" Type="http://schemas.openxmlformats.org/officeDocument/2006/relationships/hyperlink" Target="http://www.latinopratico.it/" TargetMode="External"/><Relationship Id="rId10" Type="http://schemas.openxmlformats.org/officeDocument/2006/relationships/hyperlink" Target="Enea.pptx" TargetMode="External"/><Relationship Id="rId4" Type="http://schemas.openxmlformats.org/officeDocument/2006/relationships/hyperlink" Target="Achemenide.pptx" TargetMode="External"/><Relationship Id="rId9" Type="http://schemas.openxmlformats.org/officeDocument/2006/relationships/hyperlink" Target="Circe.pptx" TargetMode="External"/><Relationship Id="rId1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95C423-C9B4-5697-1D08-C3BF424E8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6EA06203-52FF-35BC-E15D-EA00CF386E89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586750D-F492-3270-45D6-D86F7BCD2853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14.223-440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>
                <a:solidFill>
                  <a:schemeClr val="tx1"/>
                </a:solidFill>
              </a:rPr>
              <a:t>parte di </a:t>
            </a:r>
            <a:r>
              <a:rPr lang="it-IT">
                <a:hlinkClick r:id="rId2" action="ppaction://hlinkpres?slideindex=1&amp;slidetitle="/>
              </a:rPr>
              <a:t>Ciclo di Enea</a:t>
            </a:r>
            <a:endParaRPr lang="it-IT"/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dirty="0">
                <a:hlinkClick r:id="rId3" action="ppaction://hlinkpres?slideindex=1&amp;slidetitle="/>
              </a:rPr>
              <a:t>Macareo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risponde ad </a:t>
            </a:r>
            <a:r>
              <a:rPr lang="it-IT" dirty="0">
                <a:solidFill>
                  <a:schemeClr val="tx1"/>
                </a:solidFill>
                <a:hlinkClick r:id="rId4" action="ppaction://hlinkpres?slideindex=1&amp;slidetitle="/>
              </a:rPr>
              <a:t>Achemenide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raccontando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Eolo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dell’otre dei venti donato ad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Ulisse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una volta quasi giunti ad Itaca i compagni aprirono: i venti si scatenarono, riportando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Ulisse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Eolo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(223-232). Da lì giunsero dai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Lestrigoni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su cui regnava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Antifate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dirty="0">
                <a:hlinkClick r:id="rId3" action="ppaction://hlinkpres?slideindex=1&amp;slidetitle="/>
              </a:rPr>
              <a:t>Macareo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altri due sono mandati come ambasciatori, ma 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Lestrigoni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aggrediscono tutti i Greci; soltanto la nave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Ulisse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salva, con a bordo </a:t>
            </a:r>
            <a:r>
              <a:rPr lang="it-IT" dirty="0">
                <a:hlinkClick r:id="rId3" action="ppaction://hlinkpres?slideindex=1&amp;slidetitle="/>
              </a:rPr>
              <a:t>Macareo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(233-242). Ripartiti, arrivano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Circe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lì vicino: è meglio che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Enea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i suoi ne stiano lontani (243-247). </a:t>
            </a:r>
            <a:r>
              <a:rPr lang="it-IT" dirty="0">
                <a:hlinkClick r:id="rId3" action="ppaction://hlinkpres?slideindex=1&amp;slidetitle="/>
              </a:rPr>
              <a:t>Macareo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altri 21 greci furono sorteggiati per andare a esplorare il luogo;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Circe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li accoglie, e li trasforma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maiali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(248-286).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Euriloco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aveva rifiutato la bevanda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Circe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torna ad avvertire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Ulisse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dell’accaduto. Con la protezione del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moly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un’erba offertagli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Mercurio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torna a sconfiggere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Circe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imporle di ritrasformare i compagni, a ad unirsi a lei. Restarono lì un anno (286-309); un’ancella mostra a </a:t>
            </a:r>
            <a:r>
              <a:rPr lang="it-IT" dirty="0">
                <a:hlinkClick r:id="rId3" action="ppaction://hlinkpres?slideindex=1&amp;slidetitle="/>
              </a:rPr>
              <a:t>Macareo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la statua di un giovane con un picchio sulla testa, e gli racconta la sua storia:</a:t>
            </a:r>
          </a:p>
          <a:p>
            <a:pPr lvl="1">
              <a:spcBef>
                <a:spcPts val="600"/>
              </a:spcBef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Pico e </a:t>
            </a:r>
            <a:r>
              <a:rPr lang="it-IT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Canente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(320-434). </a:t>
            </a: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75A3F38D-3B77-DA04-F43A-B492E83BFB7F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dirty="0">
                <a:hlinkClick r:id="rId3" action="ppaction://hlinkpres?slideindex=1&amp;slidetitle="/>
              </a:rPr>
              <a:t>Macareo</a:t>
            </a:r>
            <a:r>
              <a:rPr lang="it-IT" dirty="0"/>
              <a:t> ad </a:t>
            </a:r>
            <a:r>
              <a:rPr lang="it-IT" dirty="0">
                <a:solidFill>
                  <a:schemeClr val="tx1"/>
                </a:solidFill>
                <a:hlinkClick r:id="rId4" action="ppaction://hlinkpres?slideindex=1&amp;slidetitle="/>
              </a:rPr>
              <a:t>Achemenide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1C509D44-80A7-B325-A922-CEF573F27F8F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Storia di Macareo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6939AD34-3C12-D25D-43A9-A6405F4FBFEC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B5A2D20-564D-D2EA-16BB-70A6CDCCA72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77498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248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46</cp:revision>
  <dcterms:created xsi:type="dcterms:W3CDTF">2024-12-08T18:36:31Z</dcterms:created>
  <dcterms:modified xsi:type="dcterms:W3CDTF">2025-01-06T18:39:48Z</dcterms:modified>
</cp:coreProperties>
</file>