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emn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urora,%20Memnone%20e%20le%20Memnonid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Memnone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Aurora, Memnone e 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Titone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938C1AC-3B14-9E5A-2C77-547DDC83C9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2025-01-05T17:46:21Z</dcterms:modified>
</cp:coreProperties>
</file>