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Ippolito.pptx" TargetMode="External"/><Relationship Id="rId3" Type="http://schemas.openxmlformats.org/officeDocument/2006/relationships/hyperlink" Target="Numa%20Pompilio.pptx" TargetMode="External"/><Relationship Id="rId7" Type="http://schemas.openxmlformats.org/officeDocument/2006/relationships/hyperlink" Target="Antiope.pptx" TargetMode="External"/><Relationship Id="rId12" Type="http://schemas.openxmlformats.org/officeDocument/2006/relationships/image" Target="../media/image2.svg"/><Relationship Id="rId2" Type="http://schemas.openxmlformats.org/officeDocument/2006/relationships/hyperlink" Target="Rom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Teseo.pptx" TargetMode="External"/><Relationship Id="rId11" Type="http://schemas.openxmlformats.org/officeDocument/2006/relationships/image" Target="../media/image1.png"/><Relationship Id="rId5" Type="http://schemas.openxmlformats.org/officeDocument/2006/relationships/hyperlink" Target="Diana.pptx" TargetMode="External"/><Relationship Id="rId10" Type="http://schemas.openxmlformats.org/officeDocument/2006/relationships/hyperlink" Target="http://www.latinopratico.it/" TargetMode="External"/><Relationship Id="rId4" Type="http://schemas.openxmlformats.org/officeDocument/2006/relationships/hyperlink" Target="Egeria.pptx" TargetMode="External"/><Relationship Id="rId9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900000" rIns="360000" bIns="360000" numCol="1" spcCol="360000" rtlCol="0" anchor="t" anchorCtr="0"/>
          <a:lstStyle/>
          <a:p>
            <a:r>
              <a:rPr lang="it-IT" sz="1800" b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15.487-551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Roma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</a:p>
          <a:p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Alla morte del marito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Numa Pompilio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Egeria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sconvolta dal lutto, si nasconde nelle selve di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Aricia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dove impedisce il culto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Diana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Virbio, figlio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Teseo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dell’Amazzone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Antiope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la prega di non farlo: il suo lutto non è il solo degno di compianto (487-495). E le racconta la sua storia: </a:t>
            </a:r>
          </a:p>
          <a:p>
            <a:pPr lvl="1">
              <a:spcAft>
                <a:spcPts val="600"/>
              </a:spcAft>
            </a:pP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Virbio-Ippolito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(497-546).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La storia di Virbio non consola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Egeria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che si scioglie in lacrime finché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Diana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impietosita, non la trasforma in una fresca sorgente (547-551). </a:t>
            </a:r>
          </a:p>
          <a:p>
            <a:endParaRPr lang="it-IT" sz="1800" b="1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Il lutto di Egeria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9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0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5B4CA73F-1D37-77F1-6FE9-3C0944D007D4}"/>
              </a:ext>
            </a:extLst>
          </p:cNvPr>
          <p:cNvSpPr txBox="1"/>
          <p:nvPr/>
        </p:nvSpPr>
        <p:spPr>
          <a:xfrm>
            <a:off x="324000" y="1498819"/>
            <a:ext cx="11585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3E240125-37C1-3BE0-9F7A-77DACD093A9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2462</TotalTime>
  <Words>125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94</cp:revision>
  <dcterms:created xsi:type="dcterms:W3CDTF">2024-12-08T18:36:31Z</dcterms:created>
  <dcterms:modified xsi:type="dcterms:W3CDTF">2025-01-06T18:44:38Z</dcterms:modified>
</cp:coreProperties>
</file>