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Cadmo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utono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tteone.pptx" TargetMode="External"/><Relationship Id="rId4" Type="http://schemas.openxmlformats.org/officeDocument/2006/relationships/hyperlink" Target="Armoni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Marito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Autonoe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(figlia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Cadmo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Armonia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e padre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Atteone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Aristeo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E4D1787-A014-0DAB-368D-46C7E338639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23</cp:revision>
  <dcterms:created xsi:type="dcterms:W3CDTF">2024-12-08T18:36:31Z</dcterms:created>
  <dcterms:modified xsi:type="dcterms:W3CDTF">2025-01-04T15:12:40Z</dcterms:modified>
</cp:coreProperties>
</file>