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chio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ebani nati dai denti del serpente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Tra di essi,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Echione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Sparti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2025-01-04T13:14:11Z</dcterms:modified>
</cp:coreProperties>
</file>