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rocne%20e%20Filome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Tereo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Procne.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Procne e Filomela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Iti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0C503F6-C8BD-B3FA-5211-2B3EACFDF4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2025-01-04T17:34:07Z</dcterms:modified>
</cp:coreProperties>
</file>