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Rotta%20di%20Enea%20da%20Delo%20a%20Zancl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Ner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Ninfa, una delle molte figlie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Nereo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Rotta di Enea da Delo a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Zancle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Galatea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41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28</cp:revision>
  <dcterms:created xsi:type="dcterms:W3CDTF">2024-12-08T18:36:31Z</dcterms:created>
  <dcterms:modified xsi:type="dcterms:W3CDTF">2025-01-04T16:44:57Z</dcterms:modified>
</cp:coreProperties>
</file>