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Tiberino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074A524-23D5-8B46-C71E-089DA7579B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98</cp:revision>
  <dcterms:created xsi:type="dcterms:W3CDTF">2024-12-08T18:36:31Z</dcterms:created>
  <dcterms:modified xsi:type="dcterms:W3CDTF">2025-01-05T17:45:29Z</dcterms:modified>
</cp:coreProperties>
</file>