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Ercole.pptx" TargetMode="External"/><Relationship Id="rId3" Type="http://schemas.openxmlformats.org/officeDocument/2006/relationships/hyperlink" Target="Morte%20e%20divinizzazione%20di%20Ercol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Fatiche%20di%20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Idra%20di%20Lerna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Iolao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9.193-194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Fatiche di 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Morte e divinizzazione di Ercole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 l’aiuto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Iolao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uccise l’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Idra di Lerna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un m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ostro dalle molte teste che ricrescevano se tagliate.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Ercole e l’Idra di Lerna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A950DBE-1B4C-29A3-BBF8-F938215BD8D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948</TotalTime>
  <Words>70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79</cp:revision>
  <dcterms:created xsi:type="dcterms:W3CDTF">2024-12-08T18:36:31Z</dcterms:created>
  <dcterms:modified xsi:type="dcterms:W3CDTF">2025-01-04T15:26:05Z</dcterms:modified>
</cp:coreProperties>
</file>