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inerva%20e%20le%20Muse.pptx" TargetMode="External"/><Relationship Id="rId13" Type="http://schemas.openxmlformats.org/officeDocument/2006/relationships/hyperlink" Target="Racconto%20di%20Diomede.pptx" TargetMode="External"/><Relationship Id="rId3" Type="http://schemas.openxmlformats.org/officeDocument/2006/relationships/hyperlink" Target="Nictimene.pptx" TargetMode="External"/><Relationship Id="rId7" Type="http://schemas.openxmlformats.org/officeDocument/2006/relationships/hyperlink" Target="Lotte%20alle%20nozze%20di%20Perseo.pptx" TargetMode="External"/><Relationship Id="rId12" Type="http://schemas.openxmlformats.org/officeDocument/2006/relationships/hyperlink" Target="Palladio.pptx" TargetMode="External"/><Relationship Id="rId17" Type="http://schemas.openxmlformats.org/officeDocument/2006/relationships/image" Target="../media/image2.svg"/><Relationship Id="rId2" Type="http://schemas.openxmlformats.org/officeDocument/2006/relationships/hyperlink" Target="Coronide.pptx" TargetMode="Externa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Medusa.pptx" TargetMode="External"/><Relationship Id="rId11" Type="http://schemas.openxmlformats.org/officeDocument/2006/relationships/hyperlink" Target="Perdice.pptx" TargetMode="External"/><Relationship Id="rId5" Type="http://schemas.openxmlformats.org/officeDocument/2006/relationships/hyperlink" Target="Cadmo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Arazzo%20di%20Minerva.pptx" TargetMode="External"/><Relationship Id="rId4" Type="http://schemas.openxmlformats.org/officeDocument/2006/relationships/hyperlink" Target="Corvo.pptx" TargetMode="External"/><Relationship Id="rId9" Type="http://schemas.openxmlformats.org/officeDocument/2006/relationships/hyperlink" Target="Aracne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Coronide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Nictimene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corvo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Cadmo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Medusa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Lotte alle nozze di Perseo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Minerva e le Muse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Aracne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Arazzo di Minerva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Perdice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Palladio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Racconto di Diomede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Minerva (Pallade Atena)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ED0AE41-8609-4CEC-6FFB-592BA6A903B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31</cp:revision>
  <dcterms:created xsi:type="dcterms:W3CDTF">2024-12-08T18:36:31Z</dcterms:created>
  <dcterms:modified xsi:type="dcterms:W3CDTF">2025-01-05T09:48:05Z</dcterms:modified>
</cp:coreProperties>
</file>