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C4E8"/>
    <a:srgbClr val="FF9933"/>
    <a:srgbClr val="FF9966"/>
    <a:srgbClr val="84E291"/>
    <a:srgbClr val="DD6DC2"/>
    <a:srgbClr val="F7DDF1"/>
    <a:srgbClr val="ED8855"/>
    <a:srgbClr val="DDC5C5"/>
    <a:srgbClr val="DCE3F8"/>
    <a:srgbClr val="C4C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83" autoAdjust="0"/>
    <p:restoredTop sz="94660"/>
  </p:normalViewPr>
  <p:slideViewPr>
    <p:cSldViewPr snapToGrid="0">
      <p:cViewPr>
        <p:scale>
          <a:sx n="125" d="100"/>
          <a:sy n="125" d="100"/>
        </p:scale>
        <p:origin x="1146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18761-3577-A363-5008-3C67AAA6B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C41DC63-0B11-370C-B3B9-CF8C1D63CA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AA1ED7E-7C28-661B-FCAB-0C59883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2014BF8-36BB-AB69-57D8-B16B510EF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AABE63-0121-5944-5BFE-03FB31B3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72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598AB1-41CF-2C1D-E8B3-600600C9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6B4759C-62E1-DD92-1039-CB4448FF5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30ADB49-4E24-0EEF-8B21-48ADD0E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8AE7EF2-0122-FCD4-E709-2975A7B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8303591-2F09-93D3-BD72-E85E93328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75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F96813-8DA2-0527-3760-22A343DA77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3EDBAD-A0FE-A571-E8DB-9B83DFC14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1C3DC4-81EC-598E-72E3-77786AD79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AE80B-9BE1-BB2F-9BD9-2266B9F9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C7361D-1BBD-965A-2765-B0FEFC7C0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73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354BEE-5186-A760-4C05-7C3D34775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BA784A-895F-F303-01D3-409BBE81B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B70206-A215-7381-AA83-E3058299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21384A-45EF-A07C-CD12-729992A3D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EC350A-A723-C913-C34D-803FA542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5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B0F988-0767-5E53-B7C3-D33486E57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36528-9835-2DE5-9883-4B7212CCE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C3A9DE-F8F8-BA6F-0329-E0F22085C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812CE-E8E1-B965-0468-0B41673C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05433C-A408-09A1-DF5F-BC2156D1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27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8E2AAF-F8BD-B0BB-A36F-326B56152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5CC633-19BB-F97B-4E7D-E148469CD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85F46E2-088B-B7CF-C5B9-3A9DB5874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633BF9-AD28-5AA3-D434-F01913392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6F8D48-0A23-4698-A4DF-421D6B2C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A3A679-5CDF-6A8B-FEC2-139CAA1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80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A7FA44-BFFA-B37D-09F8-15B5717B9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19B4E49-C362-EAB1-F692-AE8ADBEC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40F5D7-3794-B3D0-189F-226DB8D2A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7D2AA03-5F84-912E-CBC3-1E1D2A2AB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FAB33B8-1C6C-9581-D6BB-8A0C899A12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5E89C3-A120-6277-1A3D-CC199AAA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EF8C84-F72D-4486-4782-07615DE65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3940D73-1098-5E95-C602-3F09A50B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90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0CE0C9-BBC8-75AD-5953-EC558CAD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22E31C-2028-E215-8008-E204E44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5142FB-CEB9-B775-4B43-E76C70135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FD3EAC-BF06-BB60-1871-BD7CBF4D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726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148889B-DD60-0317-A413-BCE34A6C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E5CDD6-FEF9-BE17-CF85-661E3E6D3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53FE4F-431C-E547-B799-2710A82D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268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AF40C-D917-A20F-54B3-6941D044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197695-9C04-70AB-8263-10E51E9A1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D907970-C69B-1BC0-8C36-C14E6A801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B2C77E-953B-88A1-F0AF-6A5667E70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C22EB8-C0CF-1C13-41C2-4DD991DFF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9D3A86B-4577-5AC3-CD04-6DDACA8EE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DD874-10C3-6B6E-819F-ED0B1D693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757F1CA-2A0C-1056-7700-BA6F5483FC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35481C-AE25-3889-50AE-4CF369107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339B5E-157D-9674-10FA-52FA75405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EC7020-A249-54C1-5C26-62116C5F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12FC87-A4F4-3F96-9CEF-6C823D149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95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568D1A-EC10-207B-3CA7-E22047C7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5843A6-7C0F-ED2D-EB2D-43127A3E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9BA66-F1BB-E4FF-A919-B6663EEFB5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FAE86D-0088-4198-83F7-8D0DD762B10F}" type="datetimeFigureOut">
              <a:rPr lang="it-IT" smtClean="0"/>
              <a:t>10/01/2025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DF4968-74B6-559C-B1DE-795EFBBDB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8240B5A-A2D8-910F-EEA2-AE9D357CC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C2366F-8C91-43C0-A1BE-B1AB469366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844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hyperlink" Target="pages/Racconto%20di%20Diomede.pptx" TargetMode="External"/><Relationship Id="rId21" Type="http://schemas.openxmlformats.org/officeDocument/2006/relationships/hyperlink" Target="pages/Giavellotto%20di%20Cefalo.pptx" TargetMode="External"/><Relationship Id="rId42" Type="http://schemas.openxmlformats.org/officeDocument/2006/relationships/hyperlink" Target="pages/Piramo%20e%20Tisbe.pptx" TargetMode="External"/><Relationship Id="rId47" Type="http://schemas.openxmlformats.org/officeDocument/2006/relationships/hyperlink" Target="pages/Ratto%20di%20Proserpina.pptx" TargetMode="External"/><Relationship Id="rId63" Type="http://schemas.openxmlformats.org/officeDocument/2006/relationships/hyperlink" Target="pages/Storia%20della%20Sibilla.pptx" TargetMode="External"/><Relationship Id="rId68" Type="http://schemas.openxmlformats.org/officeDocument/2006/relationships/hyperlink" Target="pages/Pitagora.pptx" TargetMode="External"/><Relationship Id="rId2" Type="http://schemas.openxmlformats.org/officeDocument/2006/relationships/hyperlink" Target="pages/Acete.pptx" TargetMode="External"/><Relationship Id="rId16" Type="http://schemas.openxmlformats.org/officeDocument/2006/relationships/hyperlink" Target="pages/Nestore.pptx" TargetMode="External"/><Relationship Id="rId29" Type="http://schemas.openxmlformats.org/officeDocument/2006/relationships/hyperlink" Target="pages/Fatiche%20di%20Ercole.pptx" TargetMode="External"/><Relationship Id="rId11" Type="http://schemas.openxmlformats.org/officeDocument/2006/relationships/hyperlink" Target="pages/Alcmena.pptx" TargetMode="External"/><Relationship Id="rId24" Type="http://schemas.openxmlformats.org/officeDocument/2006/relationships/hyperlink" Target="pages/Diomede%20figlio%20di%20Tideo.pptx" TargetMode="External"/><Relationship Id="rId32" Type="http://schemas.openxmlformats.org/officeDocument/2006/relationships/hyperlink" Target="pages/Lelege.pptx" TargetMode="External"/><Relationship Id="rId37" Type="http://schemas.openxmlformats.org/officeDocument/2006/relationships/hyperlink" Target="pages/Macareo.pptx" TargetMode="External"/><Relationship Id="rId40" Type="http://schemas.openxmlformats.org/officeDocument/2006/relationships/hyperlink" Target="pages/Siringa.pptx" TargetMode="External"/><Relationship Id="rId45" Type="http://schemas.openxmlformats.org/officeDocument/2006/relationships/hyperlink" Target="pages/Muse.pptx" TargetMode="External"/><Relationship Id="rId53" Type="http://schemas.openxmlformats.org/officeDocument/2006/relationships/hyperlink" Target="pages/Onetore.pptx" TargetMode="External"/><Relationship Id="rId58" Type="http://schemas.openxmlformats.org/officeDocument/2006/relationships/hyperlink" Target="pages/Pieridi.pptx" TargetMode="External"/><Relationship Id="rId66" Type="http://schemas.openxmlformats.org/officeDocument/2006/relationships/hyperlink" Target="pages/Ifi%20e%20Anassarete.pptx" TargetMode="External"/><Relationship Id="rId5" Type="http://schemas.openxmlformats.org/officeDocument/2006/relationships/hyperlink" Target="pages/Echinadi.pptx" TargetMode="External"/><Relationship Id="rId61" Type="http://schemas.openxmlformats.org/officeDocument/2006/relationships/hyperlink" Target="pages/Gigantomachia%20della%20Pieride.pptx" TargetMode="External"/><Relationship Id="rId19" Type="http://schemas.openxmlformats.org/officeDocument/2006/relationships/hyperlink" Target="pages/Cefalo.pptx" TargetMode="External"/><Relationship Id="rId14" Type="http://schemas.openxmlformats.org/officeDocument/2006/relationships/hyperlink" Target="pages/Contadini%20di%20Licia.pptx" TargetMode="External"/><Relationship Id="rId22" Type="http://schemas.openxmlformats.org/officeDocument/2006/relationships/hyperlink" Target="pages/Galatea.pptx" TargetMode="External"/><Relationship Id="rId27" Type="http://schemas.openxmlformats.org/officeDocument/2006/relationships/hyperlink" Target="pages/Ercole.pptx" TargetMode="External"/><Relationship Id="rId30" Type="http://schemas.openxmlformats.org/officeDocument/2006/relationships/hyperlink" Target="pages/Aci,%20Galatea%20e%20Polifemo.pptx" TargetMode="External"/><Relationship Id="rId35" Type="http://schemas.openxmlformats.org/officeDocument/2006/relationships/hyperlink" Target="pages/Storia%20di%20Glauco.pptx" TargetMode="External"/><Relationship Id="rId43" Type="http://schemas.openxmlformats.org/officeDocument/2006/relationships/hyperlink" Target="pages/Sole,%20Leucotoe%20e%20Clizia.pptx" TargetMode="External"/><Relationship Id="rId48" Type="http://schemas.openxmlformats.org/officeDocument/2006/relationships/hyperlink" Target="pages/Sirene.pptx" TargetMode="External"/><Relationship Id="rId56" Type="http://schemas.openxmlformats.org/officeDocument/2006/relationships/hyperlink" Target="pages/Canto%20di%20Orfeo.pptx" TargetMode="External"/><Relationship Id="rId64" Type="http://schemas.openxmlformats.org/officeDocument/2006/relationships/hyperlink" Target="pages/Atalanta%20e%20Ippomene.pptx" TargetMode="External"/><Relationship Id="rId69" Type="http://schemas.openxmlformats.org/officeDocument/2006/relationships/hyperlink" Target="pages/Discorso%20di%20Ulisse.pptx" TargetMode="External"/><Relationship Id="rId8" Type="http://schemas.openxmlformats.org/officeDocument/2006/relationships/hyperlink" Target="pages/Proteo.pptx" TargetMode="External"/><Relationship Id="rId51" Type="http://schemas.openxmlformats.org/officeDocument/2006/relationships/hyperlink" Target="pages/Ceneo%20e%20la%20centauromachia.pptx" TargetMode="External"/><Relationship Id="rId72" Type="http://schemas.openxmlformats.org/officeDocument/2006/relationships/image" Target="../media/image1.png"/><Relationship Id="rId3" Type="http://schemas.openxmlformats.org/officeDocument/2006/relationships/hyperlink" Target="pages/Teseo%20ospite%20di%20Acheloo.pptx" TargetMode="External"/><Relationship Id="rId12" Type="http://schemas.openxmlformats.org/officeDocument/2006/relationships/hyperlink" Target="pages/Galantide.pptx" TargetMode="External"/><Relationship Id="rId17" Type="http://schemas.openxmlformats.org/officeDocument/2006/relationships/hyperlink" Target="pages/Esaco.pptx" TargetMode="External"/><Relationship Id="rId25" Type="http://schemas.openxmlformats.org/officeDocument/2006/relationships/hyperlink" Target="pages/Eaco.pptx" TargetMode="External"/><Relationship Id="rId33" Type="http://schemas.openxmlformats.org/officeDocument/2006/relationships/hyperlink" Target="pages/Licaone.pptx" TargetMode="External"/><Relationship Id="rId38" Type="http://schemas.openxmlformats.org/officeDocument/2006/relationships/hyperlink" Target="pages/Storia%20di%20Macareo.pptx" TargetMode="External"/><Relationship Id="rId46" Type="http://schemas.openxmlformats.org/officeDocument/2006/relationships/hyperlink" Target="pages/Pireneo.pptx" TargetMode="External"/><Relationship Id="rId59" Type="http://schemas.openxmlformats.org/officeDocument/2006/relationships/hyperlink" Target="pages/Medusa.pptx" TargetMode="External"/><Relationship Id="rId67" Type="http://schemas.openxmlformats.org/officeDocument/2006/relationships/hyperlink" Target="pages/Discorso%20di%20Aiace.pptx" TargetMode="External"/><Relationship Id="rId20" Type="http://schemas.openxmlformats.org/officeDocument/2006/relationships/hyperlink" Target="pages/Cefalo%20e%20Procri.pptx" TargetMode="External"/><Relationship Id="rId41" Type="http://schemas.openxmlformats.org/officeDocument/2006/relationships/hyperlink" Target="pages/Minieidi.pptx" TargetMode="External"/><Relationship Id="rId54" Type="http://schemas.openxmlformats.org/officeDocument/2006/relationships/hyperlink" Target="pages/Orfeo.pptx" TargetMode="External"/><Relationship Id="rId62" Type="http://schemas.openxmlformats.org/officeDocument/2006/relationships/hyperlink" Target="pages/Venere.pptx" TargetMode="External"/><Relationship Id="rId70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ages/Erisittone%20e%20Mestra.pptx" TargetMode="External"/><Relationship Id="rId15" Type="http://schemas.openxmlformats.org/officeDocument/2006/relationships/hyperlink" Target="pages/Marsia.pptx" TargetMode="External"/><Relationship Id="rId23" Type="http://schemas.openxmlformats.org/officeDocument/2006/relationships/hyperlink" Target="pages/Cornacchia.pptx" TargetMode="External"/><Relationship Id="rId28" Type="http://schemas.openxmlformats.org/officeDocument/2006/relationships/hyperlink" Target="pages/Peste%20di%20Egina.pptx" TargetMode="External"/><Relationship Id="rId36" Type="http://schemas.openxmlformats.org/officeDocument/2006/relationships/hyperlink" Target="pages/Filemone%20e%20Bauci.pptx" TargetMode="External"/><Relationship Id="rId49" Type="http://schemas.openxmlformats.org/officeDocument/2006/relationships/hyperlink" Target="pages/Trittolemo%20e%20Linco.pptx" TargetMode="External"/><Relationship Id="rId57" Type="http://schemas.openxmlformats.org/officeDocument/2006/relationships/hyperlink" Target="pages/Perseo.pptx" TargetMode="External"/><Relationship Id="rId10" Type="http://schemas.openxmlformats.org/officeDocument/2006/relationships/hyperlink" Target="pages/Storia%20di%20Achemenide.pptx" TargetMode="External"/><Relationship Id="rId31" Type="http://schemas.openxmlformats.org/officeDocument/2006/relationships/hyperlink" Target="pages/Giove.pptx" TargetMode="External"/><Relationship Id="rId44" Type="http://schemas.openxmlformats.org/officeDocument/2006/relationships/hyperlink" Target="pages/Salmacide%20ed%20Ermafrodito.pptx" TargetMode="External"/><Relationship Id="rId52" Type="http://schemas.openxmlformats.org/officeDocument/2006/relationships/hyperlink" Target="pages/Ercole%20e%20i%20figli%20di%20Neleo.pptx" TargetMode="External"/><Relationship Id="rId60" Type="http://schemas.openxmlformats.org/officeDocument/2006/relationships/hyperlink" Target="pages/Sibilla.pptx" TargetMode="External"/><Relationship Id="rId65" Type="http://schemas.openxmlformats.org/officeDocument/2006/relationships/hyperlink" Target="pages/Vertumno.pptx" TargetMode="External"/><Relationship Id="rId73" Type="http://schemas.openxmlformats.org/officeDocument/2006/relationships/image" Target="../media/image2.svg"/><Relationship Id="rId4" Type="http://schemas.openxmlformats.org/officeDocument/2006/relationships/hyperlink" Target="pages/Acheloo%20ed%20Ercole.pptx" TargetMode="External"/><Relationship Id="rId9" Type="http://schemas.openxmlformats.org/officeDocument/2006/relationships/hyperlink" Target="pages/Achemenide.pptx" TargetMode="External"/><Relationship Id="rId13" Type="http://schemas.openxmlformats.org/officeDocument/2006/relationships/hyperlink" Target="pages/Pico%20e%20Canente.pptx" TargetMode="External"/><Relationship Id="rId18" Type="http://schemas.openxmlformats.org/officeDocument/2006/relationships/hyperlink" Target="pages/Aretusa.pptx" TargetMode="External"/><Relationship Id="rId39" Type="http://schemas.openxmlformats.org/officeDocument/2006/relationships/hyperlink" Target="pages/Ermes.pptx" TargetMode="External"/><Relationship Id="rId34" Type="http://schemas.openxmlformats.org/officeDocument/2006/relationships/hyperlink" Target="pages/Glauco.pptx" TargetMode="External"/><Relationship Id="rId50" Type="http://schemas.openxmlformats.org/officeDocument/2006/relationships/hyperlink" Target="pages/Ceneo.pptx" TargetMode="External"/><Relationship Id="rId55" Type="http://schemas.openxmlformats.org/officeDocument/2006/relationships/hyperlink" Target="pages/Lupo%20pietrificato.pptx" TargetMode="External"/><Relationship Id="rId7" Type="http://schemas.openxmlformats.org/officeDocument/2006/relationships/hyperlink" Target="pages/Perimele.pptx" TargetMode="External"/><Relationship Id="rId71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EE0D6-D0D8-4813-2279-A83ACE65FC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A">
            <a:extLst>
              <a:ext uri="{FF2B5EF4-FFF2-40B4-BE49-F238E27FC236}">
                <a16:creationId xmlns:a16="http://schemas.microsoft.com/office/drawing/2014/main" id="{703C3A73-959F-D746-A154-1F9F6F522660}"/>
              </a:ext>
            </a:extLst>
          </p:cNvPr>
          <p:cNvSpPr/>
          <p:nvPr/>
        </p:nvSpPr>
        <p:spPr>
          <a:xfrm>
            <a:off x="224287" y="1252497"/>
            <a:ext cx="11733320" cy="5151042"/>
          </a:xfrm>
          <a:prstGeom prst="wedgeRoundRectCallout">
            <a:avLst>
              <a:gd name="adj1" fmla="val -49135"/>
              <a:gd name="adj2" fmla="val -1567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4" rtlCol="0" anchor="t" anchorCtr="0"/>
          <a:lstStyle/>
          <a:p>
            <a:r>
              <a:rPr lang="it-IT" sz="1400" b="1">
                <a:solidFill>
                  <a:schemeClr val="tx1"/>
                </a:solidFill>
              </a:rPr>
              <a:t>Narratori</a:t>
            </a: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2"/>
                </a:solidFill>
                <a:hlinkClick r:id="rId2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Acete</a:t>
            </a:r>
            <a:endParaRPr lang="it-IT" sz="1400">
              <a:solidFill>
                <a:schemeClr val="tx2"/>
              </a:solidFill>
            </a:endParaRPr>
          </a:p>
          <a:p>
            <a:pPr marL="180000" lvl="1"/>
            <a:r>
              <a:rPr lang="it-IT" sz="1400">
                <a:solidFill>
                  <a:schemeClr val="tx2"/>
                </a:solidFill>
                <a:hlinkClick r:id="rId2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Storia di Acete</a:t>
            </a:r>
            <a:endParaRPr lang="it-IT" sz="140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" action="ppaction://hlinkpres?slideindex=1&amp;slidetitle="/>
              </a:rPr>
              <a:t>Acheloo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" action="ppaction://hlinkpres?slideindex=1&amp;slidetitle="/>
              </a:rPr>
              <a:t>Acheloo ed Ercole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" action="ppaction://hlinkpres?slideindex=1&amp;slidetitle="/>
              </a:rPr>
              <a:t>Le Echinadi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" action="ppaction://hlinkpres?slideindex=1&amp;slidetitle="/>
              </a:rPr>
              <a:t>Erisittone e Mestra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7" action="ppaction://hlinkpres?slideindex=1&amp;slidetitle="/>
              </a:rPr>
              <a:t>Perimele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8" action="ppaction://hlinkpres?slideindex=1&amp;slidetitle="/>
              </a:rPr>
              <a:t>Proteo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9" action="ppaction://hlinkpres?slideindex=1&amp;slidetitle="/>
              </a:rPr>
              <a:t>Achemenide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0" action="ppaction://hlinkpres?slideindex=1&amp;slidetitle="/>
              </a:rPr>
              <a:t>Storia di Achemenide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1" action="ppaction://hlinkpres?slideindex=1&amp;slidetitle="/>
              </a:rPr>
              <a:t>Alcmena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2" action="ppaction://hlinkpres?slideindex=1&amp;slidetitle="/>
              </a:rPr>
              <a:t>Galantide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Ancella di Circe: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3" action="ppaction://hlinkpres?slideindex=1&amp;slidetitle="/>
              </a:rPr>
              <a:t>Pico e Canente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Anonimo narratore tebano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4" action="ppaction://hlinkpres?slideindex=1&amp;slidetitle="/>
              </a:rPr>
              <a:t>I contadini di Licia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5" action="ppaction://hlinkpres?slideindex=1&amp;slidetitle="/>
              </a:rPr>
              <a:t>Marsia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</a:rPr>
              <a:t>Anonimo vecchio</a:t>
            </a: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17" action="ppaction://hlinkpres?slideindex=1&amp;slidetitle="/>
              </a:rPr>
              <a:t>Esaco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2"/>
                </a:solidFill>
                <a:hlinkClick r:id="rId18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Aretusa</a:t>
            </a:r>
            <a:endParaRPr lang="it-IT" sz="1400">
              <a:solidFill>
                <a:schemeClr val="tx2"/>
              </a:solidFill>
            </a:endParaRPr>
          </a:p>
          <a:p>
            <a:pPr marL="180000" lvl="1"/>
            <a:r>
              <a:rPr lang="it-IT" sz="1400">
                <a:solidFill>
                  <a:schemeClr val="tx2"/>
                </a:solidFill>
                <a:hlinkClick r:id="rId18" action="ppaction://hlinkpres?slideindex=1&amp;slidetitl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Storia di Aretusa</a:t>
            </a:r>
            <a:endParaRPr lang="it-IT" sz="1400">
              <a:solidFill>
                <a:schemeClr val="tx2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9" action="ppaction://hlinkpres?slideindex=1&amp;slidetitle="/>
              </a:rPr>
              <a:t>Cefalo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0" action="ppaction://hlinkpres?slideindex=1&amp;slidetitle="/>
              </a:rPr>
              <a:t>Cefalo e Procri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1" action="ppaction://hlinkpres?slideindex=1&amp;slidetitle="/>
              </a:rPr>
              <a:t>Giavellotto di Cefalo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3" action="ppaction://hlinkpres?slideindex=1&amp;slidetitle="/>
              </a:rPr>
              <a:t>Cornacchia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3" action="ppaction://hlinkpres?slideindex=1&amp;slidetitle="/>
              </a:rPr>
              <a:t>La cornacchia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4" action="ppaction://hlinkpres?slideindex=1&amp;slidetitle="/>
              </a:rPr>
              <a:t>Diomede</a:t>
            </a:r>
            <a:endParaRPr lang="it-IT" sz="1400">
              <a:solidFill>
                <a:schemeClr val="tx1"/>
              </a:solidFill>
              <a:hlinkClick r:id="rId25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6" action="ppaction://hlinkpres?slideindex=1&amp;slidetitle="/>
              </a:rPr>
              <a:t>Storia di Diomede</a:t>
            </a:r>
            <a:endParaRPr lang="it-IT" sz="1400">
              <a:solidFill>
                <a:schemeClr val="tx1"/>
              </a:solidFill>
              <a:hlinkClick r:id="rId25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5" action="ppaction://hlinkpres?slideindex=1&amp;slidetitle="/>
              </a:rPr>
              <a:t>Eaco</a:t>
            </a:r>
            <a:endParaRPr lang="it-IT" sz="1400">
              <a:solidFill>
                <a:schemeClr val="tx1"/>
              </a:solidFill>
              <a:hlinkClick r:id="rId27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8" action="ppaction://hlinkpres?slideindex=1&amp;slidetitle="/>
              </a:rPr>
              <a:t>Peste di Egina</a:t>
            </a:r>
            <a:endParaRPr lang="it-IT" sz="1400">
              <a:solidFill>
                <a:schemeClr val="tx1"/>
              </a:solidFill>
              <a:hlinkClick r:id="rId27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7" action="ppaction://hlinkpres?slideindex=1&amp;slidetitle="/>
              </a:rPr>
              <a:t>Ercole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29" action="ppaction://hlinkpres?slideindex=1&amp;slidetitle="/>
              </a:rPr>
              <a:t>Fatiche di Ercole</a:t>
            </a:r>
            <a:endParaRPr lang="it-IT" sz="1400">
              <a:solidFill>
                <a:schemeClr val="tx1"/>
              </a:solidFill>
              <a:hlinkClick r:id="rId2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22" action="ppaction://hlinkpres?slideindex=1&amp;slidetitle="/>
              </a:rPr>
              <a:t>Galatea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0" action="ppaction://hlinkpres?slideindex=1&amp;slidetitle="/>
              </a:rPr>
              <a:t>Aci, Galatea e Polifemo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1" action="ppaction://hlinkpres?slideindex=1&amp;slidetitle="/>
              </a:rPr>
              <a:t>Giove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3" action="ppaction://hlinkpres?slideindex=1&amp;slidetitle="/>
              </a:rPr>
              <a:t>Licaone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4" action="ppaction://hlinkpres?slideindex=1&amp;slidetitle="/>
              </a:rPr>
              <a:t>Glauco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5" action="ppaction://hlinkpres?slideindex=1&amp;slidetitle="/>
              </a:rPr>
              <a:t>Storia di Glauco</a:t>
            </a:r>
            <a:endParaRPr lang="it-IT" sz="1400">
              <a:solidFill>
                <a:schemeClr val="tx1"/>
              </a:solidFill>
              <a:hlinkClick r:id="rId3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2" action="ppaction://hlinkpres?slideindex=1&amp;slidetitle="/>
              </a:rPr>
              <a:t>Lelege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6" action="ppaction://hlinkpres?slideindex=1&amp;slidetitle="/>
              </a:rPr>
              <a:t>Filemone e Bauci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7" action="ppaction://hlinkpres?slideindex=1&amp;slidetitle="/>
              </a:rPr>
              <a:t>Macareo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38" action="ppaction://hlinkpres?slideindex=1&amp;slidetitle="/>
              </a:rPr>
              <a:t>Storia di Macareo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39" action="ppaction://hlinkpres?slideindex=1&amp;slidetitle="/>
              </a:rPr>
              <a:t>Mercurio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0" action="ppaction://hlinkpres?slideindex=1&amp;slidetitle="/>
              </a:rPr>
              <a:t>Siringa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41" action="ppaction://hlinkpres?slideindex=1&amp;slidetitle="/>
              </a:rPr>
              <a:t>Minieidi</a:t>
            </a:r>
            <a:r>
              <a:rPr lang="it-IT" sz="1400">
                <a:solidFill>
                  <a:schemeClr val="tx1"/>
                </a:solidFill>
              </a:rPr>
              <a:t> (Leucotoe, Alcitoe)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2" action="ppaction://hlinkpres?slideindex=1&amp;slidetitle="/>
              </a:rPr>
              <a:t>Piramo e Tisbe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3" action="ppaction://hlinkpres?slideindex=1&amp;slidetitle="/>
              </a:rPr>
              <a:t>Sole, Leucotoe e Clizia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4" action="ppaction://hlinkpres?slideindex=1&amp;slidetitle="/>
              </a:rPr>
              <a:t>Salmacide ed Ermafrodito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45" action="ppaction://hlinkpres?slideindex=1&amp;slidetitle="/>
              </a:rPr>
              <a:t>Muse</a:t>
            </a:r>
            <a:r>
              <a:rPr lang="it-IT" sz="1400">
                <a:solidFill>
                  <a:schemeClr val="tx1"/>
                </a:solidFill>
              </a:rPr>
              <a:t> (Calliope)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6" action="ppaction://hlinkpres?slideindex=1&amp;slidetitle="/>
              </a:rPr>
              <a:t>Pireneo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7" action="ppaction://hlinkpres?slideindex=1&amp;slidetitle="/>
              </a:rPr>
              <a:t>Ratto di Proserpina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8" action="ppaction://hlinkpres?slideindex=1&amp;slidetitle="/>
              </a:rPr>
              <a:t>Sirene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49" action="ppaction://hlinkpres?slideindex=1&amp;slidetitle="/>
              </a:rPr>
              <a:t>Trittolemo e Linco</a:t>
            </a:r>
            <a:endParaRPr lang="it-IT" sz="1400">
              <a:solidFill>
                <a:schemeClr val="tx1"/>
              </a:solidFill>
              <a:hlinkClick r:id="rId16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16" action="ppaction://hlinkpres?slideindex=1&amp;slidetitle="/>
              </a:rPr>
              <a:t>Nestore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0" action="ppaction://hlinkpres?slideindex=1&amp;slidetitle="/>
              </a:rPr>
              <a:t>Ceneo</a:t>
            </a:r>
            <a:endParaRPr lang="it-IT" sz="1400">
              <a:solidFill>
                <a:schemeClr val="tx1"/>
              </a:solidFill>
              <a:hlinkClick r:id="rId51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1" action="ppaction://hlinkpres?slideindex=1&amp;slidetitle="/>
              </a:rPr>
              <a:t>Ceneo e la Centauromachia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2" action="ppaction://hlinkpres?slideindex=1&amp;slidetitle="/>
              </a:rPr>
              <a:t>Ercole e i figli di Neleo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3" action="ppaction://hlinkpres?slideindex=1&amp;slidetitle="/>
              </a:rPr>
              <a:t>Onetore</a:t>
            </a:r>
            <a:endParaRPr lang="it-IT" sz="1400">
              <a:solidFill>
                <a:schemeClr val="tx1"/>
              </a:solidFill>
              <a:hlinkClick r:id="rId54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5" action="ppaction://hlinkpres?slideindex=1&amp;slidetitle="/>
              </a:rPr>
              <a:t>Lupo pietrificato</a:t>
            </a:r>
            <a:endParaRPr lang="it-IT" sz="1400">
              <a:solidFill>
                <a:schemeClr val="tx1"/>
              </a:solidFill>
              <a:hlinkClick r:id="rId54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4" action="ppaction://hlinkpres?slideindex=1&amp;slidetitle="/>
              </a:rPr>
              <a:t>Orfeo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6" action="ppaction://hlinkpres?slideindex=1&amp;slidetitle="/>
              </a:rPr>
              <a:t>Canto di Orfeo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7" action="ppaction://hlinkpres?slideindex=1&amp;slidetitle="/>
              </a:rPr>
              <a:t>Perseo</a:t>
            </a:r>
            <a:endParaRPr lang="it-IT" sz="1400">
              <a:solidFill>
                <a:schemeClr val="tx1"/>
              </a:solidFill>
              <a:hlinkClick r:id="rId58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59" action="ppaction://hlinkpres?slideindex=1&amp;slidetitle="/>
              </a:rPr>
              <a:t>Medusa</a:t>
            </a:r>
            <a:endParaRPr lang="it-IT" sz="1400">
              <a:solidFill>
                <a:schemeClr val="tx1"/>
              </a:solidFill>
              <a:hlinkClick r:id="rId58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58" action="ppaction://hlinkpres?slideindex=1&amp;slidetitle="/>
              </a:rPr>
              <a:t>Pieride</a:t>
            </a:r>
            <a:endParaRPr lang="it-IT" sz="1400">
              <a:solidFill>
                <a:schemeClr val="tx1"/>
              </a:solidFill>
              <a:hlinkClick r:id="rId60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1" action="ppaction://hlinkpres?slideindex=1&amp;slidetitle="/>
              </a:rPr>
              <a:t>Gigantomachia</a:t>
            </a:r>
            <a:endParaRPr lang="it-IT" sz="1400">
              <a:solidFill>
                <a:schemeClr val="tx1"/>
              </a:solidFill>
              <a:hlinkClick r:id="rId60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0" action="ppaction://hlinkpres?slideindex=1&amp;slidetitle="/>
              </a:rPr>
              <a:t>Sibilla</a:t>
            </a:r>
            <a:endParaRPr lang="it-IT" sz="1400">
              <a:solidFill>
                <a:schemeClr val="tx1"/>
              </a:solidFill>
              <a:hlinkClick r:id="rId62" action="ppaction://hlinkpres?slideindex=1&amp;slidetitle="/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3" action="ppaction://hlinkpres?slideindex=1&amp;slidetitle="/>
              </a:rPr>
              <a:t>Storia della Sibilla</a:t>
            </a:r>
            <a:endParaRPr lang="it-IT" sz="1400">
              <a:solidFill>
                <a:schemeClr val="tx1"/>
              </a:solidFill>
              <a:hlinkClick r:id="rId62" action="ppaction://hlinkpres?slideindex=1&amp;slidetitle="/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2" action="ppaction://hlinkpres?slideindex=1&amp;slidetitle="/>
              </a:rPr>
              <a:t>Venere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4" action="ppaction://hlinkpres?slideindex=1&amp;slidetitle="/>
              </a:rPr>
              <a:t>Atalanta e Ippomene</a:t>
            </a:r>
            <a:endParaRPr lang="it-IT" sz="140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5" action="ppaction://hlinkpres?slideindex=1&amp;slidetitle="/>
              </a:rPr>
              <a:t>Vertumno</a:t>
            </a:r>
            <a:endParaRPr lang="it-IT" sz="1400">
              <a:solidFill>
                <a:schemeClr val="tx1"/>
              </a:solidFill>
            </a:endParaRPr>
          </a:p>
          <a:p>
            <a:pPr marL="180000" lvl="1"/>
            <a:r>
              <a:rPr lang="it-IT" sz="1400">
                <a:solidFill>
                  <a:schemeClr val="tx1"/>
                </a:solidFill>
                <a:hlinkClick r:id="rId66" action="ppaction://hlinkpres?slideindex=1&amp;slidetitle="/>
              </a:rPr>
              <a:t>Ifi e Anassarete</a:t>
            </a:r>
            <a:endParaRPr lang="it-IT" sz="1400">
              <a:solidFill>
                <a:schemeClr val="tx1"/>
              </a:solidFill>
            </a:endParaRPr>
          </a:p>
          <a:p>
            <a:endParaRPr lang="it-IT" sz="1400">
              <a:solidFill>
                <a:schemeClr val="tx1"/>
              </a:solidFill>
            </a:endParaRPr>
          </a:p>
          <a:p>
            <a:r>
              <a:rPr lang="it-IT" sz="1400" b="1">
                <a:solidFill>
                  <a:schemeClr val="tx1"/>
                </a:solidFill>
              </a:rPr>
              <a:t>Oratori</a:t>
            </a: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7" action="ppaction://hlinkpres?slideindex=1&amp;slidetitle="/>
              </a:rPr>
              <a:t>Aiace</a:t>
            </a:r>
            <a:endParaRPr lang="it-IT" sz="1400">
              <a:solidFill>
                <a:schemeClr val="tx1"/>
              </a:solidFill>
            </a:endParaRP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8" action="ppaction://hlinkpres?slideindex=1&amp;slidetitle="/>
              </a:rPr>
              <a:t>Pitagora</a:t>
            </a:r>
            <a:endParaRPr lang="it-IT" sz="1400">
              <a:solidFill>
                <a:schemeClr val="tx1"/>
              </a:solidFill>
            </a:endParaRPr>
          </a:p>
          <a:p>
            <a:pPr marL="0" lvl="1">
              <a:spcBef>
                <a:spcPts val="300"/>
              </a:spcBef>
            </a:pPr>
            <a:r>
              <a:rPr lang="it-IT" sz="1400">
                <a:solidFill>
                  <a:schemeClr val="tx1"/>
                </a:solidFill>
                <a:hlinkClick r:id="rId69" action="ppaction://hlinkpres?slideindex=1&amp;slidetitle="/>
              </a:rPr>
              <a:t>Ulisse</a:t>
            </a:r>
            <a:endParaRPr lang="it-IT" sz="1400">
              <a:solidFill>
                <a:schemeClr val="tx1"/>
              </a:solidFill>
            </a:endParaRPr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5FDAB396-73EB-0E00-B869-CC62FA795D86}"/>
              </a:ext>
            </a:extLst>
          </p:cNvPr>
          <p:cNvSpPr/>
          <p:nvPr/>
        </p:nvSpPr>
        <p:spPr>
          <a:xfrm>
            <a:off x="646610" y="6544497"/>
            <a:ext cx="1098138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>
                <a:solidFill>
                  <a:schemeClr val="tx1"/>
                </a:solidFill>
              </a:rPr>
              <a:t>© 2025 - Luca Graverini (</a:t>
            </a:r>
            <a:r>
              <a:rPr lang="it-IT" sz="1100">
                <a:hlinkClick r:id="rId70"/>
              </a:rPr>
              <a:t>www.graverini.com</a:t>
            </a:r>
            <a:r>
              <a:rPr lang="it-IT" sz="1100">
                <a:solidFill>
                  <a:schemeClr val="tx1"/>
                </a:solidFill>
              </a:rPr>
              <a:t>;</a:t>
            </a:r>
            <a:r>
              <a:rPr lang="it-IT" sz="1100"/>
              <a:t> </a:t>
            </a:r>
            <a:r>
              <a:rPr lang="it-IT" sz="1100">
                <a:hlinkClick r:id="rId71"/>
              </a:rPr>
              <a:t>www.latinopratico.it</a:t>
            </a:r>
            <a:r>
              <a:rPr lang="it-IT" sz="110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TITOLO">
            <a:extLst>
              <a:ext uri="{FF2B5EF4-FFF2-40B4-BE49-F238E27FC236}">
                <a16:creationId xmlns:a16="http://schemas.microsoft.com/office/drawing/2014/main" id="{535C035A-D4C6-ACAF-FC31-CDC11A133F9A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/>
              <a:t>Le </a:t>
            </a:r>
            <a:r>
              <a:rPr lang="it-IT" sz="2800" b="1" i="1"/>
              <a:t>Metamorfosi </a:t>
            </a:r>
            <a:r>
              <a:rPr lang="it-IT" sz="2800" b="1"/>
              <a:t>di Ovidio</a:t>
            </a:r>
          </a:p>
        </p:txBody>
      </p:sp>
      <p:pic>
        <p:nvPicPr>
          <p:cNvPr id="4" name="Chiudi Tutto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0E6B8F2-1B6B-FA0A-61F0-EB008D05AB1D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AB1404-80DB-488D-F956-0BAF970FAC91}"/>
              </a:ext>
            </a:extLst>
          </p:cNvPr>
          <p:cNvSpPr txBox="1"/>
          <p:nvPr/>
        </p:nvSpPr>
        <p:spPr>
          <a:xfrm>
            <a:off x="0" y="75182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/>
              <a:t>Narratori ed oratori interni</a:t>
            </a:r>
          </a:p>
        </p:txBody>
      </p:sp>
    </p:spTree>
    <p:extLst>
      <p:ext uri="{BB962C8B-B14F-4D97-AF65-F5344CB8AC3E}">
        <p14:creationId xmlns:p14="http://schemas.microsoft.com/office/powerpoint/2010/main" val="74442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Personalizzato 3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E2841"/>
      </a:hlink>
      <a:folHlink>
        <a:srgbClr val="0E2841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11872</TotalTime>
  <Words>182</Words>
  <Application>Microsoft Office PowerPoint</Application>
  <PresentationFormat>Widescreen</PresentationFormat>
  <Paragraphs>80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373</cp:revision>
  <dcterms:created xsi:type="dcterms:W3CDTF">2024-11-16T08:19:22Z</dcterms:created>
  <dcterms:modified xsi:type="dcterms:W3CDTF">2025-01-10T10:07:41Z</dcterms:modified>
</cp:coreProperties>
</file>