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Uliss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Guerra%20di%20Tro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Discorso%20di%20Ulisse.pptx" TargetMode="External"/><Relationship Id="rId4" Type="http://schemas.openxmlformats.org/officeDocument/2006/relationships/hyperlink" Target="Discorso%20di%20Aiac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dell’isola Eubea, figlio di Nauplio. Combatté per i Greci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smascherò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Ulisse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che si fingeva pazzo per non andare a combattere.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Ulisse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lo accusò poi (falsamente) di avere tradito i Greci.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Discorso di Aiace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Discorso di Ulisse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Palamede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66FFA86-15CC-6695-CFAD-A83F4B8636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74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88</cp:revision>
  <dcterms:created xsi:type="dcterms:W3CDTF">2024-12-08T18:36:31Z</dcterms:created>
  <dcterms:modified xsi:type="dcterms:W3CDTF">2025-01-05T11:31:51Z</dcterms:modified>
</cp:coreProperties>
</file>