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Vener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Indigete.pptx" TargetMode="External"/><Relationship Id="rId5" Type="http://schemas.openxmlformats.org/officeDocument/2006/relationships/hyperlink" Target="Enea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Giov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it-IT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585-608</a:t>
            </a:r>
            <a:r>
              <a:rPr lang="it-IT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un onore divino per suo figlio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(585-591). Giove acconsente, e anche Giunone annuisce (592-596).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ordina al fiume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Numicio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prendere la parte mortale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portarla nel mare profondo (600-604).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unge il corpo purificato con unguento divino, gli sfiora le labbra con l’ambrosia, ed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diviene un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i romani lo chiamano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Indigete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(605-608).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Divinizzazione di Enea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826BF30-E9CE-155D-CD48-69B503F489B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2007</TotalTime>
  <Words>106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93</cp:revision>
  <dcterms:created xsi:type="dcterms:W3CDTF">2024-12-08T18:36:31Z</dcterms:created>
  <dcterms:modified xsi:type="dcterms:W3CDTF">2025-01-06T18:41:31Z</dcterms:modified>
</cp:coreProperties>
</file>