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rgonauti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Ze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Borea%20e%20Oriz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Borea e Orizia,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Zete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Partirà con gli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Argonauti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Borea e Orizia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Calai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2025-01-04T13:15:45Z</dcterms:modified>
</cp:coreProperties>
</file>