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Uno dei t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ebani nati dai denti del serpente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Echione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C3E3D62-B25C-C567-3A46-1EF73A8337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21</cp:revision>
  <dcterms:created xsi:type="dcterms:W3CDTF">2024-12-08T18:36:31Z</dcterms:created>
  <dcterms:modified xsi:type="dcterms:W3CDTF">2025-01-04T15:04:17Z</dcterms:modified>
</cp:coreProperties>
</file>