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Deucalione%20e%20Pirr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Promet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del Titano Giapeto, e fratello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Prometeo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padre di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Pirra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Epimeteo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A4B9FCA-10E0-5407-5875-A8D807C463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37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49</cp:revision>
  <dcterms:created xsi:type="dcterms:W3CDTF">2024-12-08T18:36:31Z</dcterms:created>
  <dcterms:modified xsi:type="dcterms:W3CDTF">2025-01-04T15:13:35Z</dcterms:modified>
</cp:coreProperties>
</file>