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ida%20e%20il%20dono%20di%20Bacco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Bacc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Tutore del giovane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Bacco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poi suo compagno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Mida e il dono di Bacco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Sileno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5DEFB59C-E097-4685-0073-722B02CDD16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41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40</cp:revision>
  <dcterms:created xsi:type="dcterms:W3CDTF">2024-12-08T18:36:31Z</dcterms:created>
  <dcterms:modified xsi:type="dcterms:W3CDTF">2025-01-05T17:19:31Z</dcterms:modified>
</cp:coreProperties>
</file>