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Peleo%20e%20Tet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di Lucifero, la stella del mattino; re di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Trachis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in Tessaglia.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Peleo e Teti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Ceice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43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86</cp:revision>
  <dcterms:created xsi:type="dcterms:W3CDTF">2024-12-08T18:36:31Z</dcterms:created>
  <dcterms:modified xsi:type="dcterms:W3CDTF">2025-01-04T13:33:40Z</dcterms:modified>
</cp:coreProperties>
</file>