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eleagro%20e%20il%20cinghiale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Dian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 di Calidone. Dopo un’annata favorevole, aveva offerto sacrifici a tutti gli dei, trascurando però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Diana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dea, offesa, inviò un terribile cinghiale a devastare le terre di Calidone.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Meleagro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organizzò una battuta di caccia per ucciderlo.</a:t>
            </a: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Eneo (</a:t>
            </a:r>
            <a:r>
              <a:rPr lang="it-IT" sz="2400" b="1" dirty="0" err="1">
                <a:solidFill>
                  <a:schemeClr val="tx1"/>
                </a:solidFill>
              </a:rPr>
              <a:t>Oineo</a:t>
            </a:r>
            <a:r>
              <a:rPr lang="it-IT" sz="24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9A5E64E-A8EC-F79F-5F77-5F1DD4F957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71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32</cp:revision>
  <dcterms:created xsi:type="dcterms:W3CDTF">2024-12-08T18:36:31Z</dcterms:created>
  <dcterms:modified xsi:type="dcterms:W3CDTF">2025-01-04T15:11:05Z</dcterms:modified>
</cp:coreProperties>
</file>