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Teseo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Perifet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hyperlink" Target="Alcmena%20e%20Iole.pptx" TargetMode="External"/><Relationship Id="rId4" Type="http://schemas.openxmlformats.org/officeDocument/2006/relationships/hyperlink" Target="Teseo%20ed%20Egeo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Dio del fuoco. Suo figlio era il bandito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Perifete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ucciso da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Teseo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(vedi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Teseo ed Egeo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)</a:t>
            </a: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 anche: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Dialogo fra Alcmena e Iole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Vulcano (Efesto)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E83A8935-E637-5864-2E7B-0593C62EBC2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</TotalTime>
  <Words>54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69</cp:revision>
  <dcterms:created xsi:type="dcterms:W3CDTF">2024-12-08T18:36:31Z</dcterms:created>
  <dcterms:modified xsi:type="dcterms:W3CDTF">2025-01-05T17:48:55Z</dcterms:modified>
</cp:coreProperties>
</file>