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orte%20e%20divinizzazione%20di%20Ercole.pptx" TargetMode="External"/><Relationship Id="rId3" Type="http://schemas.openxmlformats.org/officeDocument/2006/relationships/hyperlink" Target="Altea.pptx" TargetMode="External"/><Relationship Id="rId7" Type="http://schemas.openxmlformats.org/officeDocument/2006/relationships/hyperlink" Target="Ercole%20e%20Nesso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En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heloo%20ed%20Ercol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Acheloo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Ercole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Altea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Sposò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lottò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la sua mano.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Acheloo ed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 e Nesso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Morte e divinizzazione di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Deianira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3C3DE30-EF39-1F1A-ECE2-95BC1AB1574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54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68</cp:revision>
  <dcterms:created xsi:type="dcterms:W3CDTF">2024-12-08T18:36:31Z</dcterms:created>
  <dcterms:modified xsi:type="dcterms:W3CDTF">2025-01-04T14:41:50Z</dcterms:modified>
</cp:coreProperties>
</file>