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Romolo%20e%20la%20fondazion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Rom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Lutto%20di%20Egeri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15.560-564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Romolo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vide una lancia da lui scagliata mettere radici e diventare albero. Il suo stupore fu grande come quello delle ninfe che videro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Egeria trasformata in fonte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La lancia di Romolo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7B67069-974C-1C6B-6CD1-9A80A9D9FB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2468</TotalTime>
  <Words>61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96</cp:revision>
  <dcterms:created xsi:type="dcterms:W3CDTF">2024-12-08T18:36:31Z</dcterms:created>
  <dcterms:modified xsi:type="dcterms:W3CDTF">2025-01-06T18:46:02Z</dcterms:modified>
</cp:coreProperties>
</file>