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Ercole%20e%20il%20leone%20di%20Nem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Ercole e il leone di Nemea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Leone di Nemea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C5613AF-16CC-4986-BE25-AD58661ED7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34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37</cp:revision>
  <dcterms:created xsi:type="dcterms:W3CDTF">2024-12-08T18:36:31Z</dcterms:created>
  <dcterms:modified xsi:type="dcterms:W3CDTF">2025-01-04T17:53:31Z</dcterms:modified>
</cp:coreProperties>
</file>