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Cinira%20e%20Mirr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Cinira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Cinira e Mirra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>
                <a:solidFill>
                  <a:schemeClr val="tx1"/>
                </a:solidFill>
              </a:rPr>
              <a:t>Mirra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FA1D450-48E5-5E3F-605A-8B41481F3D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35</cp:revision>
  <dcterms:created xsi:type="dcterms:W3CDTF">2024-12-08T18:36:31Z</dcterms:created>
  <dcterms:modified xsi:type="dcterms:W3CDTF">2025-01-05T09:51:34Z</dcterms:modified>
</cp:coreProperties>
</file>