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Uccelli%20loquac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Uccelli loquaci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Il corvo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9FC4E6C3-D4B9-12E2-04A9-B3AEF24B53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27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30</cp:revision>
  <dcterms:created xsi:type="dcterms:W3CDTF">2024-12-08T18:36:31Z</dcterms:created>
  <dcterms:modified xsi:type="dcterms:W3CDTF">2025-01-04T14:23:55Z</dcterms:modified>
</cp:coreProperties>
</file>