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Ers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andros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Erse%20e%20Aglauro.pptx" TargetMode="External"/><Relationship Id="rId4" Type="http://schemas.openxmlformats.org/officeDocument/2006/relationships/hyperlink" Target="Uccelli%20loquaci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Sorella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Pandroso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Erse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Uccelli loquaci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Erse e Aglauro.pptx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Aglauro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2025-01-06T08:02:59Z</dcterms:modified>
</cp:coreProperties>
</file>