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Minoss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Pasifa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Teseo.pptx" TargetMode="External"/><Relationship Id="rId4" Type="http://schemas.openxmlformats.org/officeDocument/2006/relationships/hyperlink" Target="Dedal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Mostro metà toro e metà uomo, nato dall’unione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Pasifae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moglie del re cretese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Minosse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di un toro.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Minosse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chiuse nel labirinto costruito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Dedalo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dove ogni nove anni gli venivano sacrificati bambini ateniesi. Il mostro fu ucciso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Teseo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Minotauro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9C16CB6-45E4-7860-37E1-44E2859ED5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72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27</cp:revision>
  <dcterms:created xsi:type="dcterms:W3CDTF">2024-12-08T18:36:31Z</dcterms:created>
  <dcterms:modified xsi:type="dcterms:W3CDTF">2025-01-05T09:51:09Z</dcterms:modified>
</cp:coreProperties>
</file>