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Ciclo%20di%20Ercol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Alcmena%20e%20I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Minosse.pptx" TargetMode="External"/><Relationship Id="rId4" Type="http://schemas.openxmlformats.org/officeDocument/2006/relationships/hyperlink" Target="Apoll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9.444-449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Dialogo tra Alcmena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 Iole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parte del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Ciclo di Ercole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giovane Mileto, figlio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fugge da Creta e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Minosse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 andare in Asia a fondare la città che da lui prende il nome.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Mileto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C897359-293F-295D-5D8F-D167F1D04C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</TotalTime>
  <Words>69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93</cp:revision>
  <dcterms:created xsi:type="dcterms:W3CDTF">2024-12-08T18:36:31Z</dcterms:created>
  <dcterms:modified xsi:type="dcterms:W3CDTF">2025-01-06T18:24:36Z</dcterms:modified>
</cp:coreProperties>
</file>