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Uccelli%20loqua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Uccelli loquaci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Erittonio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B9D5174-2935-C22B-3891-A77D406CC8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2025-01-06T09:27:35Z</dcterms:modified>
</cp:coreProperties>
</file>