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Achemenide.pptx" TargetMode="External"/><Relationship Id="rId7" Type="http://schemas.openxmlformats.org/officeDocument/2006/relationships/hyperlink" Target="Macareo.pptx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nea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Uliss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Polifem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14.167-220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E’ Enea, a cui sarà per sempre grato, ad aver salvato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Achemenide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Polifemo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(167-176). Fuggendo dall’isola del Ciclope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l’aveva abbandonato, e lui non aveva potuto gridare per paura di essere scoperto. Ha visto il Ciclope scagliare macigni verso la nave che si allontanava; lo ha visto aggirarsi, cieco, per tutto l’Etna, maledicendo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(177-197); nella mente aveva ancora la scena in cui i suoi compagni venivano divorati vivi (204-209). Restò nascosto a lungo, finché non vide la nave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lo raccolse (214-220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Achemenide</a:t>
            </a:r>
            <a:r>
              <a:rPr lang="it-IT" dirty="0">
                <a:solidFill>
                  <a:schemeClr val="tx1"/>
                </a:solidFill>
              </a:rPr>
              <a:t> a </a:t>
            </a: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Macareo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Storia di Achemenide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B308765-931E-48C1-59FC-D30629D204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2025-01-06T18:39:25Z</dcterms:modified>
</cp:coreProperties>
</file>