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Discorso%20di%20Aiace.pptx" TargetMode="External"/><Relationship Id="rId3" Type="http://schemas.openxmlformats.org/officeDocument/2006/relationships/hyperlink" Target="Peleo.pptx" TargetMode="External"/><Relationship Id="rId7" Type="http://schemas.openxmlformats.org/officeDocument/2006/relationships/hyperlink" Target="Mura%20di%20Troia.pptx" TargetMode="External"/><Relationship Id="rId12" Type="http://schemas.openxmlformats.org/officeDocument/2006/relationships/image" Target="../media/image2.svg"/><Relationship Id="rId2" Type="http://schemas.openxmlformats.org/officeDocument/2006/relationships/hyperlink" Target="Eac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Cacciatori%20del%20Cinghiale%20calidonio.pptx" TargetMode="External"/><Relationship Id="rId11" Type="http://schemas.openxmlformats.org/officeDocument/2006/relationships/image" Target="../media/image1.png"/><Relationship Id="rId5" Type="http://schemas.openxmlformats.org/officeDocument/2006/relationships/hyperlink" Target="Teucro.pptx" TargetMode="External"/><Relationship Id="rId10" Type="http://schemas.openxmlformats.org/officeDocument/2006/relationships/hyperlink" Target="http://www.latinopratico.it/" TargetMode="External"/><Relationship Id="rId4" Type="http://schemas.openxmlformats.org/officeDocument/2006/relationships/hyperlink" Target="Aciace%20Telamonio.pptx" TargetMode="External"/><Relationship Id="rId9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Figlio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Eaco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, re dell’isola di Egina; fratello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Peleo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e padre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Aiace </a:t>
            </a: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Telamonio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e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Teucro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 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Caccia al cinghiale </a:t>
            </a: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Calidonio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Le mura di Troia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Discorso di Aiace</a:t>
            </a:r>
            <a:endParaRPr lang="it-IT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lvl="1"/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Telamone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9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0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FB14BC3C-1F3C-B6C6-0596-AC39A49E6CD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483</TotalTime>
  <Words>57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85</cp:revision>
  <dcterms:created xsi:type="dcterms:W3CDTF">2024-12-08T18:36:31Z</dcterms:created>
  <dcterms:modified xsi:type="dcterms:W3CDTF">2025-01-05T17:43:42Z</dcterms:modified>
</cp:coreProperties>
</file>