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Culto%20di%20Esculapi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Rom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Lodi%20di%20Augusto" TargetMode="External"/><Relationship Id="rId5" Type="http://schemas.openxmlformats.org/officeDocument/2006/relationships/hyperlink" Target="Giove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Venere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756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15.745-851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>
              <a:spcBef>
                <a:spcPts val="3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Esculapio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un dio entrato a Roma da straniero; Cesare è dio nella sua città. Eccellente in guerra, è tramutato in astro dalla sua progenie; bisognava che uno fosse dio, perché lo fosse anche l’altro (745-761). Lo capisce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quando la morte di Cesare per mano dei congiurati si avvicinava comincia a pregare gli dei di impedire il delitto (761-788). </a:t>
            </a:r>
          </a:p>
          <a:p>
            <a:pPr>
              <a:spcBef>
                <a:spcPts val="3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Gli dei non possono infrangere i decreti del fato, ma inviano segni premonitori di ciò che sta per accadere (789-798). Cesare sta per essere ucciso,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prepara a nasconderlo con una nube per salvarlo (799-806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 </a:t>
            </a:r>
          </a:p>
          <a:p>
            <a:pPr>
              <a:spcBef>
                <a:spcPts val="300"/>
              </a:spcBef>
            </a:pP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Giove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però la ferma: il destino non si può cambiare, è inciso nel bronzo nell’archivio delle Parche/Moire –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ha letto.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file"/>
              </a:rPr>
              <a:t>Augusto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faranno in modo che Cesare salga in cielo.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file"/>
              </a:rPr>
              <a:t>Augusto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vendicherà vincendo a Modena, Farsalo e Filippi; Sesto Pompeo sarà sconfitto, come Antonio e Cleopatra; sottometterà il mondo. Emanerà leggi perfette, risanerà i costumi. Trasmetterà nome e missione al figlio Tiberio, e in tarda età ascenderà al cielo. Intanto,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faccia di Cesare una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stella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(807-842).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esegue subito, e dal cielo Cesare vede 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file"/>
              </a:rPr>
              <a:t>Augusto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compie imprese superiori alle sue (843-854).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Divinizzazione di Cesare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190392" y="1091952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2490</TotalTime>
  <Words>264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100</cp:revision>
  <dcterms:created xsi:type="dcterms:W3CDTF">2024-12-08T18:36:31Z</dcterms:created>
  <dcterms:modified xsi:type="dcterms:W3CDTF">2025-01-06T09:03:46Z</dcterms:modified>
</cp:coreProperties>
</file>