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inerva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Gorgoni.pptx" TargetMode="External"/><Relationship Id="rId7" Type="http://schemas.openxmlformats.org/officeDocument/2006/relationships/hyperlink" Target="Nettuno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Per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erion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Danaidi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Pegaso.pptx" TargetMode="External"/><Relationship Id="rId9" Type="http://schemas.openxmlformats.org/officeDocument/2006/relationships/hyperlink" Target="Arazzo%20di%20Arac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828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4.765-803</a:t>
            </a:r>
          </a:p>
          <a:p>
            <a:pPr>
              <a:spcBef>
                <a:spcPts val="600"/>
              </a:spcBef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Uccisione di Medusa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(raccontata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 suo banchetto di nozze).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Ai piedi di Atlante vivono due sorelle Graie, figlie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Forco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Ceto, che hanno un solo occhio in due e lo usano a turno.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glie lo sottrae, e giunge alla casa delle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Gorgoni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Per via vede molti animali e uomini mutati in pietra dallo sguardo di Medusa. Lui evita di guardarla; Medusa rimane invece abbagliata dalla propria immagine riflessa sullo scudo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ne approfitta per tagliarle la testa. Dal suo sangue nascono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Pegaso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il cavallo alato,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Crisaore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futuro padre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Gerione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Metamorfosi di Medusa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 richiesta di un convitato,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 come mai solo Medusa a differenza delle altre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sorelle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Gorgoni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avesse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capelli di serpe. Medusa era una donna bellissima, e sommamente belli erano i suoi capelli.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stuprò nel tempio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la casta dea si copre il volto con il suo scudo per non assistere, e vendica l’offesa cambiando i capelli di Medusa in serpenti velenosi.</a:t>
            </a:r>
          </a:p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Arazzo di Aracne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Medusa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428613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Perseo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A348160-43D8-1D78-898D-D30B7156A7E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222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31</cp:revision>
  <dcterms:created xsi:type="dcterms:W3CDTF">2024-12-08T18:36:31Z</dcterms:created>
  <dcterms:modified xsi:type="dcterms:W3CDTF">2025-01-06T10:23:55Z</dcterms:modified>
</cp:coreProperties>
</file>