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Numitore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2E587D0-71EA-BF1B-2016-9B0EC8A0FA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104</cp:revision>
  <dcterms:created xsi:type="dcterms:W3CDTF">2024-12-08T18:36:31Z</dcterms:created>
  <dcterms:modified xsi:type="dcterms:W3CDTF">2025-01-05T10:40:12Z</dcterms:modified>
</cp:coreProperties>
</file>