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Pegas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Mu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Medus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Sorgente sul monte Elicona, sacro alle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Muse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Scaturì sotto lo zoccolo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Pegaso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il cavallo alato nato dal sangue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Medusa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Ippocrene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3658BF1-C1E4-406E-1C17-C19FB33EE7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48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2025-01-04T17:26:31Z</dcterms:modified>
</cp:coreProperties>
</file>