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Nettuno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Giov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Orfeo.pptx" TargetMode="External"/><Relationship Id="rId5" Type="http://schemas.openxmlformats.org/officeDocument/2006/relationships/hyperlink" Target="Ratto%20di%20Proserpina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Cerere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Signore dell’oltretomba, fratello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Giove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Nettuno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Cerere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Sposò Proserpina (vedi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Ratto di Proserpina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).</a:t>
            </a:r>
          </a:p>
          <a:p>
            <a:pPr>
              <a:lnSpc>
                <a:spcPct val="114000"/>
              </a:lnSpc>
            </a:pP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 anche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Orfeo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Plutone (Ade, Dite)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8E96EB2-8CFA-5A70-7F39-E4FB5E76DA1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51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54</cp:revision>
  <dcterms:created xsi:type="dcterms:W3CDTF">2024-12-08T18:36:31Z</dcterms:created>
  <dcterms:modified xsi:type="dcterms:W3CDTF">2025-01-05T11:43:40Z</dcterms:modified>
</cp:coreProperties>
</file>