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Presa%20di%20Troia%20e%20partenza.pptx" TargetMode="External"/><Relationship Id="rId3" Type="http://schemas.openxmlformats.org/officeDocument/2006/relationships/hyperlink" Target="Guerra%20di%20Troia.pptx" TargetMode="External"/><Relationship Id="rId7" Type="http://schemas.openxmlformats.org/officeDocument/2006/relationships/hyperlink" Target="Discorso%20di%20Ulisse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Discorso%20di%20Aiace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Morte%20e%20divinizzazione%20di%20Ercole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Ulisse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Peante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ttimo arciere. Accese la pira funeraria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gli donò il proprio arco e le proprie frecce; Filottete userà le armi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combattere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dopo esser stato prima abbandonato nell9isola di Lemno e poi recuperato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Ulisse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Morte e divinizzazione di Ercole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Discorso di Aiace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Discorso di Ulisse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Presa di Troia e partenza dei Greci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Filottete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737CF62-30F0-97B5-20BE-C4EFF1AB258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95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2025-01-04T16:04:51Z</dcterms:modified>
</cp:coreProperties>
</file>