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otta%20di%20Enea%20da%20Pitecusa%20a%20Gaet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Vecchia nutrice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muore ed è sepolta presso Gaeta, che da lei prende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nome.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Rotta di Enea da Pitecusa a Gaeta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Caieta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2025-01-04T13:14:46Z</dcterms:modified>
</cp:coreProperties>
</file>