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poll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Ch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Dedalio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Chione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Dedalione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Filammone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9959F98-34E1-8723-ABC3-50629866A8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2025-01-04T16:02:37Z</dcterms:modified>
</cp:coreProperties>
</file>