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Argonauti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Ermes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Cacciatori%20del%20Cinghiale%20calidoni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Mercurio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Partecipò alla spedizione degli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Argonauti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fu uno dei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Cacciatori del cinghiale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calidonio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Echione (figlio di Mercurio)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4D43CB2-8E31-A5BA-6418-2257072B13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23</cp:revision>
  <dcterms:created xsi:type="dcterms:W3CDTF">2024-12-08T18:36:31Z</dcterms:created>
  <dcterms:modified xsi:type="dcterms:W3CDTF">2025-01-04T15:03:51Z</dcterms:modified>
</cp:coreProperties>
</file>