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Volo%20di%20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Divennero </a:t>
            </a: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uccelli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Il re e la regina di </a:t>
            </a:r>
            <a:r>
              <a:rPr lang="it-IT" sz="2400" b="1" dirty="0" err="1"/>
              <a:t>Calauria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1A91274-5E62-0E16-7A91-9892DF169D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2025-01-05T14:09:59Z</dcterms:modified>
</cp:coreProperties>
</file>