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Evandro.pptx" TargetMode="External"/><Relationship Id="rId13" Type="http://schemas.openxmlformats.org/officeDocument/2006/relationships/hyperlink" Target="Pastore%20apulo.pptx" TargetMode="External"/><Relationship Id="rId18" Type="http://schemas.openxmlformats.org/officeDocument/2006/relationships/hyperlink" Target="http://www.graverini.com/" TargetMode="External"/><Relationship Id="rId3" Type="http://schemas.openxmlformats.org/officeDocument/2006/relationships/hyperlink" Target="Rotta%20di%20Enea%20da%20Pitecusa%20a%20Gaeta.pptx" TargetMode="External"/><Relationship Id="rId21" Type="http://schemas.openxmlformats.org/officeDocument/2006/relationships/image" Target="../media/image2.svg"/><Relationship Id="rId7" Type="http://schemas.openxmlformats.org/officeDocument/2006/relationships/hyperlink" Target="Turno.pptx" TargetMode="External"/><Relationship Id="rId12" Type="http://schemas.openxmlformats.org/officeDocument/2006/relationships/hyperlink" Target="Pan.pptx" TargetMode="External"/><Relationship Id="rId17" Type="http://schemas.openxmlformats.org/officeDocument/2006/relationships/hyperlink" Target="Divinizzazione%20di%20Enea.pptx" TargetMode="External"/><Relationship Id="rId2" Type="http://schemas.openxmlformats.org/officeDocument/2006/relationships/hyperlink" Target="Ciclo%20di%20Enea.pptx" TargetMode="External"/><Relationship Id="rId16" Type="http://schemas.openxmlformats.org/officeDocument/2006/relationships/hyperlink" Target="Giunone.pptx" TargetMode="Externa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Lavinia.pptx" TargetMode="External"/><Relationship Id="rId11" Type="http://schemas.openxmlformats.org/officeDocument/2006/relationships/hyperlink" Target="Racconto%20di%20Diomede.pptx" TargetMode="External"/><Relationship Id="rId5" Type="http://schemas.openxmlformats.org/officeDocument/2006/relationships/hyperlink" Target="Latino.pptx" TargetMode="External"/><Relationship Id="rId15" Type="http://schemas.openxmlformats.org/officeDocument/2006/relationships/hyperlink" Target="Venere.pptx" TargetMode="External"/><Relationship Id="rId10" Type="http://schemas.openxmlformats.org/officeDocument/2006/relationships/hyperlink" Target="Diomede%20figlio%20di%20Tideo.pptx" TargetMode="External"/><Relationship Id="rId19" Type="http://schemas.openxmlformats.org/officeDocument/2006/relationships/hyperlink" Target="http://www.latinopratico.it/" TargetMode="External"/><Relationship Id="rId4" Type="http://schemas.openxmlformats.org/officeDocument/2006/relationships/hyperlink" Target="Enea.pptx" TargetMode="External"/><Relationship Id="rId9" Type="http://schemas.openxmlformats.org/officeDocument/2006/relationships/hyperlink" Target="Venulo.pptx" TargetMode="External"/><Relationship Id="rId14" Type="http://schemas.openxmlformats.org/officeDocument/2006/relationships/hyperlink" Target="Navi%20troian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>
            <a:spLocks/>
          </p:cNvSpPr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612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14.445-608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Partito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Gaeta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giunge al Tevere ed è accolto dal 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Latino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gli dà in sposa la figlia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Lavinia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Così facendo rompe la promessa fatta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Turno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re dei Rutuli, e fa scoppiare una lunga guerra (445-453).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Enea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ottiene aiuti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Evandro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mentre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Venulo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inviato da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Turno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chiedere aiuto a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Diomede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riceve un rifiuto (456-461).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 action="ppaction://hlinkpres?slideindex=1&amp;slidetitle="/>
              </a:rPr>
              <a:t>Diomede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si giustifica:</a:t>
            </a: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1" action="ppaction://hlinkpres?slideindex=1&amp;slidetitle="/>
              </a:rPr>
              <a:t>Storia di Diomede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(464-511)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Sulla via del ritorno,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 action="ppaction://hlinkpres?slideindex=1&amp;slidetitle="/>
              </a:rPr>
              <a:t>Venulo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vede delle grotte, un tempo abitate dalle ninfe ma ora dimora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2" action="ppaction://hlinkpres?slideindex=1&amp;slidetitle="/>
              </a:rPr>
              <a:t>Pan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(512-516). Questa la storia:</a:t>
            </a: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3" action="ppaction://hlinkpres?slideindex=1&amp;slidetitle="/>
              </a:rPr>
              <a:t>Il pastore apulo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(517-526)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Rutuli quindi combattono da soli (527-530).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Turno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attacca:</a:t>
            </a: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4" action="ppaction://hlinkpres?slideindex=1&amp;slidetitle="/>
              </a:rPr>
              <a:t>Le navi troiane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(530-565)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guerra continua, finché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5" action="ppaction://hlinkpres?slideindex=1&amp;slidetitle="/>
              </a:rPr>
              <a:t>Venere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favorisce la vittoria dei Troiani, la morte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Turno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 la caduta di Ardea (566-574). Dalle ceneri della città nasce un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uccello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porta il suo stesso nome – è l’airone cinerino (574-580).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6" action="ppaction://hlinkpres?slideindex=1&amp;slidetitle="/>
              </a:rPr>
              <a:t>Giunone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depone finalmente la sua ira contro i Troiani (581-582). </a:t>
            </a:r>
          </a:p>
          <a:p>
            <a:pPr lvl="1"/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7" action="ppaction://hlinkpres?slideindex=1&amp;slidetitle="/>
              </a:rPr>
              <a:t>Divinizzazione di Enea</a:t>
            </a:r>
            <a:r>
              <a:rPr lang="it-IT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(585-608)</a:t>
            </a: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Enea nel Lazio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6BDC6C6-E4F5-0CF7-C7C9-B90C88C9EEE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2942</TotalTime>
  <Words>227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103</cp:revision>
  <dcterms:created xsi:type="dcterms:W3CDTF">2024-12-08T18:36:31Z</dcterms:created>
  <dcterms:modified xsi:type="dcterms:W3CDTF">2025-01-06T18:40:35Z</dcterms:modified>
</cp:coreProperties>
</file>