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uropa.pptx" TargetMode="External"/><Relationship Id="rId7" Type="http://schemas.openxmlformats.org/officeDocument/2006/relationships/hyperlink" Target="Minosse%20prepara%20la%20guerra.pptx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ndroge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Pasifa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Radamant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Creta,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Europa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Radamanto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marito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Pasifae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Per vendicare la morte del figlio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Androgeo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mosse guerra contro Atene.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Minosse prepara la guerra contro Atene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Minosse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CE9E4F0-B28E-35BA-C915-02279764DE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62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78</cp:revision>
  <dcterms:created xsi:type="dcterms:W3CDTF">2024-12-08T18:36:31Z</dcterms:created>
  <dcterms:modified xsi:type="dcterms:W3CDTF">2025-01-05T09:50:18Z</dcterms:modified>
</cp:coreProperties>
</file>