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3" Type="http://schemas.openxmlformats.org/officeDocument/2006/relationships/hyperlink" Target="Venere.pptx" TargetMode="External"/><Relationship Id="rId7" Type="http://schemas.openxmlformats.org/officeDocument/2006/relationships/image" Target="../media/image1.png"/><Relationship Id="rId2" Type="http://schemas.openxmlformats.org/officeDocument/2006/relationships/hyperlink" Target="Diomede%20figlio%20di%20Tide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latinopratico.it/" TargetMode="External"/><Relationship Id="rId5" Type="http://schemas.openxmlformats.org/officeDocument/2006/relationships/hyperlink" Target="http://www.graverini.com/" TargetMode="External"/><Relationship Id="rId4" Type="http://schemas.openxmlformats.org/officeDocument/2006/relationships/hyperlink" Target="Racconto%20di%20Diomede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Uno dei compagni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Diomede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 Fu trasformato in </a:t>
            </a:r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uccello </a:t>
            </a:r>
            <a:r>
              <a:rPr lang="it-IT" dirty="0">
                <a:solidFill>
                  <a:schemeClr val="tx1"/>
                </a:solidFill>
              </a:rPr>
              <a:t>da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Venere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endParaRPr lang="it-IT" b="1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Vedi: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Racconto di Diomede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>
                <a:solidFill>
                  <a:schemeClr val="tx1"/>
                </a:solidFill>
              </a:rPr>
              <a:t>Ersenore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5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6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65B35208-CE24-6326-8AEE-146D2455137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247</TotalTime>
  <Words>41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45</cp:revision>
  <dcterms:created xsi:type="dcterms:W3CDTF">2024-12-08T18:36:31Z</dcterms:created>
  <dcterms:modified xsi:type="dcterms:W3CDTF">2025-01-04T15:32:08Z</dcterms:modified>
</cp:coreProperties>
</file>