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raverini.com/" TargetMode="External"/><Relationship Id="rId3" Type="http://schemas.openxmlformats.org/officeDocument/2006/relationships/hyperlink" Target="Nettuno.pptx" TargetMode="External"/><Relationship Id="rId7" Type="http://schemas.openxmlformats.org/officeDocument/2006/relationships/hyperlink" Target="Paride.pptx" TargetMode="External"/><Relationship Id="rId2" Type="http://schemas.openxmlformats.org/officeDocument/2006/relationships/hyperlink" Target="Achill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Apollo.pptx" TargetMode="External"/><Relationship Id="rId11" Type="http://schemas.openxmlformats.org/officeDocument/2006/relationships/image" Target="../media/image2.svg"/><Relationship Id="rId5" Type="http://schemas.openxmlformats.org/officeDocument/2006/relationships/hyperlink" Target="Guerra%20di%20Troia.pptx" TargetMode="External"/><Relationship Id="rId10" Type="http://schemas.openxmlformats.org/officeDocument/2006/relationships/image" Target="../media/image1.png"/><Relationship Id="rId4" Type="http://schemas.openxmlformats.org/officeDocument/2006/relationships/hyperlink" Target="Cicno%20figlio%20di%20Nettuno.pptx" TargetMode="External"/><Relationship Id="rId9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900000" rIns="216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12.580-619</a:t>
            </a:r>
            <a:endParaRPr lang="it-IT" sz="1800" b="1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  <a:hlinkClick r:id="rId2" action="ppaction://hlinkpres?slideindex=1&amp;slidetitle="/>
            </a:endParaRPr>
          </a:p>
          <a:p>
            <a:pPr>
              <a:lnSpc>
                <a:spcPct val="114000"/>
              </a:lnSpc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Nettuno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è irato con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Achille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per la morte di suo figlio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Cicno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all’inizio della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guerra di Troia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(580-583), e va da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Apollo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 pregarlo di ucciderlo per lui con una delle sue frecce (596). </a:t>
            </a:r>
          </a:p>
          <a:p>
            <a:pPr>
              <a:lnSpc>
                <a:spcPct val="114000"/>
              </a:lnSpc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Apollo va da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Paride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sul campo di battaglia sta bersagliando con l’arco dei Greci di nessuna fama; gli indica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Achille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dirige la sua freccia con precisione letale verso il bersaglio (605-606). </a:t>
            </a:r>
          </a:p>
          <a:p>
            <a:pPr>
              <a:lnSpc>
                <a:spcPct val="114000"/>
              </a:lnSpc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Achille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è morto, del suo corpo non rimangono che le ceneri, ma la sua gloria abbraccia tutto l’universo (612-619).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</a:endParaRPr>
          </a:p>
          <a:p>
            <a:pPr>
              <a:lnSpc>
                <a:spcPct val="114000"/>
              </a:lnSpc>
            </a:pP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Morte di Achille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8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9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88070193-9DCB-3E41-C18F-6C4293FBDD3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2A74EC83-43D9-6F75-B0CC-19819FFD0D93}"/>
              </a:ext>
            </a:extLst>
          </p:cNvPr>
          <p:cNvSpPr txBox="1"/>
          <p:nvPr/>
        </p:nvSpPr>
        <p:spPr>
          <a:xfrm>
            <a:off x="318523" y="1591152"/>
            <a:ext cx="1163347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/>
              <a:t>(parte di </a:t>
            </a:r>
            <a:r>
              <a:rPr lang="it-IT">
                <a:hlinkClick r:id="rId5" action="ppaction://hlinkpres?slideindex=1&amp;slidetitle="/>
              </a:rPr>
              <a:t>Guerra di Troia</a:t>
            </a:r>
            <a:r>
              <a:rPr lang="it-IT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1480</TotalTime>
  <Words>132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72</cp:revision>
  <dcterms:created xsi:type="dcterms:W3CDTF">2024-12-08T18:36:31Z</dcterms:created>
  <dcterms:modified xsi:type="dcterms:W3CDTF">2025-01-06T18:31:08Z</dcterms:modified>
</cp:coreProperties>
</file>