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seo%20ed%20Eg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Bandito dell’Attica; adattava i suoi ospiti alla lunghezza del letto, stirandoli o mozzandogli i piedi. Fu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 ed Egeo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Procruste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2537A0E-8179-1388-DA2F-A6286A4EDB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51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69</cp:revision>
  <dcterms:created xsi:type="dcterms:W3CDTF">2024-12-08T18:36:31Z</dcterms:created>
  <dcterms:modified xsi:type="dcterms:W3CDTF">2025-01-05T13:06:23Z</dcterms:modified>
</cp:coreProperties>
</file>