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nosse%20prepara%20la%20guerr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Mino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re di Creta, che per vendicare la sua morte mosse guerra contro Atene.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 prepara la guerra contro Atene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Androgeo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49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74</cp:revision>
  <dcterms:created xsi:type="dcterms:W3CDTF">2024-12-08T18:36:31Z</dcterms:created>
  <dcterms:modified xsi:type="dcterms:W3CDTF">2025-01-04T11:10:06Z</dcterms:modified>
</cp:coreProperties>
</file>