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eleagr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eloo%20ed%20Ercole.pptx" TargetMode="External"/><Relationship Id="rId5" Type="http://schemas.openxmlformats.org/officeDocument/2006/relationships/hyperlink" Target="Altea%20e%20Meleagr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Deianir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(tra gli altri)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Deianira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Altea e Meleagro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6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Acheloo ed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Altea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67</cp:revision>
  <dcterms:created xsi:type="dcterms:W3CDTF">2024-12-08T18:36:31Z</dcterms:created>
  <dcterms:modified xsi:type="dcterms:W3CDTF">2025-01-04T11:02:47Z</dcterms:modified>
</cp:coreProperties>
</file>