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Biblide%20e%20Caun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le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Ninfa figlia di Meandro; violentata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Mileto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partorì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Biblide 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Cauno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Cianea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52BF2F6-E161-8EE8-8F16-D362BABD93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2025-01-04T13:48:43Z</dcterms:modified>
</cp:coreProperties>
</file>