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Rotta%20di%20Enea%20da%20Delo%20a%20Zancle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Anchise.pptx" TargetMode="External"/><Relationship Id="rId7" Type="http://schemas.openxmlformats.org/officeDocument/2006/relationships/hyperlink" Target="Cratere%20di%20Ters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Enea.pptx" TargetMode="External"/><Relationship Id="rId16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pollo.pptx" TargetMode="External"/><Relationship Id="rId11" Type="http://schemas.openxmlformats.org/officeDocument/2006/relationships/hyperlink" Target="Caieta.pptx" TargetMode="External"/><Relationship Id="rId5" Type="http://schemas.openxmlformats.org/officeDocument/2006/relationships/hyperlink" Target="Figlie%20di%20Ani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Rotta%20di%20Enea%20da%20Pitecusa%20a%20Gaeta.pptx" TargetMode="External"/><Relationship Id="rId4" Type="http://schemas.openxmlformats.org/officeDocument/2006/relationships/hyperlink" Target="Anio.pptx" TargetMode="External"/><Relationship Id="rId9" Type="http://schemas.openxmlformats.org/officeDocument/2006/relationships/hyperlink" Target="Rotta%20di%20Enea%20da%20Scilla%20e%20Cariddi%20a%20Pitecusa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612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13.623-14.444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fugge da Troia, portando con sé le immagini sacre, il padre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Anchise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Ascanio (13.624-627). A Delo è accolto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Anio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(13.628-639).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Anchise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Anio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ne è stato dei suoi figli (13.640-642):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Le figlie di Anio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(13.643-666)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L’oracolo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comanda ai Troiani di «cercare l’antica madre» (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675-679). Alla partenza,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regala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cratere istoriato datogli da Terse: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Il cratere di Terse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(13.685-701)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troiani ripartono e fanno rotta verso l’Italia (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702-708).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Zancle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13.702-14.74: Scilla e Glauco; Aci, Galatea e Polifemo)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da Scilla e Cariddi a Pitecusa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kern="100" dirty="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14.75-100: Pitecusa)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da Pitecusa a Gaeta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(14.101-444: la Sibilla,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Macareo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Achemenide, Pico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Canente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Partito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Gaeta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giunge finalmente alla foce del Tevere (14.445-448).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viaggio di Enea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1E175F9-729E-6D3E-869D-A1883ADE7A5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CB67A23-DE7A-0E84-CB53-035963229937}"/>
              </a:ext>
            </a:extLst>
          </p:cNvPr>
          <p:cNvSpPr txBox="1"/>
          <p:nvPr/>
        </p:nvSpPr>
        <p:spPr>
          <a:xfrm>
            <a:off x="324000" y="1524620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6" action="ppaction://hlinkpres?slideindex=1&amp;slidetitle="/>
              </a:rPr>
              <a:t>Ciclo di Enea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2731</TotalTime>
  <Words>191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100</cp:revision>
  <dcterms:created xsi:type="dcterms:W3CDTF">2024-12-08T18:36:31Z</dcterms:created>
  <dcterms:modified xsi:type="dcterms:W3CDTF">2025-01-06T18:34:47Z</dcterms:modified>
</cp:coreProperties>
</file>