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ede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edea%20a%20Corinto%20e%20Ate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Atene e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Sposò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 a Corinto e Atene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Egeo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5926EE-C598-D14C-BE5D-624E0854A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59</cp:revision>
  <dcterms:created xsi:type="dcterms:W3CDTF">2024-12-08T18:36:31Z</dcterms:created>
  <dcterms:modified xsi:type="dcterms:W3CDTF">2025-01-04T15:01:10Z</dcterms:modified>
</cp:coreProperties>
</file>