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Peleo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Ner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Esaco.pptx" TargetMode="External"/><Relationship Id="rId5" Type="http://schemas.openxmlformats.org/officeDocument/2006/relationships/hyperlink" Target="Lupo%20pietrificato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Peleo%20e%20Teti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Ninfa del mare, figlia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Nereo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sposa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Peleo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Peleo e Teti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Il lupo pietrificato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Esaco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Teti figlia di Nereo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7B962AF3-5220-5AE2-4584-D5E094A41DC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47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28</cp:revision>
  <dcterms:created xsi:type="dcterms:W3CDTF">2024-12-08T18:36:31Z</dcterms:created>
  <dcterms:modified xsi:type="dcterms:W3CDTF">2025-01-05T17:45:03Z</dcterms:modified>
</cp:coreProperties>
</file>