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Minieid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Orcomeno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Beozia, padre delle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Minieidi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Leuconoe,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Alcitoe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Leucippe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Minia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5A09705-A897-EC87-A55B-A8AFB65380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45</cp:revision>
  <dcterms:created xsi:type="dcterms:W3CDTF">2024-12-08T18:36:31Z</dcterms:created>
  <dcterms:modified xsi:type="dcterms:W3CDTF">2025-01-05T09:49:09Z</dcterms:modified>
</cp:coreProperties>
</file>