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Rotta%20di%20Enea%20da%20Delo%20a%20Zancle.pptx" TargetMode="External"/><Relationship Id="rId7" Type="http://schemas.openxmlformats.org/officeDocument/2006/relationships/image" Target="../media/image2.svg"/><Relationship Id="rId2" Type="http://schemas.openxmlformats.org/officeDocument/2006/relationships/hyperlink" Target="Giov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http://www.latinopratico.it/" TargetMode="External"/><Relationship Id="rId4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Re dei Molossi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Giove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trasformò lui e i suoi figli in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uccelli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per salvarli da un incendio. </a:t>
            </a:r>
          </a:p>
          <a:p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Rotta di Enea da Delo a </a:t>
            </a:r>
            <a:r>
              <a:rPr lang="it-IT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Zancle</a:t>
            </a:r>
            <a:endParaRPr lang="it-IT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chemeClr val="tx1"/>
                </a:solidFill>
              </a:rPr>
              <a:t>Munico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4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5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832ECBFE-4BDC-CB45-2C9B-925D7134515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52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27</cp:revision>
  <dcterms:created xsi:type="dcterms:W3CDTF">2024-12-08T18:36:31Z</dcterms:created>
  <dcterms:modified xsi:type="dcterms:W3CDTF">2025-01-05T09:53:54Z</dcterms:modified>
</cp:coreProperties>
</file>