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Perse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Atlan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assiopea.pptx" TargetMode="External"/><Relationship Id="rId5" Type="http://schemas.openxmlformats.org/officeDocument/2006/relationships/hyperlink" Target="Nettuno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Cefeo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4.663-739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Dopo l’avventura con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Atlante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calmatisi i venti e sorto il giorno,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Perseo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riprende il volo e giunge nelle terre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Cefeo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Etiopia. 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figlia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Cefeo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Andromeda, era stata legata su uno scoglio in attesa che un mostro marino la divorasse; si trattava di un modo di placare l’ira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Nettuno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irato perché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Cassiopea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(moglie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Cefeo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madre di Andromeda) aveva osato dirsi più bella delle Nereidi.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Perseo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la vede, e subito se ne innamora. 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Dal mare arriva il mostro che la divorerà;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Cefeo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Cassiopea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stringono alla figlia terrorizzata.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Perseo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offre di salvarla, se loro glie la concederanno in sposa; loro accettano.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Perseo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sconfigge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mostro con la testa di Medusa,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prende con sé Andromeda. 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Andromeda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AF4C453-F828-351B-C0D8-9F4E7B6739F0}"/>
              </a:ext>
            </a:extLst>
          </p:cNvPr>
          <p:cNvSpPr txBox="1"/>
          <p:nvPr/>
        </p:nvSpPr>
        <p:spPr>
          <a:xfrm>
            <a:off x="324000" y="1587211"/>
            <a:ext cx="116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(parte del </a:t>
            </a:r>
            <a:r>
              <a:rPr lang="it-IT">
                <a:hlinkClick r:id="rId3" action="ppaction://hlinkpres?slideindex=1&amp;slidetitle="/>
              </a:rPr>
              <a:t>Ciclo di Perseo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171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34</cp:revision>
  <dcterms:created xsi:type="dcterms:W3CDTF">2024-12-08T18:36:31Z</dcterms:created>
  <dcterms:modified xsi:type="dcterms:W3CDTF">2025-01-06T18:08:04Z</dcterms:modified>
</cp:coreProperties>
</file>