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Ino%20e%20Atamant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Armonia.pptx" TargetMode="External"/><Relationship Id="rId9" Type="http://schemas.openxmlformats.org/officeDocument/2006/relationships/hyperlink" Target="Ciclo%20teba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4.563-603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oppresso dal lutto per la morte della figlia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dei suoi nipoti Learco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Melicerte,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abbandona Tebe e va in Illiria con la moglie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Si chiede se le sue disgrazie sono dovute al fatto che ha ucciso il mostruoso serpente, e chiede di diventare serpente lui stesso;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prega di condividerne la sorte. Ambedue ora sono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innocui per l’uomo.</a:t>
            </a:r>
          </a:p>
          <a:p>
            <a:pPr>
              <a:lnSpc>
                <a:spcPct val="115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Cadmo e Armonia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8E99DCE-23BB-42C6-47E6-9CDFBBA4D1E1}"/>
              </a:ext>
            </a:extLst>
          </p:cNvPr>
          <p:cNvSpPr txBox="1"/>
          <p:nvPr/>
        </p:nvSpPr>
        <p:spPr>
          <a:xfrm>
            <a:off x="324000" y="1502999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101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2025-01-06T17:57:31Z</dcterms:modified>
</cp:coreProperties>
</file>