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Giuno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Be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Ino%20e%20Atamante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Le cinquanta figlie di Danao, re di Libia e figlio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Belo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uccisero i loro mariti.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Giunone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le incontra nell’oltretomba (vedi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Ino e </a:t>
            </a:r>
            <a:r>
              <a:rPr lang="it-IT" dirty="0" err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Atamante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).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Danaidi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5AFD1C0-4ECC-94C5-1EAC-3A0514CB74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2025-01-04T14:39:03Z</dcterms:modified>
</cp:coreProperties>
</file>