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rcole%20e%20la%20cerva%20di%20Ceri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 e la cerva di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Cerinea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Cerva di </a:t>
            </a:r>
            <a:r>
              <a:rPr lang="it-IT" sz="2400" b="1" dirty="0" err="1">
                <a:solidFill>
                  <a:schemeClr val="tx1"/>
                </a:solidFill>
              </a:rPr>
              <a:t>Cerinea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FC684EE-9644-5D9D-790B-0BAD635DDF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2025-01-06T08:41:16Z</dcterms:modified>
</cp:coreProperties>
</file>