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Foco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Dedalione.pptx" TargetMode="External"/><Relationship Id="rId7" Type="http://schemas.openxmlformats.org/officeDocument/2006/relationships/hyperlink" Target="Psamate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Cei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eleo.pptx" TargetMode="External"/><Relationship Id="rId11" Type="http://schemas.openxmlformats.org/officeDocument/2006/relationships/hyperlink" Target="Peleo%20e%20Teti.pptx" TargetMode="External"/><Relationship Id="rId5" Type="http://schemas.openxmlformats.org/officeDocument/2006/relationships/hyperlink" Target="Nere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Teti%20figlia%20di%20Nereo.pptx" TargetMode="External"/><Relationship Id="rId4" Type="http://schemas.openxmlformats.org/officeDocument/2006/relationships/hyperlink" Target="Onetore.pptx" TargetMode="External"/><Relationship Id="rId9" Type="http://schemas.openxmlformats.org/officeDocument/2006/relationships/hyperlink" Target="Alcione%20moglie%20di%20Ceic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11.352-409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Appena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ha finito di raccontare la storia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Dedalione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irrompe a corte il mandriano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Onetore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riferire di un avvenimento spaventoso. S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ulla baia, presso un tempio sacro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alle Nereidi, un terribile lupo sta facendo strage di buoi e mandriani: occorre portare aiuto velocemente. 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capisce che si tratta della vendetta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Psamate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la Nereide madre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Foco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lui aveva ucciso (380-381).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per partire con altri soccorritori; la moglie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scongiura di non farlo,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dice che è meglio pregare gli dei del mare per ottenere misericordia (389-392).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Psamate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cede alle preghiere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Teti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sì: e il lupo diviene di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98892" y="150290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del mandriano </a:t>
            </a:r>
            <a:r>
              <a:rPr lang="it-IT" dirty="0" err="1">
                <a:solidFill>
                  <a:schemeClr val="tx1"/>
                </a:solidFill>
              </a:rPr>
              <a:t>Onetore</a:t>
            </a:r>
            <a:r>
              <a:rPr lang="it-IT" dirty="0">
                <a:solidFill>
                  <a:schemeClr val="tx1"/>
                </a:solidFill>
              </a:rPr>
              <a:t>; parte della storia di </a:t>
            </a:r>
            <a:r>
              <a:rPr lang="it-IT" dirty="0">
                <a:solidFill>
                  <a:schemeClr val="tx1"/>
                </a:solidFill>
                <a:hlinkClick r:id="rId11" action="ppaction://hlinkpres?slideindex=1&amp;slidetitle="/>
              </a:rPr>
              <a:t>Peleo e Teti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Il lupo pietrificato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8EFF851-EA6E-7CD6-9087-1D5000DF6E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168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74</cp:revision>
  <dcterms:created xsi:type="dcterms:W3CDTF">2024-12-08T18:36:31Z</dcterms:created>
  <dcterms:modified xsi:type="dcterms:W3CDTF">2025-01-04T18:14:28Z</dcterms:modified>
</cp:coreProperties>
</file>