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Ino%20e%20Atama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Uccelli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in cui furono trasformate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le amiche di Ino. </a:t>
            </a:r>
          </a:p>
          <a:p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 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Ismenidi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81CE2C2-9C78-9AF8-9574-7D6C2EC3F9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2025-01-04T17:42:23Z</dcterms:modified>
</cp:coreProperties>
</file>