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Esione.pptx" TargetMode="External"/><Relationship Id="rId13" Type="http://schemas.openxmlformats.org/officeDocument/2006/relationships/hyperlink" Target="http://www.graverini.com/" TargetMode="External"/><Relationship Id="rId3" Type="http://schemas.openxmlformats.org/officeDocument/2006/relationships/hyperlink" Target="Orecchie%20di%20Mida.pptx" TargetMode="External"/><Relationship Id="rId7" Type="http://schemas.openxmlformats.org/officeDocument/2006/relationships/hyperlink" Target="Nettuno.pptx" TargetMode="External"/><Relationship Id="rId12" Type="http://schemas.openxmlformats.org/officeDocument/2006/relationships/hyperlink" Target="Cinghiale%20calidonio.pptx" TargetMode="External"/><Relationship Id="rId2" Type="http://schemas.openxmlformats.org/officeDocument/2006/relationships/hyperlink" Target="Pan.pptx" TargetMode="External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7.xml"/><Relationship Id="rId6" Type="http://schemas.openxmlformats.org/officeDocument/2006/relationships/hyperlink" Target="Laomedonte.pptx" TargetMode="External"/><Relationship Id="rId11" Type="http://schemas.openxmlformats.org/officeDocument/2006/relationships/hyperlink" Target="Telamone.pptx" TargetMode="External"/><Relationship Id="rId5" Type="http://schemas.openxmlformats.org/officeDocument/2006/relationships/hyperlink" Target="Tmolo.pptx" TargetMode="External"/><Relationship Id="rId15" Type="http://schemas.openxmlformats.org/officeDocument/2006/relationships/image" Target="../media/image1.png"/><Relationship Id="rId10" Type="http://schemas.openxmlformats.org/officeDocument/2006/relationships/hyperlink" Target="Peleo.pptx" TargetMode="External"/><Relationship Id="rId4" Type="http://schemas.openxmlformats.org/officeDocument/2006/relationships/hyperlink" Target="Apollo.pptx" TargetMode="External"/><Relationship Id="rId9" Type="http://schemas.openxmlformats.org/officeDocument/2006/relationships/hyperlink" Target="Ercole.pptx" TargetMode="External"/><Relationship Id="rId1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0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11.194-217</a:t>
            </a: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Dopo la contesa musicale con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Pan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la vicenda delle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orecchie di Mida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Apollo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lascia lo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Tmolo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vola verso l’Ellesponto. Vede il 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Laomedonte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che inizia a costruire le mura di Troia, e gli si avvicina assieme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Nettuno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in forma umana: in cambio di un compenso, costruiranno loro le mura.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Laomedonte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poi rifiuta il compenso stabilito,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Nettuno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allaga la piana di Troia. Non contento, esige la figlia del re,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Esione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per un mostro marino.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Ercole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salva la principessa, e ancora una volta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Laomedonte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nega la ricompensa dovuta: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Ercole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allora attaccò e vinse Troia. I fratelli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Peleo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Telamone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(che avevano già partecipato alla caccia al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cinghiale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calidonio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avevano combattuto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Ercole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Peleo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era già sposato con una dea, ed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Esione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andò in moglie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Telamone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Le mura di Troia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7728AF1-AC1D-DBF0-4277-73A87EB8F11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1710</TotalTime>
  <Words>176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73</cp:revision>
  <dcterms:created xsi:type="dcterms:W3CDTF">2024-12-08T18:36:31Z</dcterms:created>
  <dcterms:modified xsi:type="dcterms:W3CDTF">2025-01-05T10:24:38Z</dcterms:modified>
</cp:coreProperties>
</file>