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sac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del dio-fiume Granico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prima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dal quale partorì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Esaco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Esaco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Alessiroe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98</cp:revision>
  <dcterms:created xsi:type="dcterms:W3CDTF">2024-12-08T18:36:31Z</dcterms:created>
  <dcterms:modified xsi:type="dcterms:W3CDTF">2025-01-04T10:58:25Z</dcterms:modified>
</cp:coreProperties>
</file>