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Achelo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Furi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Giove.pptx" TargetMode="External"/><Relationship Id="rId4" Type="http://schemas.openxmlformats.org/officeDocument/2006/relationships/hyperlink" Target="Calliroe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Anfiarao (uno dei partecipanti alla spedizione dei Sette contro Tebe) ed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Erifile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Uccise la madre, che aveva convinto il padre a unirsi alla spedizione nella quale aveva trovato la morte; per questo fu perseguitato dalle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Furie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 purificato dal dio fluviale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Acheloo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gli diede in moglie la propria figlia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Calliroe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Alcmeone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fu poi ucciso da </a:t>
            </a: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Fegeo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 re arcade;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Calliroe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chiese a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Giove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far diventare adulti i suoi figli, in modo che potessero vendicare la morte del padre.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Alcmeone</a:t>
            </a:r>
            <a:r>
              <a:rPr lang="it-IT" sz="2400" b="1" dirty="0">
                <a:solidFill>
                  <a:schemeClr val="tx1"/>
                </a:solidFill>
              </a:rPr>
              <a:t>	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118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54</cp:revision>
  <dcterms:created xsi:type="dcterms:W3CDTF">2024-12-08T18:36:31Z</dcterms:created>
  <dcterms:modified xsi:type="dcterms:W3CDTF">2025-01-04T10:56:21Z</dcterms:modified>
</cp:coreProperties>
</file>