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iana.pptx" TargetMode="External"/><Relationship Id="rId13" Type="http://schemas.openxmlformats.org/officeDocument/2006/relationships/hyperlink" Target="Ciclo%20tebano.pptx" TargetMode="External"/><Relationship Id="rId3" Type="http://schemas.openxmlformats.org/officeDocument/2006/relationships/hyperlink" Target="Aracne.pptx" TargetMode="External"/><Relationship Id="rId7" Type="http://schemas.openxmlformats.org/officeDocument/2006/relationships/hyperlink" Target="Apollo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Tanta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Latona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Tiresia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Manto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6.146-312</a:t>
            </a:r>
          </a:p>
          <a:p>
            <a:pPr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Niobe (figlia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Tantalo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moglie di Anfione re di Tebe) aveva conosciuto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Aracne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 la sua punizione non bastò a farla essere più rispettosa degli dei. Andava superba dei suoi molti figli.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Manto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Tiresia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esorta le Tebane a onorare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Latona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(157-162). Arriva Niobe, e dice che lei dovrebbe essere onorata invece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Latona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è di ascendenza divina, regina di Tebe, ricca, e ha sette figli e sette figlie – non solo due.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Latona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terra negò perfino un posto per partorire, finché Delo non ne ebbe pietà (170-201). Sul Cinto,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Latona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lamenta dell’offesa con i figli (206-213).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vanno a Tebe; uccidono Ismeno (224-229),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Sipilo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(230-238),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Fedimo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Tantalo (239-247), 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Alfenore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(248-253),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Damasictone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(254-260),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Ilioneo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(261-266). Il padre Anfione si uccide per il dolore (271-272); Latona si getta sui corpi dei figli, e dice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Latona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le restano comunque sette figlie – più che a lei (280-285). Subito gli dei trapassano con le loro frecce anche le sette figlie (286-301). Niobe, impietrita dal dolore, diventa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anche nella sua nuova forma continua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piangere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Il vento la trasporta sulla cima di un monte nella patria Lidia. </a:t>
            </a:r>
          </a:p>
          <a:p>
            <a:pPr lvl="1"/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Niobe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D1EF77D-F97B-A3B4-2DB7-A153F1D2E4B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7AAFFF-8612-D6D9-A7E2-46CD51B76F6F}"/>
              </a:ext>
            </a:extLst>
          </p:cNvPr>
          <p:cNvSpPr txBox="1"/>
          <p:nvPr/>
        </p:nvSpPr>
        <p:spPr>
          <a:xfrm>
            <a:off x="324000" y="1502999"/>
            <a:ext cx="1162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Ciclo Tebano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275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39</cp:revision>
  <dcterms:created xsi:type="dcterms:W3CDTF">2024-12-08T18:36:31Z</dcterms:created>
  <dcterms:modified xsi:type="dcterms:W3CDTF">2025-01-06T17:58:05Z</dcterms:modified>
</cp:coreProperties>
</file>