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Narcis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Narciso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Nemesi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4CE3200-E000-EEA8-9801-2CCF8998F8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26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30</cp:revision>
  <dcterms:created xsi:type="dcterms:W3CDTF">2024-12-08T18:36:31Z</dcterms:created>
  <dcterms:modified xsi:type="dcterms:W3CDTF">2025-01-05T10:37:19Z</dcterms:modified>
</cp:coreProperties>
</file>