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dra%20di%20Lerna.pptx" TargetMode="External"/><Relationship Id="rId5" Type="http://schemas.openxmlformats.org/officeDocument/2006/relationships/hyperlink" Target="Centaur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rcol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9.191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 ospite del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Centauro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Una discussione sul vino dette origine a uno scontro tra i Centauri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 ne uccise molti con le sue frecce avvelenate con il sangue dell’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Idra di Lerna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i Centauri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0AC2F6B-5F5C-A457-6D9D-7B3054758A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88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77</cp:revision>
  <dcterms:created xsi:type="dcterms:W3CDTF">2024-12-08T18:36:31Z</dcterms:created>
  <dcterms:modified xsi:type="dcterms:W3CDTF">2025-01-04T15:16:15Z</dcterms:modified>
</cp:coreProperties>
</file>