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Andromed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Cef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Lotte%20alle%20nozze%20di%20Perseo.pptx" TargetMode="External"/><Relationship Id="rId4" Type="http://schemas.openxmlformats.org/officeDocument/2006/relationships/hyperlink" Target="Perse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ratello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Cefeo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già promesso sposo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Andromeda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prima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liberasse dal mostro e la sposasse. Cercherà di uccidere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 banchetto di nozze. </a:t>
            </a:r>
          </a:p>
          <a:p>
            <a:pPr>
              <a:lnSpc>
                <a:spcPct val="114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 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Lotte alle nozze di Perseo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Fineo</a:t>
            </a:r>
            <a:r>
              <a:rPr lang="it-IT" sz="2400" b="1" dirty="0">
                <a:solidFill>
                  <a:schemeClr val="tx1"/>
                </a:solidFill>
              </a:rPr>
              <a:t> </a:t>
            </a:r>
            <a:r>
              <a:rPr lang="it-IT" sz="2400" b="1">
                <a:solidFill>
                  <a:schemeClr val="tx1"/>
                </a:solidFill>
              </a:rPr>
              <a:t>(figlio di Belo)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E02DF03-5F10-D27C-2241-8F59CA728B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64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58</cp:revision>
  <dcterms:created xsi:type="dcterms:W3CDTF">2024-12-08T18:36:31Z</dcterms:created>
  <dcterms:modified xsi:type="dcterms:W3CDTF">2025-01-04T16:06:09Z</dcterms:modified>
</cp:coreProperties>
</file>