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Pele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Eac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Lupo%20pietrificato.pptx" TargetMode="External"/><Relationship Id="rId4" Type="http://schemas.openxmlformats.org/officeDocument/2006/relationships/hyperlink" Target="Peleo%20e%20Teti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Eaco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re dell’isola di Egina. Fu ucciso dal fratellastro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Peleo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Peleo e Teti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Storia del lupo pietrificato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Foco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6C211C4-EFB5-83E7-B27F-DD06AAC764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47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82</cp:revision>
  <dcterms:created xsi:type="dcterms:W3CDTF">2024-12-08T18:36:31Z</dcterms:created>
  <dcterms:modified xsi:type="dcterms:W3CDTF">2025-01-04T16:06:48Z</dcterms:modified>
</cp:coreProperties>
</file>