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032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07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Egina.pptx" TargetMode="External"/><Relationship Id="rId3" Type="http://schemas.openxmlformats.org/officeDocument/2006/relationships/hyperlink" Target="Teseo.pptx" TargetMode="External"/><Relationship Id="rId7" Type="http://schemas.openxmlformats.org/officeDocument/2006/relationships/hyperlink" Target="Giove.pptx" TargetMode="External"/><Relationship Id="rId12" Type="http://schemas.openxmlformats.org/officeDocument/2006/relationships/image" Target="../media/image2.svg"/><Relationship Id="rId2" Type="http://schemas.openxmlformats.org/officeDocument/2006/relationships/hyperlink" Target="Cefalo%20cerca%20aiuti%20contro%20Minosse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Giunone.pptx" TargetMode="External"/><Relationship Id="rId11" Type="http://schemas.openxmlformats.org/officeDocument/2006/relationships/image" Target="../media/image1.png"/><Relationship Id="rId5" Type="http://schemas.openxmlformats.org/officeDocument/2006/relationships/hyperlink" Target="Cefalo.pptx" TargetMode="External"/><Relationship Id="rId10" Type="http://schemas.openxmlformats.org/officeDocument/2006/relationships/hyperlink" Target="http://www.latinopratico.it/" TargetMode="External"/><Relationship Id="rId4" Type="http://schemas.openxmlformats.org/officeDocument/2006/relationships/hyperlink" Target="Eaco.pptx" TargetMode="External"/><Relationship Id="rId9" Type="http://schemas.openxmlformats.org/officeDocument/2006/relationships/hyperlink" Target="http://www.graverini.com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080000" rIns="360000" bIns="360000" numCol="1" spcCol="360000" rtlCol="0" anchor="t" anchorCtr="0"/>
          <a:lstStyle/>
          <a:p>
            <a:r>
              <a:rPr lang="it-IT" sz="1800" b="1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7.</a:t>
            </a:r>
            <a:r>
              <a:rPr lang="it-IT" b="1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523-657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. Fa parte di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Cefalo cerca aiuti contro Minosse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a sua volta </a:t>
            </a:r>
            <a:r>
              <a:rPr lang="it-IT" sz="180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parte del ciclo di </a:t>
            </a:r>
            <a:r>
              <a:rPr lang="it-IT" sz="180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Teseo</a:t>
            </a:r>
            <a:r>
              <a:rPr lang="it-IT" sz="180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.</a:t>
            </a:r>
            <a:endParaRPr lang="it-IT" sz="1800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endParaRPr lang="it-IT" dirty="0">
              <a:solidFill>
                <a:schemeClr val="tx1"/>
              </a:solidFill>
            </a:endParaRPr>
          </a:p>
          <a:p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4" action="ppaction://hlinkpres?slideindex=1&amp;slidetitle="/>
              </a:rPr>
              <a:t>Eaco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racconta a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5" action="ppaction://hlinkpres?slideindex=1&amp;slidetitle="/>
              </a:rPr>
              <a:t>Cefalo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e agli altri Ateniesi venuti a Egina per cercare aiuto di recenti disgrazie accadute nell’isola.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6" action="ppaction://hlinkpres?slideindex=1&amp;slidetitle="/>
              </a:rPr>
              <a:t>Giunone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è irata per il tradimento di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7" action="ppaction://hlinkpres?slideindex=1&amp;slidetitle="/>
              </a:rPr>
              <a:t>Giove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con la ninfa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8" action="ppaction://hlinkpres?slideindex=1&amp;slidetitle="/>
              </a:rPr>
              <a:t>Egina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e perseguita con la peste l’isola che ne porta il nome (523-613).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4" action="ppaction://hlinkpres?slideindex=1&amp;slidetitle="/>
              </a:rPr>
              <a:t>Eaco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chiede aiuto al padre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7" action="ppaction://hlinkpres?slideindex=1&amp;slidetitle="/>
              </a:rPr>
              <a:t>Giove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(615-621), che ripopola Egina con tanti cittadini quante le </a:t>
            </a:r>
            <a:r>
              <a:rPr lang="it-IT" sz="1800" b="1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formiche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che vivono in una grande quercia sacra, detti Mirmidoni [omonimi dei Mirmidoni di Achille] (622-651)</a:t>
            </a:r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324000" y="1062955"/>
            <a:ext cx="115887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schemeClr val="tx1"/>
                </a:solidFill>
              </a:rPr>
              <a:t>Peste di Egina</a:t>
            </a:r>
          </a:p>
        </p:txBody>
      </p:sp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9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10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  <p:sp>
        <p:nvSpPr>
          <p:cNvPr id="4" name="Sottotitolo scheda">
            <a:extLst>
              <a:ext uri="{FF2B5EF4-FFF2-40B4-BE49-F238E27FC236}">
                <a16:creationId xmlns:a16="http://schemas.microsoft.com/office/drawing/2014/main" id="{D495169D-3B9E-727D-80CF-A73795E31202}"/>
              </a:ext>
            </a:extLst>
          </p:cNvPr>
          <p:cNvSpPr txBox="1"/>
          <p:nvPr/>
        </p:nvSpPr>
        <p:spPr>
          <a:xfrm>
            <a:off x="328029" y="16512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>
                <a:solidFill>
                  <a:schemeClr val="tx1"/>
                </a:solidFill>
              </a:rPr>
              <a:t>(Racconto di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4" action="ppaction://hlinkpres?slideindex=1&amp;slidetitle="/>
              </a:rPr>
              <a:t>Eaco</a:t>
            </a:r>
            <a:r>
              <a:rPr lang="it-IT" dirty="0">
                <a:solidFill>
                  <a:schemeClr val="tx1"/>
                </a:solidFill>
              </a:rPr>
              <a:t>)</a:t>
            </a:r>
          </a:p>
        </p:txBody>
      </p:sp>
      <p:pic>
        <p:nvPicPr>
          <p:cNvPr id="5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03C37603-0F4C-6E0B-AE4E-3983A77A5D32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1575</TotalTime>
  <Words>135</Words>
  <Application>Microsoft Office PowerPoint</Application>
  <PresentationFormat>Widescreen</PresentationFormat>
  <Paragraphs>7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59</cp:revision>
  <dcterms:created xsi:type="dcterms:W3CDTF">2024-12-08T18:36:31Z</dcterms:created>
  <dcterms:modified xsi:type="dcterms:W3CDTF">2025-01-06T18:16:09Z</dcterms:modified>
</cp:coreProperties>
</file>