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rmes.pptx" TargetMode="External"/><Relationship Id="rId7" Type="http://schemas.openxmlformats.org/officeDocument/2006/relationships/hyperlink" Target="Arazzo%20di%20Aracne.pptx" TargetMode="External"/><Relationship Id="rId2" Type="http://schemas.openxmlformats.org/officeDocument/2006/relationships/hyperlink" Target="Erse%20e%20Aglaur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noss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Agenor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Giove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2.836-3.2</a:t>
            </a:r>
            <a:b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l’episodio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Erse e Aglauro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torna in cielo.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suo padre, gli chiede aiuto in una faccenda d’amore: deve andare a Sidone e sospingere la mandria del 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Agenore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verso la spiaggia dove si trova la figlia del re, Europa, con le amiche.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trasformato in un bellissimo toro candido, si mescola alle altre bestie. Europa gli si avvicina, e il toro si dimostra innocuo e amichevole. La principessa si azzarda perfino a salirgli in groppa: al che il dio abbandona la spiaggia e nuota verso il mare aperto, portandola via.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Europa nascerà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Arazzo di Aracne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Europa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329BFCEF-75B9-AF39-CA8E-A08232B5C0C2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D17C536-BDC5-6831-D5DB-374F7F1461F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147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2025-01-04T15:44:52Z</dcterms:modified>
</cp:coreProperties>
</file>