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scorso%20di%20Aiace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Ecuba.pptx" TargetMode="External"/><Relationship Id="rId7" Type="http://schemas.openxmlformats.org/officeDocument/2006/relationships/hyperlink" Target="Primi%20scontri%20a%20Troia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saco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Achille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Guerra%20di%20Troia.pptx" TargetMode="External"/><Relationship Id="rId9" Type="http://schemas.openxmlformats.org/officeDocument/2006/relationships/hyperlink" Target="Discorso%20di%20Uliss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Eroe troiano, uno dei molti figli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Ecuba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Combatté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verrà ucciso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Achille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Esaco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Primi scontri nella guerra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Discorso di Aiace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Discorso di Ulisse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Ettore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D4B5D34-488B-6C4B-F249-907B8456B87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61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99</cp:revision>
  <dcterms:created xsi:type="dcterms:W3CDTF">2024-12-08T18:36:31Z</dcterms:created>
  <dcterms:modified xsi:type="dcterms:W3CDTF">2025-01-04T15:39:50Z</dcterms:modified>
</cp:coreProperties>
</file>