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onne%20di%20Tracia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Ifi.pptx" TargetMode="External"/><Relationship Id="rId7" Type="http://schemas.openxmlformats.org/officeDocument/2006/relationships/hyperlink" Target="Canto%20di%20Orfeo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Im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ipress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Pluton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Proserpina.pptx" TargetMode="External"/><Relationship Id="rId9" Type="http://schemas.openxmlformats.org/officeDocument/2006/relationships/hyperlink" Target="Bacc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576000" rIns="144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10.1-11.66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Imeneo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vola da Creta, dove aveva presenziato alle nozze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Ifi e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alla terra dei Ciconi in Tracia, dove Orfeo lo chiama per le sue nozze con Euridice: che però non avverranno, dato che la sposa viene uccisa dal morso di un serpente. Orfeo scende nell’Ade a chiedere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Proserpina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permettere a Euridice di tornare tra i vivi (17-39); gli dei acconsentono, a patto che Orfeo non si volti mai indietro finché non è uscito dall’Ade (50-53). Orfeo tuttavia non riesce a non voltarsi a guardare Euridice, che torna per sempre nell’Ade (54-63). Orfeo, disperato, rifugge da amori con donne, e dà inizio alla pederastia in Tracia (78-85). Si siede su un colle a cantare; il colle è privo di ombra, ma al suo canto accorrono molti alberi di varie specie diverse a fornirla (90-105). Tra di essi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Cipresso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una volta era un ragazzo. (106-142). Orfeo inizia il suo canto:</a:t>
            </a:r>
          </a:p>
          <a:p>
            <a:pPr lvl="1"/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Il canto 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di Orfeo</a:t>
            </a:r>
            <a:r>
              <a:rPr lang="it-IT" kern="10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(148-739)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donne tracie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scorgono Orfeo che canta e, colte da ira per la sua indifferenza verso di loro e invasate da furia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bacchica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lo aggrediscono e lo fanno a pezzi. Uccelli, fiere, pietre e alberi piangono la sua morte (44-46). La lira e la testa, che continuano a produrre musica e canto, finiscono nell’Ebro, che le porta fino al mare; poi il mare le porta fino a Lesbo, sul lido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Metimna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L’ombra di Orfeo, nell’oltretomba, si ricongiunge a quella di Euridice.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vendica la morte di Orfeo, </a:t>
            </a:r>
            <a:r>
              <a:rPr lang="it-IT" sz="1800" i="1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vates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dei suoi misteri, trasformando le donne di Tracia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(67-84).</a:t>
            </a:r>
          </a:p>
          <a:p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Orfeo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CE9914D-C961-A5C6-5E63-A4E171A8044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</TotalTime>
  <Words>335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64</cp:revision>
  <dcterms:created xsi:type="dcterms:W3CDTF">2024-12-08T18:36:31Z</dcterms:created>
  <dcterms:modified xsi:type="dcterms:W3CDTF">2025-01-05T10:41:52Z</dcterms:modified>
</cp:coreProperties>
</file>