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Mus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Erano le nove figlie di Piero, re di Emazia in Macedonia, ed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Evippe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Sfidarono le nove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Muse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in una gara di canto; persero, e furono mutate in </a:t>
            </a: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gazze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Pieridi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2E0498F-0A74-4E31-7CC5-8DF621B420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57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52</cp:revision>
  <dcterms:created xsi:type="dcterms:W3CDTF">2024-12-08T18:36:31Z</dcterms:created>
  <dcterms:modified xsi:type="dcterms:W3CDTF">2025-01-05T11:42:22Z</dcterms:modified>
</cp:coreProperties>
</file>