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ornacch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Cornacchia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Nictimene</a:t>
            </a:r>
            <a:r>
              <a:rPr lang="it-IT" sz="2400" b="1">
                <a:solidFill>
                  <a:schemeClr val="tx1"/>
                </a:solidFill>
              </a:rPr>
              <a:t> (civetta)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2C99A75-B5B0-4938-0EDC-E3CE4A5FDA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36</cp:revision>
  <dcterms:created xsi:type="dcterms:W3CDTF">2024-12-08T18:36:31Z</dcterms:created>
  <dcterms:modified xsi:type="dcterms:W3CDTF">2025-01-05T10:39:00Z</dcterms:modified>
</cp:coreProperties>
</file>