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Anio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Ciclo%20di%20Ene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Viaggio%20di%20Enea.pptx" TargetMode="External"/><Relationship Id="rId4" Type="http://schemas.openxmlformats.org/officeDocument/2006/relationships/hyperlink" Target="Enea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900000" rIns="216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13.685-701</a:t>
            </a:r>
            <a:r>
              <a:rPr lang="it-IT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</a:t>
            </a:r>
            <a:r>
              <a:rPr lang="it-IT">
                <a:solidFill>
                  <a:schemeClr val="tx1"/>
                </a:solidFill>
              </a:rPr>
              <a:t>parte di </a:t>
            </a:r>
            <a:r>
              <a:rPr lang="it-IT">
                <a:hlinkClick r:id="rId2" action="ppaction://hlinkpres?slideindex=1&amp;slidetitle="/>
              </a:rPr>
              <a:t>Ciclo di Enea</a:t>
            </a:r>
            <a:endParaRPr lang="it-IT" sz="1800" b="1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it-IT" dirty="0">
              <a:solidFill>
                <a:schemeClr val="tx1"/>
              </a:solidFill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Vaso donato 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Anio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ad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Enea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(vedi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Viaggio di Enea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Vi è raffigurata una città con sette porte, Tebe, e davanti ad essa scene di funerali e desolazione (685-691). Le due figlie di Orione si uccidono, sacrificandosi per salvare la città da una pestilenza (692-696). Dalle ceneri delle due vergini nascono due giovani, detti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Corone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(697-699). Sul bordo del cratere un fregio di foglie d’acanto dorate.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Il cratere di Terse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EFAFA709-06FF-8517-A9F9-D2AC683DF87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1750</TotalTime>
  <Words>113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70</cp:revision>
  <dcterms:created xsi:type="dcterms:W3CDTF">2024-12-08T18:36:31Z</dcterms:created>
  <dcterms:modified xsi:type="dcterms:W3CDTF">2025-01-06T18:36:04Z</dcterms:modified>
</cp:coreProperties>
</file>