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Ercole%20e%20Ness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Chiron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Ceneo%20e%20la%20centauromachia.pptx" TargetMode="External"/><Relationship Id="rId4" Type="http://schemas.openxmlformats.org/officeDocument/2006/relationships/hyperlink" Target="Ercole%20e%20i%20Centauri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Creature metà uomini e metà cavalli.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Chirone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 e Nesso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 e i Centauri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Ceneo e la Centauromachia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Centauri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6AB2D290-971F-DB45-3848-1D4A0B1936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44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32</cp:revision>
  <dcterms:created xsi:type="dcterms:W3CDTF">2024-12-08T18:36:31Z</dcterms:created>
  <dcterms:modified xsi:type="dcterms:W3CDTF">2025-01-04T13:37:48Z</dcterms:modified>
</cp:coreProperties>
</file>