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Diana.pptx" TargetMode="External"/><Relationship Id="rId13" Type="http://schemas.openxmlformats.org/officeDocument/2006/relationships/hyperlink" Target="http://www.graverini.com/" TargetMode="External"/><Relationship Id="rId3" Type="http://schemas.openxmlformats.org/officeDocument/2006/relationships/hyperlink" Target="Meleagro.pptx" TargetMode="External"/><Relationship Id="rId7" Type="http://schemas.openxmlformats.org/officeDocument/2006/relationships/hyperlink" Target="Giasone.pptx" TargetMode="External"/><Relationship Id="rId12" Type="http://schemas.openxmlformats.org/officeDocument/2006/relationships/hyperlink" Target="Atalanta.pptx" TargetMode="External"/><Relationship Id="rId2" Type="http://schemas.openxmlformats.org/officeDocument/2006/relationships/hyperlink" Target="Cinghiale%20calidonio.pptx" TargetMode="Externa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hyperlink" Target="Echione%20figlio%20di%20Mercurio.pptx" TargetMode="External"/><Relationship Id="rId11" Type="http://schemas.openxmlformats.org/officeDocument/2006/relationships/hyperlink" Target="Telamone.pptx" TargetMode="External"/><Relationship Id="rId5" Type="http://schemas.openxmlformats.org/officeDocument/2006/relationships/hyperlink" Target="Teseo.pptx" TargetMode="External"/><Relationship Id="rId15" Type="http://schemas.openxmlformats.org/officeDocument/2006/relationships/image" Target="../media/image1.png"/><Relationship Id="rId10" Type="http://schemas.openxmlformats.org/officeDocument/2006/relationships/hyperlink" Target="Castore%20e%20Polluce.pptx" TargetMode="External"/><Relationship Id="rId4" Type="http://schemas.openxmlformats.org/officeDocument/2006/relationships/hyperlink" Target="Cacciatori%20del%20Cinghiale%20calidonio.pptx" TargetMode="External"/><Relationship Id="rId9" Type="http://schemas.openxmlformats.org/officeDocument/2006/relationships/hyperlink" Target="Nestore.pptx" TargetMode="External"/><Relationship Id="rId1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36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8.267-444</a:t>
            </a:r>
          </a:p>
          <a:p>
            <a:pPr>
              <a:spcBef>
                <a:spcPts val="600"/>
              </a:spcBef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 terre di Calidone (città dell’</a:t>
            </a: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Etolia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all’imbocco del golfo di Corinto) sono devastate da un terribile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cinghiale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Meleagro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organizza un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gruppo di eroi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(tra cui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Teseo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per ucciderlo.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cinghiale attacca i cacciatori (338-344).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Echione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scaglia la lancia e lo manca, e così anche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Giasone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Ampice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colpisce senza ferirlo 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Diana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aveva fatto cadere la punta metallica della lancia). Il cinghiale ferisce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Ippalmo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Pelagone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uccide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Enesimo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Nestore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rifugia su un albero mentre il cinghiale colpisce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Ippaso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Il cinghiale fugge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Castore e Polluce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Telamone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inciampa e cade mentre lo insegue.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Atalanta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finalmente lo ferisce colpendolo con una freccia (380-383). Gli altri cacciatori fanno a gara per finirlo; tra di essi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Anceo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superbamente sfida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Diana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proteggerlo; il cinghiale lo uccide (391-402). Un albero ostacola il lancio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Teseo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Giasone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uccide per errore un cane invece del cinghiale.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Meleagro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finalmente uccide il cinghiale (414-419).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Meleagro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offre il trofeo ad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Atalanta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la prima a ferire la bestia (425-429), suscitando la gelosia degli altri cacciatori, in articolare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Plesippo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Tosseo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(fratelli di Altea, madre di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Meleagro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che tentano di sottrarre il trofeo ad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Atalanta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Meleagro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li uccide (437-444)</a:t>
            </a:r>
          </a:p>
          <a:p>
            <a:pPr>
              <a:lnSpc>
                <a:spcPct val="115000"/>
              </a:lnSpc>
            </a:pP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del Ciclo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Teseo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Meleagro</a:t>
            </a:r>
            <a:r>
              <a:rPr lang="it-IT" sz="2400" b="1" dirty="0">
                <a:solidFill>
                  <a:schemeClr val="tx1"/>
                </a:solidFill>
              </a:rPr>
              <a:t> e il cinghiale </a:t>
            </a:r>
            <a:r>
              <a:rPr lang="it-IT" sz="2400" b="1" dirty="0" err="1">
                <a:solidFill>
                  <a:schemeClr val="tx1"/>
                </a:solidFill>
              </a:rPr>
              <a:t>calidonio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2AA8DEA-FA59-2524-A5B9-AC21260181F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263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49</cp:revision>
  <dcterms:created xsi:type="dcterms:W3CDTF">2024-12-08T18:36:31Z</dcterms:created>
  <dcterms:modified xsi:type="dcterms:W3CDTF">2025-01-05T10:07:25Z</dcterms:modified>
</cp:coreProperties>
</file>