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Storia%20di%20Achemenide.pptx" TargetMode="External"/><Relationship Id="rId13" Type="http://schemas.openxmlformats.org/officeDocument/2006/relationships/image" Target="../media/image1.png"/><Relationship Id="rId3" Type="http://schemas.openxmlformats.org/officeDocument/2006/relationships/hyperlink" Target="Venere.pptx" TargetMode="External"/><Relationship Id="rId7" Type="http://schemas.openxmlformats.org/officeDocument/2006/relationships/hyperlink" Target="Storia%20di%20Macareo%20e%20Achemenide.pptx" TargetMode="External"/><Relationship Id="rId12" Type="http://schemas.openxmlformats.org/officeDocument/2006/relationships/hyperlink" Target="http://www.latinopratico.it/" TargetMode="External"/><Relationship Id="rId2" Type="http://schemas.openxmlformats.org/officeDocument/2006/relationships/hyperlink" Target="Anchis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Enea%20e%20la%20Sibilla%20.pptx" TargetMode="External"/><Relationship Id="rId11" Type="http://schemas.openxmlformats.org/officeDocument/2006/relationships/hyperlink" Target="http://www.graverini.com/" TargetMode="External"/><Relationship Id="rId5" Type="http://schemas.openxmlformats.org/officeDocument/2006/relationships/hyperlink" Target="Viaggio%20di%20Enea.pptx" TargetMode="External"/><Relationship Id="rId10" Type="http://schemas.openxmlformats.org/officeDocument/2006/relationships/hyperlink" Target="Divinizzazione%20di%20Enea.pptx" TargetMode="External"/><Relationship Id="rId4" Type="http://schemas.openxmlformats.org/officeDocument/2006/relationships/hyperlink" Target="Guerra%20di%20Troia.pptx" TargetMode="External"/><Relationship Id="rId9" Type="http://schemas.openxmlformats.org/officeDocument/2006/relationships/hyperlink" Target="Enea%20nel%20Lazio.pptx" TargetMode="External"/><Relationship Id="rId1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Troiano,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Anchise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Venere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Combatté per Troia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dopo la sconfitta della città, fuggì fino all’Italia dove fondò Roma.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Il viaggio di Enea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Enea e la Sibilla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Storia di Macareo e Achemenide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Storia di Achemenide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100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Enea nel Lazio</a:t>
            </a: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Divinizzazione di Enea</a:t>
            </a:r>
            <a:endParaRPr lang="it-IT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Enea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1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2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FF6CFAA0-4E32-88BE-E22A-1E8AB1CFC9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76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94</cp:revision>
  <dcterms:created xsi:type="dcterms:W3CDTF">2024-12-08T18:36:31Z</dcterms:created>
  <dcterms:modified xsi:type="dcterms:W3CDTF">2025-01-04T15:10:36Z</dcterms:modified>
</cp:coreProperties>
</file>