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Volo%20di%20Medea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Cicno%20figlio%20di%20Iri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Madre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2" action="ppaction://hlinkpres?slideindex=1&amp;slidetitle="/>
              </a:rPr>
              <a:t>Cicno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, giovane bello e superbo che divenne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cigno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dopo essersi buttato giù da una rupe a causa di una lite con Fillio. Irie divenne il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lago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in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Etolia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che porta il suo nome.</a:t>
            </a: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Volo di Medea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Irie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27B23788-10D0-E742-1330-C2F0FB9C2D4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66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45</cp:revision>
  <dcterms:created xsi:type="dcterms:W3CDTF">2024-12-08T18:36:31Z</dcterms:created>
  <dcterms:modified xsi:type="dcterms:W3CDTF">2025-01-04T17:33:07Z</dcterms:modified>
</cp:coreProperties>
</file>