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Vener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Diomede%20figlio%20di%20Tid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Racconto%20di%20Diomed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compagni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Diomede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Fu trasformato in 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uccello </a:t>
            </a:r>
            <a:r>
              <a:rPr lang="it-IT" dirty="0">
                <a:solidFill>
                  <a:schemeClr val="tx1"/>
                </a:solidFill>
              </a:rPr>
              <a:t>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Racconto di Diomede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Nitteo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76925A2-24DE-0475-F5B4-757C0A69EF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41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44</cp:revision>
  <dcterms:created xsi:type="dcterms:W3CDTF">2024-12-08T18:36:31Z</dcterms:created>
  <dcterms:modified xsi:type="dcterms:W3CDTF">2025-01-05T10:39:49Z</dcterms:modified>
</cp:coreProperties>
</file>