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Cerer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Ratto%20di%20Proserpin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Ninfa siciliana, testimone del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Ratto di Proserpina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sciolta nelle 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acque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della sua fonte per il dolore di non averlo saputo impedire. Mostrerà 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Cerere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la cintura persa da Proserpina.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Ciane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DD366FE-828B-68E9-C543-81C63E9CF2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56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56</cp:revision>
  <dcterms:created xsi:type="dcterms:W3CDTF">2024-12-08T18:36:31Z</dcterms:created>
  <dcterms:modified xsi:type="dcterms:W3CDTF">2025-01-04T13:45:21Z</dcterms:modified>
</cp:coreProperties>
</file>