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Agamennone.pptx" TargetMode="External"/><Relationship Id="rId13" Type="http://schemas.openxmlformats.org/officeDocument/2006/relationships/image" Target="../media/image2.svg"/><Relationship Id="rId3" Type="http://schemas.openxmlformats.org/officeDocument/2006/relationships/hyperlink" Target="Viaggio%20di%20Enea.pptx" TargetMode="External"/><Relationship Id="rId7" Type="http://schemas.openxmlformats.org/officeDocument/2006/relationships/hyperlink" Target="Bacco.pptx" TargetMode="External"/><Relationship Id="rId12" Type="http://schemas.openxmlformats.org/officeDocument/2006/relationships/image" Target="../media/image1.png"/><Relationship Id="rId2" Type="http://schemas.openxmlformats.org/officeDocument/2006/relationships/hyperlink" Target="Anchi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pollo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Andro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Anio.pptx" TargetMode="External"/><Relationship Id="rId9" Type="http://schemas.openxmlformats.org/officeDocument/2006/relationships/hyperlink" Target="Ciclo%20di%20Ene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900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13.643-666</a:t>
            </a: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dirty="0">
                <a:solidFill>
                  <a:schemeClr val="tx1"/>
                </a:solidFill>
              </a:rPr>
              <a:t>Rispondendo alla domanda di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Anchise</a:t>
            </a:r>
            <a:r>
              <a:rPr lang="it-IT" dirty="0">
                <a:solidFill>
                  <a:schemeClr val="tx1"/>
                </a:solidFill>
              </a:rPr>
              <a:t> (vedi </a:t>
            </a: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Viaggio di Enea</a:t>
            </a:r>
            <a:r>
              <a:rPr lang="it-IT" dirty="0">
                <a:solidFill>
                  <a:schemeClr val="tx1"/>
                </a:solidFill>
              </a:rPr>
              <a:t>), </a:t>
            </a:r>
            <a:r>
              <a:rPr lang="it-IT" dirty="0">
                <a:solidFill>
                  <a:schemeClr val="tx1"/>
                </a:solidFill>
                <a:hlinkClick r:id="rId4" action="ppaction://hlinkpres?slideindex=1&amp;slidetitle="/>
              </a:rPr>
              <a:t>Anio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dice che gli è rimasto solo un figlio,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Andro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vive nell’isola omonima e al quale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ha donato virtù profetiche.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Alle quattro figlie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Bacco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ha dato il dono che qualunque cosa toccano si trasforma in grano, vino, o olive (647-654).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Agamennone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le rapisce, sperando di risolvere grazie a loro i problemi di approvvigionamento dell’esercito greco, ma loro scappano: due si rifugiano nell’isola Eubea, le altre due dal fratello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Andro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(655-661). Sotto minaccia dell’esercito greco,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Andro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consegna le sorelle (661-666). Loro chiedono aiuto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Bacco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le trasforma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colombe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(669-674).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</a:t>
            </a:r>
            <a:r>
              <a:rPr lang="it-IT">
                <a:solidFill>
                  <a:schemeClr val="tx1"/>
                </a:solidFill>
              </a:rPr>
              <a:t>di </a:t>
            </a:r>
            <a:r>
              <a:rPr lang="it-IT">
                <a:solidFill>
                  <a:schemeClr val="tx1"/>
                </a:solidFill>
                <a:hlinkClick r:id="rId4" action="ppaction://hlinkpres?slideindex=1&amp;slidetitle="/>
              </a:rPr>
              <a:t>Anio</a:t>
            </a:r>
            <a:r>
              <a:rPr lang="it-IT">
                <a:solidFill>
                  <a:schemeClr val="tx1"/>
                </a:solidFill>
              </a:rPr>
              <a:t>, </a:t>
            </a:r>
            <a:r>
              <a:rPr lang="it-IT"/>
              <a:t>parte di </a:t>
            </a:r>
            <a:r>
              <a:rPr lang="it-IT">
                <a:hlinkClick r:id="rId9" action="ppaction://hlinkpres?slideindex=1&amp;slidetitle="/>
              </a:rPr>
              <a:t>Ciclo di Enea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Le figlie di Anio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5BC78E2-AA09-9DC9-0E74-9145FE7A22C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1394</TotalTime>
  <Words>160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68</cp:revision>
  <dcterms:created xsi:type="dcterms:W3CDTF">2024-12-08T18:36:31Z</dcterms:created>
  <dcterms:modified xsi:type="dcterms:W3CDTF">2025-01-06T18:35:27Z</dcterms:modified>
</cp:coreProperties>
</file>