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Ociro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Uccelli%20loqua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se%20e%20Aglauro.pptx" TargetMode="External"/><Relationship Id="rId4" Type="http://schemas.openxmlformats.org/officeDocument/2006/relationships/hyperlink" Target="Batt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marL="637200" lvl="1"/>
            <a:endParaRPr lang="it-IT" dirty="0">
              <a:hlinkClick r:id="rId2" action="ppaction://hlinkpres?slideindex=1&amp;slidetitle="/>
            </a:endParaRPr>
          </a:p>
          <a:p>
            <a:pPr marL="637200" lvl="1">
              <a:lnSpc>
                <a:spcPct val="114000"/>
              </a:lnSpc>
              <a:spcBef>
                <a:spcPts val="300"/>
              </a:spcBef>
            </a:pPr>
            <a:r>
              <a:rPr lang="it-IT" dirty="0">
                <a:hlinkClick r:id="rId2" action="ppaction://hlinkpres?slideindex=1&amp;slidetitle="/>
              </a:rPr>
              <a:t>Corvo, Cornacchia e Civetta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(2.534-632)</a:t>
            </a:r>
            <a:endParaRPr lang="it-IT" dirty="0"/>
          </a:p>
          <a:p>
            <a:pPr marL="637200" lvl="1">
              <a:lnSpc>
                <a:spcPct val="114000"/>
              </a:lnSpc>
              <a:spcBef>
                <a:spcPts val="300"/>
              </a:spcBef>
            </a:pPr>
            <a:r>
              <a:rPr lang="it-IT" dirty="0" err="1">
                <a:hlinkClick r:id="rId3" action="ppaction://hlinkpres?slideindex=1&amp;slidetitle="/>
              </a:rPr>
              <a:t>Ociroe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2.635-675)</a:t>
            </a:r>
            <a:endParaRPr lang="it-IT" dirty="0"/>
          </a:p>
          <a:p>
            <a:pPr marL="637200" lvl="1">
              <a:lnSpc>
                <a:spcPct val="114000"/>
              </a:lnSpc>
              <a:spcBef>
                <a:spcPts val="300"/>
              </a:spcBef>
            </a:pPr>
            <a:r>
              <a:rPr lang="it-IT" dirty="0">
                <a:hlinkClick r:id="rId4" action="ppaction://hlinkpres?slideindex=1&amp;slidetitle="/>
              </a:rPr>
              <a:t>Batto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2.683-707)</a:t>
            </a:r>
            <a:endParaRPr lang="it-IT" dirty="0">
              <a:solidFill>
                <a:schemeClr val="tx1"/>
              </a:solidFill>
            </a:endParaRPr>
          </a:p>
          <a:p>
            <a:pPr marL="637200" lvl="1">
              <a:lnSpc>
                <a:spcPct val="114000"/>
              </a:lnSpc>
              <a:spcBef>
                <a:spcPts val="300"/>
              </a:spcBef>
            </a:pPr>
            <a:r>
              <a:rPr lang="it-IT" dirty="0">
                <a:hlinkClick r:id="rId5" action="ppaction://hlinkpres?slideindex=1&amp;slidetitle="/>
              </a:rPr>
              <a:t>Erse e </a:t>
            </a:r>
            <a:r>
              <a:rPr lang="it-IT" dirty="0" err="1">
                <a:hlinkClick r:id="rId5" action="ppaction://hlinkpres?slideindex=1&amp;slidetitle="/>
              </a:rPr>
              <a:t>Aglauro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2.708-832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Storie di loquacità punita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FF2950A-97DB-5BF9-E4B1-F53DE75666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2025-01-04T18:12:27Z</dcterms:modified>
</cp:coreProperties>
</file>