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Volo%20di%20Med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A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Cillene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Menefrone commise incesto con la madre.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/>
              <a:t>Menefrone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86B77B0-60A2-C963-B0C2-A09C888688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38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50</cp:revision>
  <dcterms:created xsi:type="dcterms:W3CDTF">2024-12-08T18:36:31Z</dcterms:created>
  <dcterms:modified xsi:type="dcterms:W3CDTF">2025-01-05T09:44:54Z</dcterms:modified>
</cp:coreProperties>
</file>