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astore%20e%20Polluc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Castore e Polluce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Dioscuri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DBD7CD2-8289-3449-7CBE-094C2BC936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2025-01-04T14:49:11Z</dcterms:modified>
</cp:coreProperties>
</file>