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Procri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Dia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avellotto%20di%20Cefalo.pptx" TargetMode="External"/><Relationship Id="rId5" Type="http://schemas.openxmlformats.org/officeDocument/2006/relationships/hyperlink" Target="Cefalo%20e%20Procri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Cefal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Cane da caccia velocissimo, che cattura sempre la sua preda.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 donato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Diana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Procri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da questa a suo marito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 e Procri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Giavellotto di Cefalo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Lelape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4082987-0EA0-D449-E115-B000D90A42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59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2025-01-04T17:53:03Z</dcterms:modified>
</cp:coreProperties>
</file>