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Ilonom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Ceneo%20e%20la%20centauromach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 marL="216000" indent="-216000"/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12.393-428</a:t>
            </a:r>
          </a:p>
          <a:p>
            <a:pPr marL="216000" indent="-216000"/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16000" indent="-216000"/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Nel corso della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Centauromachia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Il bel centauro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Cillaro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ucciso non si sa da chi, e la sua amata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Ilonome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toglie la vita gettandosi sull’arma che lo ha trafitto (393-428). </a:t>
            </a:r>
          </a:p>
          <a:p>
            <a:pPr marL="216000" indent="-216000"/>
            <a:endParaRPr lang="it-IT" dirty="0">
              <a:solidFill>
                <a:schemeClr val="tx1"/>
              </a:solidFill>
            </a:endParaRPr>
          </a:p>
          <a:p>
            <a:pPr lvl="1"/>
            <a:endParaRPr lang="it-IT" dirty="0">
              <a:solidFill>
                <a:schemeClr val="tx1"/>
              </a:solidFill>
            </a:endParaRPr>
          </a:p>
          <a:p>
            <a:pPr marL="360000" indent="-216000"/>
            <a:endParaRPr lang="it-IT" dirty="0">
              <a:solidFill>
                <a:schemeClr val="tx1"/>
              </a:solidFill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Cillaro</a:t>
            </a:r>
            <a:r>
              <a:rPr lang="it-IT" sz="2400" b="1" dirty="0">
                <a:solidFill>
                  <a:schemeClr val="tx1"/>
                </a:solidFill>
              </a:rPr>
              <a:t> e </a:t>
            </a:r>
            <a:r>
              <a:rPr lang="it-IT" sz="2400" b="1" dirty="0" err="1">
                <a:solidFill>
                  <a:schemeClr val="tx1"/>
                </a:solidFill>
              </a:rPr>
              <a:t>Ilonome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D495169D-3B9E-727D-80CF-A73795E31202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7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27A4041-9082-BCC9-63EE-6D00943C32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1635</TotalTime>
  <Words>61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63</cp:revision>
  <dcterms:created xsi:type="dcterms:W3CDTF">2024-12-08T18:36:31Z</dcterms:created>
  <dcterms:modified xsi:type="dcterms:W3CDTF">2025-01-04T13:57:18Z</dcterms:modified>
</cp:coreProperties>
</file>