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Argonauti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Ission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Ceneo%20e%20la%20centauromachia.pptx" TargetMode="External"/><Relationship Id="rId5" Type="http://schemas.openxmlformats.org/officeDocument/2006/relationships/hyperlink" Target="Teseo%20ospite%20di%20Acheloo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Cacciatori%20del%20Cinghiale%20calidonio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 dei Lapiti, figlio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Issione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Fu uno degli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Argonauti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accompagnò Teseo e nella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caccia al cinghiale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Calidonio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con lui fu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ospite di Acheloo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4000"/>
              </a:lnSpc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 anche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Ceneo e la Centauromachia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Piritoo uccide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Petreo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Lico, Cromi, Ditti,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Elope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Afareo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Bienore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Nedimno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Licota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Ippaso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Rifeo, Tereo (12.327-354). 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Piritoo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30C5634F-ED76-8F88-DB61-E2F556C8948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89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42</cp:revision>
  <dcterms:created xsi:type="dcterms:W3CDTF">2024-12-08T18:36:31Z</dcterms:created>
  <dcterms:modified xsi:type="dcterms:W3CDTF">2025-01-05T11:42:59Z</dcterms:modified>
</cp:coreProperties>
</file>