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Nemesi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Tiresia.pptx" TargetMode="External"/><Relationship Id="rId7" Type="http://schemas.openxmlformats.org/officeDocument/2006/relationships/hyperlink" Target="Giov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Liriop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Ec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Cefiso.pptx" TargetMode="External"/><Relationship Id="rId9" Type="http://schemas.openxmlformats.org/officeDocument/2006/relationships/hyperlink" Target="Ciclo%20teban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04000" rIns="0" bIns="360000" numCol="1" spcCol="360000" rtlCol="0" anchor="t" anchorCtr="0"/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3.339-510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ninfa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Liriope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sperimenta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verità delle predizioni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Tiresia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Violentata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Cefiso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dà alla luce un bambino bellissimo, Narciso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Tiresia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predice che il bimbo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avrà lunga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vita, “se riuscirà a non conoscersi” (348). 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Giunto a sedici anni, molti e molte gli fanno la corte, ma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lui si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dedica alla caccia. Lo vede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“ninfa fatta di voce” (357): ancora aveva un corpo, ma già allora poteva solo ripetere parole di altri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E’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punizione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irata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perché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Eco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distraeva durante le scappatelle del marito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(362-369). Dunque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Eco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Narciso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immediatamente se ne innamora (371). Non può dichiararsi, ma solo ripetere le parole pronunciate da Narciso; ne segue un dialogo pieno i fraintendimenti (380 ss.). Cerca di abbracciare Narciso, che fugge via da lei; il dolore la consuma, finché di lei non rimane che la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tutti la sentono, nessuno la vede (400-401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Narciso continua a rifiutare pretendenti, finché uno di loro invoca la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Nemesi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perché anche lui subisca la stessa sorte (405-406). Spossato dalla caccia, Narciso si disseta a una sorgente (414); vede la sua immagine riflessa sull’acqua, e se ne innamora. Resta in contemplazione, senza sentire fame né sonno (437). Si sfoga in un lungo monologo (442-473), piange e si batte il petto, che diventa rosso per i colpi (482).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Eco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vede; piange e si dispera con lui, finché Narciso, spossato, muore (e anche nell’oltretomba continua a specchiarsi nello Stige: 504-505). Lo piangono Naiadi e Driadi, ed Eco con loro. Non rimane un corpo da bruciare sul rogo; al posto di Narciso si trova un 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fiore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dai petali bianchi, ma color di croco al centro.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25667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Narciso ed Eco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7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CC37805-2A64-7E3A-3ADB-6FAF70D9C0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369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2025-01-06T10:30:18Z</dcterms:modified>
</cp:coreProperties>
</file>