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toria%20di%20Macare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Uli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dei Lestrigoni, che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uccisero gran parte dei compagni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Storia di Macareo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Antifate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2025-01-04T11:14:40Z</dcterms:modified>
</cp:coreProperties>
</file>