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cole%20e%20l'Idra%20di%20Lerna.pptx" TargetMode="External"/><Relationship Id="rId3" Type="http://schemas.openxmlformats.org/officeDocument/2006/relationships/hyperlink" Target="Iolao.pptx" TargetMode="External"/><Relationship Id="rId7" Type="http://schemas.openxmlformats.org/officeDocument/2006/relationships/hyperlink" Target="Ercole%20e%20i%20Centauri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atiche%20di%20Ercol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Morte%20e%20divinizzazione%20di%20Ercol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rcole%20e%20Ness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Mostro dalle molte teste, che ricrescevano se tagliate; viveva nella palude di Lerna, in Argolide. Fu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con l’aiuto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Iolao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 e Nesso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5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Morte e divinizzazione di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6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Fatiche di Ercole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Ercole e i Centauri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Ercole e l’Idra di Lerna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Idra di Lerna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3EE04B7-9F68-9E67-DA05-1792351415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76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2025-01-04T17:09:18Z</dcterms:modified>
</cp:coreProperties>
</file>