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Bel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Nettun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Europa.pptx" TargetMode="External"/><Relationship Id="rId4" Type="http://schemas.openxmlformats.org/officeDocument/2006/relationships/hyperlink" Target="Cadmo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Nettuno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fratello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Belo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padre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Cadmo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Europa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Agenore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38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25</cp:revision>
  <dcterms:created xsi:type="dcterms:W3CDTF">2024-12-08T18:36:31Z</dcterms:created>
  <dcterms:modified xsi:type="dcterms:W3CDTF">2025-01-04T10:43:51Z</dcterms:modified>
</cp:coreProperties>
</file>