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Volo%20di%20Med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Successe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a Corinto.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Volo di Medea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Uomini nati da funghi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AF990840-3983-8A15-B0EB-A31E077028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35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53</cp:revision>
  <dcterms:created xsi:type="dcterms:W3CDTF">2024-12-08T18:36:31Z</dcterms:created>
  <dcterms:modified xsi:type="dcterms:W3CDTF">2025-01-05T17:47:36Z</dcterms:modified>
</cp:coreProperties>
</file>