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cilla%20e%20Glauco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Contesa%20per%20le%20armi%20di%20Achille.pptx" TargetMode="External"/><Relationship Id="rId7" Type="http://schemas.openxmlformats.org/officeDocument/2006/relationships/hyperlink" Target="Aci,%20Galatea%20e%20Polifemo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esa%20di%20Troia%20e%20partenza.pptx" TargetMode="External"/><Relationship Id="rId11" Type="http://schemas.openxmlformats.org/officeDocument/2006/relationships/hyperlink" Target="Storia%20di%20Macareo.pptx" TargetMode="External"/><Relationship Id="rId5" Type="http://schemas.openxmlformats.org/officeDocument/2006/relationships/hyperlink" Target="Discorso%20di%20Ulisse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Storia%20di%20Achemenide.pptx" TargetMode="External"/><Relationship Id="rId4" Type="http://schemas.openxmlformats.org/officeDocument/2006/relationships/hyperlink" Target="Discorso%20di%20Aiace.pptx" TargetMode="External"/><Relationship Id="rId9" Type="http://schemas.openxmlformats.org/officeDocument/2006/relationships/hyperlink" Target="Storia%20di%20Macareo%20e%20Achemenide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Itaca, figlio di Laerte e Anticlea. Combatté per i Greci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Contesa per le armi di Achille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Presa di Troia e partenza dei Greci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Aci, Galatea e Polifemo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Scilla e Glauco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Storia di Macareo e Achemenide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Storia di Achemenide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Storia di Macareo</a:t>
            </a:r>
            <a:endParaRPr lang="it-IT" kern="1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Ulisse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E99E701-CE3C-F617-F209-D09AAE137C6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82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2025-01-05T17:47:28Z</dcterms:modified>
</cp:coreProperties>
</file>