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Deianira.pptx" TargetMode="External"/><Relationship Id="rId13" Type="http://schemas.openxmlformats.org/officeDocument/2006/relationships/image" Target="../media/image2.svg"/><Relationship Id="rId3" Type="http://schemas.openxmlformats.org/officeDocument/2006/relationships/hyperlink" Target="Acheloo%20ed%20Ercole.pptx" TargetMode="External"/><Relationship Id="rId7" Type="http://schemas.openxmlformats.org/officeDocument/2006/relationships/hyperlink" Target="Issione.pptx" TargetMode="External"/><Relationship Id="rId12" Type="http://schemas.openxmlformats.org/officeDocument/2006/relationships/image" Target="../media/image1.png"/><Relationship Id="rId2" Type="http://schemas.openxmlformats.org/officeDocument/2006/relationships/hyperlink" Target="Ciclo%20di%20Ercol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Nesso.pptx" TargetMode="External"/><Relationship Id="rId11" Type="http://schemas.openxmlformats.org/officeDocument/2006/relationships/hyperlink" Target="http://www.latinopratico.it/" TargetMode="External"/><Relationship Id="rId5" Type="http://schemas.openxmlformats.org/officeDocument/2006/relationships/hyperlink" Target="Centauri.pptx" TargetMode="External"/><Relationship Id="rId10" Type="http://schemas.openxmlformats.org/officeDocument/2006/relationships/hyperlink" Target="http://www.graverini.com/" TargetMode="External"/><Relationship Id="rId4" Type="http://schemas.openxmlformats.org/officeDocument/2006/relationships/hyperlink" Target="Ercole.pptx" TargetMode="External"/><Relationship Id="rId9" Type="http://schemas.openxmlformats.org/officeDocument/2006/relationships/hyperlink" Target="Idra%20di%20Lerna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116000" rIns="360000" bIns="360000" numCol="1" spcCol="360000" rtlCol="0" anchor="t" anchorCtr="0"/>
          <a:lstStyle/>
          <a:p>
            <a:r>
              <a:rPr lang="it-IT" b="1" kern="1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9.</a:t>
            </a:r>
            <a:r>
              <a:rPr lang="it-IT" sz="1800" b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101-133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; fa parte del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Ciclo di Ercole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Bef>
                <a:spcPts val="600"/>
              </a:spcBef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Acheloo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fu solo ferito da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Ercole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ma il 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Centauro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Nesso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(figlio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Issione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 fu ucciso.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Ercole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tornava alla sua Tebe con la sposa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Deianira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ma è ostacolato dal fiume Eveno in piena. Affida allora la moglie 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Nesso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che si offre di traghettarla mentre lui attraversa a nuoto.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Ercole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attraversa, ma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Nesso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fa per portare via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Deianira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della quale si è invaghito;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Ercole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allora lo trafigge con una freccia. Morendo,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il </a:t>
            </a:r>
            <a:r>
              <a:rPr lang="it-IT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Centauro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dona la sua veste intrisa di sangue 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Deianira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dicendole che si trattava di un potente stimolo d’amore: ma in realtà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Nesso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sapeva che il suo sangue era velenoso, essendo contaminato dal sangue dell’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9" action="ppaction://hlinkpres?slideindex=1&amp;slidetitle="/>
              </a:rPr>
              <a:t>Idra di Lerna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nel quale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Ercole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aveva intinto le sue frecce.</a:t>
            </a: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Ercole e Nesso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10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11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4" name="Sottotitolo scheda">
            <a:extLst>
              <a:ext uri="{FF2B5EF4-FFF2-40B4-BE49-F238E27FC236}">
                <a16:creationId xmlns:a16="http://schemas.microsoft.com/office/drawing/2014/main" id="{9024F684-DD5D-7CCB-E73F-41E1F15F9D51}"/>
              </a:ext>
            </a:extLst>
          </p:cNvPr>
          <p:cNvSpPr txBox="1"/>
          <p:nvPr/>
        </p:nvSpPr>
        <p:spPr>
          <a:xfrm>
            <a:off x="328029" y="16512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pic>
        <p:nvPicPr>
          <p:cNvPr id="5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9947EFF-2571-AF49-5F98-4C364189A340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1213</TotalTime>
  <Words>167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65</cp:revision>
  <dcterms:created xsi:type="dcterms:W3CDTF">2024-12-08T18:36:31Z</dcterms:created>
  <dcterms:modified xsi:type="dcterms:W3CDTF">2025-01-06T18:21:40Z</dcterms:modified>
</cp:coreProperties>
</file>