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Minoss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Deda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Minotaur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Dedalo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colui che costruì il labirinto dove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Minosse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re di Creta chiuse il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Minotauro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Fuggì da Creta con il padre, volando con ali costruite da lui. Volò però troppo in alto, e il sole sciolse la cera che teneva assieme le ali; precipitò e morì sull’isola Icaria, che prese il nome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 lui.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Icaro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5D72864-86F1-7936-FFE0-F6FDB2D924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87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29</cp:revision>
  <dcterms:created xsi:type="dcterms:W3CDTF">2024-12-08T18:36:31Z</dcterms:created>
  <dcterms:modified xsi:type="dcterms:W3CDTF">2025-01-04T17:06:56Z</dcterms:modified>
</cp:coreProperties>
</file>