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edus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Gorgo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Due sorelle, figlie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Forco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Ceto, che custodivano l’accesso al luogo dove vivevano le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Gorgoni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loro sorelle. Avevano un solo occhio in due, e lo usavano a turno. 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Medusa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Graie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0413EDE-3B1B-8208-CAA2-1EAB02A72C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61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2025-01-04T16:58:36Z</dcterms:modified>
</cp:coreProperties>
</file>