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Arazzo%20di%20Minerva.pptx" TargetMode="External"/><Relationship Id="rId13" Type="http://schemas.openxmlformats.org/officeDocument/2006/relationships/hyperlink" Target="Mura%20di%20Troia.pptx" TargetMode="External"/><Relationship Id="rId18" Type="http://schemas.openxmlformats.org/officeDocument/2006/relationships/hyperlink" Target="http://www.latinopratico.it/" TargetMode="External"/><Relationship Id="rId3" Type="http://schemas.openxmlformats.org/officeDocument/2006/relationships/hyperlink" Target="Diluvio.pptx" TargetMode="External"/><Relationship Id="rId7" Type="http://schemas.openxmlformats.org/officeDocument/2006/relationships/hyperlink" Target="Andromeda.pptx" TargetMode="External"/><Relationship Id="rId12" Type="http://schemas.openxmlformats.org/officeDocument/2006/relationships/hyperlink" Target="Erisittone%20e%20Mestra.pptx" TargetMode="External"/><Relationship Id="rId17" Type="http://schemas.openxmlformats.org/officeDocument/2006/relationships/hyperlink" Target="http://www.graverini.com/" TargetMode="External"/><Relationship Id="rId2" Type="http://schemas.openxmlformats.org/officeDocument/2006/relationships/hyperlink" Target="Giove.pptx" TargetMode="External"/><Relationship Id="rId16" Type="http://schemas.openxmlformats.org/officeDocument/2006/relationships/hyperlink" Target="Morte%20di%20Achille.pptx" TargetMode="External"/><Relationship Id="rId20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Medusa.pptx" TargetMode="External"/><Relationship Id="rId11" Type="http://schemas.openxmlformats.org/officeDocument/2006/relationships/hyperlink" Target="Perimele.pptx" TargetMode="External"/><Relationship Id="rId5" Type="http://schemas.openxmlformats.org/officeDocument/2006/relationships/hyperlink" Target="Ino%20e%20Atamante.pptx" TargetMode="External"/><Relationship Id="rId15" Type="http://schemas.openxmlformats.org/officeDocument/2006/relationships/hyperlink" Target="Ceneo.pptx" TargetMode="External"/><Relationship Id="rId10" Type="http://schemas.openxmlformats.org/officeDocument/2006/relationships/hyperlink" Target="Volo%20di%20Medea.pptx" TargetMode="External"/><Relationship Id="rId19" Type="http://schemas.openxmlformats.org/officeDocument/2006/relationships/image" Target="../media/image1.png"/><Relationship Id="rId4" Type="http://schemas.openxmlformats.org/officeDocument/2006/relationships/hyperlink" Target="Coronide.pptx" TargetMode="External"/><Relationship Id="rId9" Type="http://schemas.openxmlformats.org/officeDocument/2006/relationships/hyperlink" Target="Arazzo%20di%20Aracne.pptx" TargetMode="External"/><Relationship Id="rId14" Type="http://schemas.openxmlformats.org/officeDocument/2006/relationships/hyperlink" Target="Achille%20e%20Cicn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2" spcCol="360000" rtlCol="0" anchor="t" anchorCtr="0"/>
          <a:lstStyle/>
          <a:p>
            <a:r>
              <a:rPr lang="it-IT" dirty="0">
                <a:solidFill>
                  <a:schemeClr val="tx1"/>
                </a:solidFill>
              </a:rPr>
              <a:t>Fratello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</a:rPr>
              <a:t>.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b="1" dirty="0">
                <a:solidFill>
                  <a:schemeClr val="tx1"/>
                </a:solidFill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Diluvio</a:t>
            </a:r>
            <a:endParaRPr lang="it-IT" dirty="0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Coronide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Ino e </a:t>
            </a:r>
            <a:r>
              <a:rPr lang="it-IT" dirty="0" err="1">
                <a:solidFill>
                  <a:schemeClr val="tx1"/>
                </a:solidFill>
                <a:hlinkClick r:id="rId5" action="ppaction://hlinkpres?slideindex=1&amp;slidetitle="/>
              </a:rPr>
              <a:t>Atamante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6" action="ppaction://hlinkpres?slideindex=1&amp;slidetitle="/>
              </a:rPr>
              <a:t>Medusa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7" action="ppaction://hlinkpres?slideindex=1&amp;slidetitle="/>
              </a:rPr>
              <a:t>Andromeda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8" action="ppaction://hlinkpres?slideindex=1&amp;slidetitle="/>
              </a:rPr>
              <a:t>Arazzo di Minerva</a:t>
            </a:r>
            <a:r>
              <a:rPr lang="it-IT" dirty="0">
                <a:solidFill>
                  <a:schemeClr val="tx1"/>
                </a:solidFill>
              </a:rPr>
              <a:t>; </a:t>
            </a:r>
            <a:r>
              <a:rPr lang="it-IT" dirty="0">
                <a:solidFill>
                  <a:schemeClr val="tx1"/>
                </a:solidFill>
                <a:hlinkClick r:id="rId9" action="ppaction://hlinkpres?slideindex=1&amp;slidetitle="/>
              </a:rPr>
              <a:t>Arazzo di Aracne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  <a:hlinkClick r:id="rId10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  <a:hlinkClick r:id="rId11" action="ppaction://hlinkpres?slideindex=1&amp;slidetitle="/>
              </a:rPr>
              <a:t>Perimele</a:t>
            </a:r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  <a:hlinkClick r:id="rId12" action="ppaction://hlinkpres?slideindex=1&amp;slidetitle="/>
              </a:rPr>
              <a:t>Erisittone e </a:t>
            </a:r>
            <a:r>
              <a:rPr lang="it-IT" dirty="0" err="1">
                <a:solidFill>
                  <a:schemeClr val="tx1"/>
                </a:solidFill>
                <a:cs typeface="Times New Roman" panose="02020603050405020304" pitchFamily="18" charset="0"/>
                <a:hlinkClick r:id="rId12" action="ppaction://hlinkpres?slideindex=1&amp;slidetitle="/>
              </a:rPr>
              <a:t>Mestra</a:t>
            </a:r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  <a:hlinkClick r:id="rId13" action="ppaction://hlinkpres?slideindex=1&amp;slidetitle="/>
              </a:rPr>
              <a:t>Le mura di Troia</a:t>
            </a:r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  <a:hlinkClick r:id="rId14" action="ppaction://hlinkpres?slideindex=1&amp;slidetitle="/>
              </a:rPr>
              <a:t>Achille e Cicno</a:t>
            </a:r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  <a:hlinkClick r:id="rId15" action="ppaction://hlinkpres?slideindex=1&amp;slidetitle="/>
              </a:rPr>
              <a:t>Ceneo</a:t>
            </a:r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cs typeface="Times New Roman" panose="02020603050405020304" pitchFamily="18" charset="0"/>
                <a:hlinkClick r:id="rId16" action="ppaction://hlinkpres?slideindex=1&amp;slidetitle="/>
              </a:rPr>
              <a:t>Morte di Achille</a:t>
            </a:r>
            <a:endParaRPr lang="it-IT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Nettuno (</a:t>
            </a:r>
            <a:r>
              <a:rPr lang="it-IT" sz="2400" b="1" dirty="0" err="1">
                <a:solidFill>
                  <a:schemeClr val="tx1"/>
                </a:solidFill>
              </a:rPr>
              <a:t>Posidone</a:t>
            </a:r>
            <a:r>
              <a:rPr lang="it-IT" sz="2400" b="1" dirty="0"/>
              <a:t>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34F72FA-F6A6-1197-E8D2-8A2DB8BEE24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64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</cp:revision>
  <dcterms:created xsi:type="dcterms:W3CDTF">2024-12-08T18:36:31Z</dcterms:created>
  <dcterms:modified xsi:type="dcterms:W3CDTF">2025-01-05T10:54:59Z</dcterms:modified>
</cp:coreProperties>
</file>