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Telamone.pptx" TargetMode="External"/><Relationship Id="rId13" Type="http://schemas.openxmlformats.org/officeDocument/2006/relationships/image" Target="../media/image1.png"/><Relationship Id="rId3" Type="http://schemas.openxmlformats.org/officeDocument/2006/relationships/hyperlink" Target="Minosse.pptx" TargetMode="External"/><Relationship Id="rId7" Type="http://schemas.openxmlformats.org/officeDocument/2006/relationships/hyperlink" Target="Egina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Tes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iove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Eaco.pptx" TargetMode="External"/><Relationship Id="rId10" Type="http://schemas.openxmlformats.org/officeDocument/2006/relationships/hyperlink" Target="Foco.pptx" TargetMode="External"/><Relationship Id="rId4" Type="http://schemas.openxmlformats.org/officeDocument/2006/relationships/hyperlink" Target="Androgeo.pptx" TargetMode="External"/><Relationship Id="rId9" Type="http://schemas.openxmlformats.org/officeDocument/2006/relationships/hyperlink" Target="Peleo.pptx" TargetMode="External"/><Relationship Id="rId1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7.</a:t>
            </a:r>
            <a:r>
              <a:rPr lang="it-IT" b="1" dirty="0">
                <a:solidFill>
                  <a:schemeClr val="tx1"/>
                </a:solidFill>
              </a:rPr>
              <a:t>456-489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Fa parte del ciclo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</a:endParaRP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Minosse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muove guerra ad Atene per vendicare la morte del figlio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Androgeo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(456-458). Nella ricerca di alleati, va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Eaco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ad Egina (472-474),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Giove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della ninfa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Egina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padre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Telamone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Peleo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Foco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Eaco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nega il suo aiuto, essendo vecchio alleato di Atene;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Minosse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riparte minacciando vendetta (487-489).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Minosse prepara la guerra contro Atene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D495169D-3B9E-727D-80CF-A73795E31202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385D857-80D9-A2E8-A206-BE01BA9029E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1522</TotalTime>
  <Words>101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52</cp:revision>
  <dcterms:created xsi:type="dcterms:W3CDTF">2024-12-08T18:36:31Z</dcterms:created>
  <dcterms:modified xsi:type="dcterms:W3CDTF">2025-01-06T18:15:24Z</dcterms:modified>
</cp:coreProperties>
</file>