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Vener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acconto%20di%20Diome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compagni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trasformato in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uccello </a:t>
            </a:r>
            <a:r>
              <a:rPr lang="it-IT" dirty="0">
                <a:solidFill>
                  <a:schemeClr val="tx1"/>
                </a:solidFill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Ida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0981342-1A72-6FE1-8278-86A896D921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2025-01-04T17:08:23Z</dcterms:modified>
</cp:coreProperties>
</file>