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Mura%20di%20Troi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Figlia del re di Troia Laomedonte.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Le mura di Troia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Esione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6A6CF2D-B022-139D-4994-3FDE7D6D67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36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41</cp:revision>
  <dcterms:created xsi:type="dcterms:W3CDTF">2024-12-08T18:36:31Z</dcterms:created>
  <dcterms:modified xsi:type="dcterms:W3CDTF">2025-01-04T15:37:08Z</dcterms:modified>
</cp:coreProperties>
</file>