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Divinizzazione%20di%20Ene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Lodi%20di%20August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612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Dei Indigeti sono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i suoi Penati, e altre entità specificamente romane.</a:t>
            </a:r>
            <a:endParaRPr lang="it-IT" dirty="0"/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Divinizzazione di Enea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Lodi di Augusto e preghiera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Indigete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A65DBCC-8EAE-5F62-E2A7-DA27F188D8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2025-01-04T17:14:06Z</dcterms:modified>
</cp:coreProperties>
</file>