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Capi.pptx" TargetMode="External"/><Relationship Id="rId13" Type="http://schemas.openxmlformats.org/officeDocument/2006/relationships/hyperlink" Target="Aventino.pptx" TargetMode="External"/><Relationship Id="rId18" Type="http://schemas.openxmlformats.org/officeDocument/2006/relationships/hyperlink" Target="Numitore.pptx" TargetMode="External"/><Relationship Id="rId3" Type="http://schemas.openxmlformats.org/officeDocument/2006/relationships/hyperlink" Target="Ascanio.pptx" TargetMode="External"/><Relationship Id="rId21" Type="http://schemas.openxmlformats.org/officeDocument/2006/relationships/hyperlink" Target="pages/Divinizzazione%20di%20Romolo%20ed%20Ersilia.pptx" TargetMode="External"/><Relationship Id="rId7" Type="http://schemas.openxmlformats.org/officeDocument/2006/relationships/hyperlink" Target="Epito.pptx" TargetMode="External"/><Relationship Id="rId12" Type="http://schemas.openxmlformats.org/officeDocument/2006/relationships/hyperlink" Target="Acrota.pptx" TargetMode="External"/><Relationship Id="rId17" Type="http://schemas.openxmlformats.org/officeDocument/2006/relationships/hyperlink" Target="Amulio.pptx" TargetMode="External"/><Relationship Id="rId25" Type="http://schemas.openxmlformats.org/officeDocument/2006/relationships/image" Target="../media/image2.svg"/><Relationship Id="rId2" Type="http://schemas.openxmlformats.org/officeDocument/2006/relationships/hyperlink" Target="Enea.pptx" TargetMode="External"/><Relationship Id="rId16" Type="http://schemas.openxmlformats.org/officeDocument/2006/relationships/hyperlink" Target="Ifi%20e%20Anassarete.pptx" TargetMode="External"/><Relationship Id="rId20" Type="http://schemas.openxmlformats.org/officeDocument/2006/relationships/hyperlink" Target="pages/Romolo%20e%20la%20fondaz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lba.pptx" TargetMode="External"/><Relationship Id="rId11" Type="http://schemas.openxmlformats.org/officeDocument/2006/relationships/hyperlink" Target="Remolo.pptx" TargetMode="External"/><Relationship Id="rId24" Type="http://schemas.openxmlformats.org/officeDocument/2006/relationships/image" Target="../media/image1.png"/><Relationship Id="rId5" Type="http://schemas.openxmlformats.org/officeDocument/2006/relationships/hyperlink" Target="Latino%20(re%20albano).pptx" TargetMode="External"/><Relationship Id="rId15" Type="http://schemas.openxmlformats.org/officeDocument/2006/relationships/hyperlink" Target="Pomona%20e%20Vertumno.pptx" TargetMode="External"/><Relationship Id="rId23" Type="http://schemas.openxmlformats.org/officeDocument/2006/relationships/hyperlink" Target="http://www.latinopratico.it/" TargetMode="External"/><Relationship Id="rId10" Type="http://schemas.openxmlformats.org/officeDocument/2006/relationships/hyperlink" Target="Tiberino.pptx" TargetMode="External"/><Relationship Id="rId19" Type="http://schemas.openxmlformats.org/officeDocument/2006/relationships/hyperlink" Target="Romolo%20e%20Remo.pptx" TargetMode="External"/><Relationship Id="rId4" Type="http://schemas.openxmlformats.org/officeDocument/2006/relationships/hyperlink" Target="Silvio.pptx" TargetMode="External"/><Relationship Id="rId9" Type="http://schemas.openxmlformats.org/officeDocument/2006/relationships/hyperlink" Target="Capeto.pptx" TargetMode="External"/><Relationship Id="rId14" Type="http://schemas.openxmlformats.org/officeDocument/2006/relationships/hyperlink" Target="Proca.pptx" TargetMode="External"/><Relationship Id="rId22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612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14.609-851</a:t>
            </a:r>
            <a:endParaRPr lang="it-IT" sz="1800" b="1" dirty="0">
              <a:solidFill>
                <a:schemeClr val="tx1"/>
              </a:solidFill>
            </a:endParaRP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Alla morte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Alba e il regno Latino passano ad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Ascanio / Iulo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poi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Silvio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Latino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Alba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Epito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Capi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Capeto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Tiberino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(che, travolto dal fiume, gli diede il nome),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Remolo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Acrota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Aventino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(che ha dato il nome al monte),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Proca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Sotto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Proca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visse la ninfa Pomona; questa la sua storia:</a:t>
            </a:r>
          </a:p>
          <a:p>
            <a:pPr lvl="1">
              <a:lnSpc>
                <a:spcPct val="115000"/>
              </a:lnSpc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Pomona e Vertumno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(623-771)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2">
              <a:lnSpc>
                <a:spcPct val="115000"/>
              </a:lnSpc>
              <a:spcAft>
                <a:spcPts val="800"/>
              </a:spcAft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Ifi e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Anassarete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(698-761)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lista dei re albani prosegue con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Amulio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Numitore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i nipoti di lui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9" action="ppaction://hlinkpres?slideindex=1&amp;slidetitle="/>
              </a:rPr>
              <a:t>Romolo e Remo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(772-774). </a:t>
            </a:r>
          </a:p>
          <a:p>
            <a:pPr marL="0" lvl="2"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hlinkClick r:id="rId20" action="ppaction://hlinkpres?slideindex=1&amp;slidetitle="/>
              </a:rPr>
              <a:t>Romolo e la fondazione di Roma</a:t>
            </a:r>
            <a:r>
              <a:rPr lang="it-IT" sz="1800" dirty="0">
                <a:solidFill>
                  <a:schemeClr val="tx1"/>
                </a:solidFill>
              </a:rPr>
              <a:t> (774-806)</a:t>
            </a:r>
          </a:p>
          <a:p>
            <a:pPr marL="0" lvl="2">
              <a:spcBef>
                <a:spcPts val="1200"/>
              </a:spcBef>
            </a:pPr>
            <a:r>
              <a:rPr lang="it-IT" sz="1800" dirty="0">
                <a:solidFill>
                  <a:schemeClr val="tx1"/>
                </a:solidFill>
                <a:hlinkClick r:id="rId21" action="ppaction://hlinkpres?slideindex=1&amp;slidetitle="/>
              </a:rPr>
              <a:t>Divinizzazione di Romolo ed Ersilia</a:t>
            </a:r>
            <a:r>
              <a:rPr lang="it-IT" sz="1800" dirty="0">
                <a:solidFill>
                  <a:schemeClr val="tx1"/>
                </a:solidFill>
              </a:rPr>
              <a:t> (806-851)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 re albani e la fondazione di Roma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2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2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8770A7C-3ECE-3949-1472-5473357DA8A2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1439</TotalTime>
  <Words>153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70</cp:revision>
  <dcterms:created xsi:type="dcterms:W3CDTF">2024-12-08T18:36:31Z</dcterms:created>
  <dcterms:modified xsi:type="dcterms:W3CDTF">2025-01-05T14:09:28Z</dcterms:modified>
</cp:coreProperties>
</file>