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Narcis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Ninfa innamorata di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Narciso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Eco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2914328-811D-BA23-05D2-95354BDACA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31</cp:revision>
  <dcterms:created xsi:type="dcterms:W3CDTF">2024-12-08T18:36:31Z</dcterms:created>
  <dcterms:modified xsi:type="dcterms:W3CDTF">2025-01-04T15:04:48Z</dcterms:modified>
</cp:coreProperties>
</file>