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Sole,%20Leucotoe%20e%20Cliz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Orcamo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Persia, ed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Eurinome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Sole, Leucotoe e Clizia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Leucotoe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3B7037B-02FE-A959-794C-93D387BD40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2025-01-04T17:58:50Z</dcterms:modified>
</cp:coreProperties>
</file>