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Giavellotto%20di%20Cef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Laio, re di Tebe, e Giocasta. Vinta la Sfinge, e ucciso il padre senza sapere che era suo padre, divenne a sua volta re di Tebe e marito di Giocasta, che non sapeva essere sua madre.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Il giavellotto di Cefalo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Edipo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42A1E9D-C4C3-59E9-B4F8-8D4114302B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74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2025-01-04T15:00:32Z</dcterms:modified>
</cp:coreProperties>
</file>