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3" r:id="rId2"/>
  </p:sldMasterIdLst>
  <p:sldIdLst>
    <p:sldId id="286"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222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172200"/>
            <a:ext cx="12192000"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099048"/>
            <a:ext cx="12192000" cy="73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8297436-61EC-4C41-81FD-49001E438195}" type="datetimeFigureOut">
              <a:rPr lang="it-IT" smtClean="0"/>
              <a:t>15/11/2024</a:t>
            </a:fld>
            <a:endParaRPr lang="it-IT"/>
          </a:p>
        </p:txBody>
      </p:sp>
      <p:sp>
        <p:nvSpPr>
          <p:cNvPr id="5" name="Footer Placeholder 4"/>
          <p:cNvSpPr>
            <a:spLocks noGrp="1"/>
          </p:cNvSpPr>
          <p:nvPr>
            <p:ph type="ftr" sz="quarter" idx="11"/>
          </p:nvPr>
        </p:nvSpPr>
        <p:spPr>
          <a:xfrm>
            <a:off x="3686185" y="6245353"/>
            <a:ext cx="4822804" cy="579558"/>
          </a:xfrm>
        </p:spPr>
        <p:txBody>
          <a:bodyPr/>
          <a:lstStyle/>
          <a:p>
            <a:endParaRPr lang="it-IT"/>
          </a:p>
        </p:txBody>
      </p:sp>
      <p:sp>
        <p:nvSpPr>
          <p:cNvPr id="6" name="Slide Number Placeholder 5"/>
          <p:cNvSpPr>
            <a:spLocks noGrp="1"/>
          </p:cNvSpPr>
          <p:nvPr>
            <p:ph type="sldNum" sz="quarter" idx="12"/>
          </p:nvPr>
        </p:nvSpPr>
        <p:spPr/>
        <p:txBody>
          <a:bodyPr/>
          <a:lstStyle/>
          <a:p>
            <a:fld id="{92CBEF36-5337-44C0-A392-CA50725F442C}"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27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150795"/>
            <a:ext cx="12188825" cy="707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175" y="6086787"/>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297436-61EC-4C41-81FD-49001E438195}" type="datetimeFigureOut">
              <a:rPr lang="it-IT" smtClean="0"/>
              <a:t>15/11/2024</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92CBEF36-5337-44C0-A392-CA50725F442C}" type="slidenum">
              <a:rPr lang="it-IT" smtClean="0"/>
              <a:t>‹N›</a:t>
            </a:fld>
            <a:endParaRPr lang="it-IT"/>
          </a:p>
        </p:txBody>
      </p:sp>
    </p:spTree>
    <p:extLst>
      <p:ext uri="{BB962C8B-B14F-4D97-AF65-F5344CB8AC3E}">
        <p14:creationId xmlns:p14="http://schemas.microsoft.com/office/powerpoint/2010/main" val="383140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172200"/>
            <a:ext cx="12192000"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099048"/>
            <a:ext cx="12192000" cy="73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8297436-61EC-4C41-81FD-49001E438195}" type="datetimeFigureOut">
              <a:rPr lang="it-IT" smtClean="0"/>
              <a:t>15/11/2024</a:t>
            </a:fld>
            <a:endParaRPr lang="it-IT"/>
          </a:p>
        </p:txBody>
      </p:sp>
      <p:sp>
        <p:nvSpPr>
          <p:cNvPr id="5" name="Footer Placeholder 4"/>
          <p:cNvSpPr>
            <a:spLocks noGrp="1"/>
          </p:cNvSpPr>
          <p:nvPr>
            <p:ph type="ftr" sz="quarter" idx="11"/>
          </p:nvPr>
        </p:nvSpPr>
        <p:spPr>
          <a:xfrm>
            <a:off x="3686185" y="6245353"/>
            <a:ext cx="4822804" cy="579558"/>
          </a:xfrm>
        </p:spPr>
        <p:txBody>
          <a:bodyPr/>
          <a:lstStyle/>
          <a:p>
            <a:endParaRPr lang="it-IT"/>
          </a:p>
        </p:txBody>
      </p:sp>
      <p:sp>
        <p:nvSpPr>
          <p:cNvPr id="6" name="Slide Number Placeholder 5"/>
          <p:cNvSpPr>
            <a:spLocks noGrp="1"/>
          </p:cNvSpPr>
          <p:nvPr>
            <p:ph type="sldNum" sz="quarter" idx="12"/>
          </p:nvPr>
        </p:nvSpPr>
        <p:spPr/>
        <p:txBody>
          <a:bodyPr/>
          <a:lstStyle/>
          <a:p>
            <a:fld id="{92CBEF36-5337-44C0-A392-CA50725F442C}"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5157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150795"/>
            <a:ext cx="12188825" cy="707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175" y="6086787"/>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297436-61EC-4C41-81FD-49001E438195}" type="datetimeFigureOut">
              <a:rPr lang="it-IT" smtClean="0"/>
              <a:t>15/11/2024</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92CBEF36-5337-44C0-A392-CA50725F442C}" type="slidenum">
              <a:rPr lang="it-IT" smtClean="0"/>
              <a:t>‹N›</a:t>
            </a:fld>
            <a:endParaRPr lang="it-IT"/>
          </a:p>
        </p:txBody>
      </p:sp>
    </p:spTree>
    <p:extLst>
      <p:ext uri="{BB962C8B-B14F-4D97-AF65-F5344CB8AC3E}">
        <p14:creationId xmlns:p14="http://schemas.microsoft.com/office/powerpoint/2010/main" val="3991030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157617"/>
            <a:ext cx="12188825" cy="7003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175" y="6093609"/>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297436-61EC-4C41-81FD-49001E438195}" type="datetimeFigureOut">
              <a:rPr lang="it-IT" smtClean="0"/>
              <a:t>15/11/2024</a:t>
            </a:fld>
            <a:endParaRPr lang="it-IT"/>
          </a:p>
        </p:txBody>
      </p:sp>
      <p:sp>
        <p:nvSpPr>
          <p:cNvPr id="5" name="Footer Placeholder 4"/>
          <p:cNvSpPr>
            <a:spLocks noGrp="1"/>
          </p:cNvSpPr>
          <p:nvPr>
            <p:ph type="ftr" sz="quarter" idx="3"/>
          </p:nvPr>
        </p:nvSpPr>
        <p:spPr>
          <a:xfrm>
            <a:off x="3686185" y="6221625"/>
            <a:ext cx="4822804" cy="60328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CBEF36-5337-44C0-A392-CA50725F442C}"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428057"/>
      </p:ext>
    </p:extLst>
  </p:cSld>
  <p:clrMap bg1="lt1" tx1="dk1" bg2="lt2" tx2="dk2" accent1="accent1" accent2="accent2" accent3="accent3" accent4="accent4" accent5="accent5" accent6="accent6" hlink="hlink" folHlink="folHlink"/>
  <p:sldLayoutIdLst>
    <p:sldLayoutId id="2147483709" r:id="rId1"/>
    <p:sldLayoutId id="2147483710"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157617"/>
            <a:ext cx="12188825" cy="7003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175" y="6093609"/>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297436-61EC-4C41-81FD-49001E438195}" type="datetimeFigureOut">
              <a:rPr lang="it-IT" smtClean="0"/>
              <a:t>15/11/2024</a:t>
            </a:fld>
            <a:endParaRPr lang="it-IT"/>
          </a:p>
        </p:txBody>
      </p:sp>
      <p:sp>
        <p:nvSpPr>
          <p:cNvPr id="5" name="Footer Placeholder 4"/>
          <p:cNvSpPr>
            <a:spLocks noGrp="1"/>
          </p:cNvSpPr>
          <p:nvPr>
            <p:ph type="ftr" sz="quarter" idx="3"/>
          </p:nvPr>
        </p:nvSpPr>
        <p:spPr>
          <a:xfrm>
            <a:off x="3686185" y="6221625"/>
            <a:ext cx="4822804" cy="60328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CBEF36-5337-44C0-A392-CA50725F442C}"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727001"/>
      </p:ext>
    </p:extLst>
  </p:cSld>
  <p:clrMap bg1="lt1" tx1="dk1" bg2="lt2" tx2="dk2" accent1="accent1" accent2="accent2" accent3="accent3" accent4="accent4" accent5="accent5" accent6="accent6" hlink="hlink" folHlink="folHlink"/>
  <p:sldLayoutIdLst>
    <p:sldLayoutId id="2147483724" r:id="rId1"/>
    <p:sldLayoutId id="214748372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raverini.net/"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graverini.net/"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8" name="Fregio Odissea">
            <a:extLst>
              <a:ext uri="{FF2B5EF4-FFF2-40B4-BE49-F238E27FC236}">
                <a16:creationId xmlns:a16="http://schemas.microsoft.com/office/drawing/2014/main" id="{B5C458C2-F9FB-3395-DBEB-193D2D0CE4B9}"/>
              </a:ext>
            </a:extLst>
          </p:cNvPr>
          <p:cNvPicPr>
            <a:picLocks noChangeAspect="1"/>
          </p:cNvPicPr>
          <p:nvPr/>
        </p:nvPicPr>
        <p:blipFill>
          <a:blip r:embed="rId2"/>
          <a:srcRect l="-180" t="2692" r="180" b="12759"/>
          <a:stretch/>
        </p:blipFill>
        <p:spPr>
          <a:xfrm>
            <a:off x="2504536" y="4379529"/>
            <a:ext cx="7182928" cy="1822634"/>
          </a:xfrm>
          <a:prstGeom prst="rect">
            <a:avLst/>
          </a:prstGeom>
        </p:spPr>
      </p:pic>
      <p:sp>
        <p:nvSpPr>
          <p:cNvPr id="2" name="Header">
            <a:extLst>
              <a:ext uri="{FF2B5EF4-FFF2-40B4-BE49-F238E27FC236}">
                <a16:creationId xmlns:a16="http://schemas.microsoft.com/office/drawing/2014/main" id="{768C321C-0ADA-4E33-8459-074CBE4F8BC8}"/>
              </a:ext>
            </a:extLst>
          </p:cNvPr>
          <p:cNvSpPr txBox="1"/>
          <p:nvPr/>
        </p:nvSpPr>
        <p:spPr>
          <a:xfrm>
            <a:off x="739541" y="258632"/>
            <a:ext cx="10712918" cy="461665"/>
          </a:xfrm>
          <a:prstGeom prst="rect">
            <a:avLst/>
          </a:prstGeom>
          <a:solidFill>
            <a:schemeClr val="accent1">
              <a:lumMod val="20000"/>
              <a:lumOff val="80000"/>
            </a:schemeClr>
          </a:solidFill>
        </p:spPr>
        <p:txBody>
          <a:bodyPr wrap="square" rtlCol="0">
            <a:spAutoFit/>
          </a:bodyPr>
          <a:lstStyle/>
          <a:p>
            <a:pPr algn="ctr"/>
            <a:r>
              <a:rPr lang="it-IT" sz="2400" dirty="0"/>
              <a:t>I libri dell’</a:t>
            </a:r>
            <a:r>
              <a:rPr lang="it-IT" sz="2400" i="1" dirty="0"/>
              <a:t>Odissea</a:t>
            </a:r>
            <a:endParaRPr lang="it-IT" sz="2400" dirty="0"/>
          </a:p>
        </p:txBody>
      </p:sp>
      <p:grpSp>
        <p:nvGrpSpPr>
          <p:cNvPr id="3" name="Logo">
            <a:extLst>
              <a:ext uri="{FF2B5EF4-FFF2-40B4-BE49-F238E27FC236}">
                <a16:creationId xmlns:a16="http://schemas.microsoft.com/office/drawing/2014/main" id="{584C342A-7FE8-D422-D31E-A34B8D366986}"/>
              </a:ext>
            </a:extLst>
          </p:cNvPr>
          <p:cNvGrpSpPr/>
          <p:nvPr/>
        </p:nvGrpSpPr>
        <p:grpSpPr>
          <a:xfrm>
            <a:off x="11078769" y="6385819"/>
            <a:ext cx="1088782" cy="456534"/>
            <a:chOff x="10629322" y="6202757"/>
            <a:chExt cx="1562678" cy="655243"/>
          </a:xfrm>
        </p:grpSpPr>
        <p:sp>
          <p:nvSpPr>
            <p:cNvPr id="49" name="Rettangolo con angoli arrotondati 48">
              <a:extLst>
                <a:ext uri="{FF2B5EF4-FFF2-40B4-BE49-F238E27FC236}">
                  <a16:creationId xmlns:a16="http://schemas.microsoft.com/office/drawing/2014/main" id="{EB6CF49B-D83D-3431-BF1B-D02B3331A62D}"/>
                </a:ext>
              </a:extLst>
            </p:cNvPr>
            <p:cNvSpPr/>
            <p:nvPr/>
          </p:nvSpPr>
          <p:spPr>
            <a:xfrm>
              <a:off x="10629322" y="6202757"/>
              <a:ext cx="1562678" cy="649705"/>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2" name="Testo" descr="Immagine che contiene segnale, bottiglia, sedendo, arancia&#10;&#10;Descrizione generata automaticamente">
              <a:hlinkClick r:id="rId3"/>
              <a:extLst>
                <a:ext uri="{FF2B5EF4-FFF2-40B4-BE49-F238E27FC236}">
                  <a16:creationId xmlns:a16="http://schemas.microsoft.com/office/drawing/2014/main" id="{0C5DFF63-59D2-FDF9-C69D-55BEAC7143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29322" y="6208295"/>
              <a:ext cx="1562678" cy="649705"/>
            </a:xfrm>
            <a:prstGeom prst="rect">
              <a:avLst/>
            </a:prstGeom>
            <a:noFill/>
            <a:ln>
              <a:noFill/>
            </a:ln>
          </p:spPr>
        </p:pic>
      </p:grpSp>
      <p:sp>
        <p:nvSpPr>
          <p:cNvPr id="69" name="Pulsante di azione: Avanti o successivo 68">
            <a:hlinkClick r:id="" action="ppaction://hlinkshowjump?jump=nextslide" highlightClick="1"/>
            <a:extLst>
              <a:ext uri="{FF2B5EF4-FFF2-40B4-BE49-F238E27FC236}">
                <a16:creationId xmlns:a16="http://schemas.microsoft.com/office/drawing/2014/main" id="{59C902E7-8C5C-E353-F3A4-3B5D55B3A542}"/>
              </a:ext>
            </a:extLst>
          </p:cNvPr>
          <p:cNvSpPr/>
          <p:nvPr/>
        </p:nvSpPr>
        <p:spPr>
          <a:xfrm>
            <a:off x="11654262" y="4878229"/>
            <a:ext cx="446400" cy="1036800"/>
          </a:xfrm>
          <a:prstGeom prst="actionButtonForwardNex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7" name="Immagine">
            <a:extLst>
              <a:ext uri="{FF2B5EF4-FFF2-40B4-BE49-F238E27FC236}">
                <a16:creationId xmlns:a16="http://schemas.microsoft.com/office/drawing/2014/main" id="{7AA112C9-804B-DF03-C75F-47B810D0B0D7}"/>
              </a:ext>
            </a:extLst>
          </p:cNvPr>
          <p:cNvPicPr>
            <a:picLocks noChangeAspect="1"/>
          </p:cNvPicPr>
          <p:nvPr/>
        </p:nvPicPr>
        <p:blipFill>
          <a:blip r:embed="rId5"/>
          <a:srcRect l="513"/>
          <a:stretch/>
        </p:blipFill>
        <p:spPr>
          <a:xfrm>
            <a:off x="-1" y="1678577"/>
            <a:ext cx="12129447" cy="2144000"/>
          </a:xfrm>
          <a:prstGeom prst="rect">
            <a:avLst/>
          </a:prstGeom>
        </p:spPr>
      </p:pic>
      <p:sp>
        <p:nvSpPr>
          <p:cNvPr id="66" name="Tempi e narratori">
            <a:extLst>
              <a:ext uri="{FF2B5EF4-FFF2-40B4-BE49-F238E27FC236}">
                <a16:creationId xmlns:a16="http://schemas.microsoft.com/office/drawing/2014/main" id="{C174A896-6778-7FAE-36D3-22C04AC3DCBC}"/>
              </a:ext>
            </a:extLst>
          </p:cNvPr>
          <p:cNvSpPr txBox="1"/>
          <p:nvPr/>
        </p:nvSpPr>
        <p:spPr>
          <a:xfrm>
            <a:off x="1682151" y="864000"/>
            <a:ext cx="8790317" cy="831600"/>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nchor="ctr" anchorCtr="0">
            <a:spAutoFit/>
          </a:bodyPr>
          <a:lstStyle/>
          <a:p>
            <a:pPr algn="ctr"/>
            <a:r>
              <a:rPr lang="it-IT" sz="1600" b="1" u="sng" dirty="0"/>
              <a:t>Tempo del racconto</a:t>
            </a:r>
            <a:r>
              <a:rPr lang="it-IT" sz="1600" b="1" dirty="0"/>
              <a:t>: </a:t>
            </a:r>
            <a:r>
              <a:rPr lang="it-IT" sz="1600" dirty="0"/>
              <a:t>normale, accelerato, rallentato, flashback, flash </a:t>
            </a:r>
            <a:r>
              <a:rPr lang="it-IT" sz="1600" dirty="0" err="1"/>
              <a:t>forward</a:t>
            </a:r>
            <a:endParaRPr lang="it-IT" sz="1600" dirty="0"/>
          </a:p>
          <a:p>
            <a:pPr algn="ctr"/>
            <a:r>
              <a:rPr lang="it-IT" sz="1600" b="1" dirty="0"/>
              <a:t>Tempo della storia: </a:t>
            </a:r>
            <a:r>
              <a:rPr lang="it-IT" sz="1600" dirty="0"/>
              <a:t>la sequenza cronologica e il ritmo degli avvenimenti narrati</a:t>
            </a:r>
          </a:p>
        </p:txBody>
      </p:sp>
      <p:pic>
        <p:nvPicPr>
          <p:cNvPr id="8" name="Correzione immagine">
            <a:extLst>
              <a:ext uri="{FF2B5EF4-FFF2-40B4-BE49-F238E27FC236}">
                <a16:creationId xmlns:a16="http://schemas.microsoft.com/office/drawing/2014/main" id="{B8828384-1715-B973-B3DA-1E7ABF837CD4}"/>
              </a:ext>
            </a:extLst>
          </p:cNvPr>
          <p:cNvPicPr>
            <a:picLocks noChangeAspect="1"/>
          </p:cNvPicPr>
          <p:nvPr/>
        </p:nvPicPr>
        <p:blipFill>
          <a:blip r:embed="rId6"/>
          <a:stretch>
            <a:fillRect/>
          </a:stretch>
        </p:blipFill>
        <p:spPr>
          <a:xfrm>
            <a:off x="100332" y="1996672"/>
            <a:ext cx="1650206" cy="483774"/>
          </a:xfrm>
          <a:prstGeom prst="rect">
            <a:avLst/>
          </a:prstGeom>
        </p:spPr>
      </p:pic>
      <p:grpSp>
        <p:nvGrpSpPr>
          <p:cNvPr id="65" name="Inizi 1 e 13">
            <a:extLst>
              <a:ext uri="{FF2B5EF4-FFF2-40B4-BE49-F238E27FC236}">
                <a16:creationId xmlns:a16="http://schemas.microsoft.com/office/drawing/2014/main" id="{70C6628E-0358-83C4-B7A4-67EDC822B937}"/>
              </a:ext>
            </a:extLst>
          </p:cNvPr>
          <p:cNvGrpSpPr/>
          <p:nvPr/>
        </p:nvGrpSpPr>
        <p:grpSpPr>
          <a:xfrm>
            <a:off x="158584" y="3130417"/>
            <a:ext cx="5890103" cy="94393"/>
            <a:chOff x="158584" y="3026438"/>
            <a:chExt cx="5890103" cy="94393"/>
          </a:xfrm>
        </p:grpSpPr>
        <p:sp>
          <p:nvSpPr>
            <p:cNvPr id="64" name="Rettangolo 13">
              <a:extLst>
                <a:ext uri="{FF2B5EF4-FFF2-40B4-BE49-F238E27FC236}">
                  <a16:creationId xmlns:a16="http://schemas.microsoft.com/office/drawing/2014/main" id="{B2EFA57E-BF6E-52B6-791A-20F5BC26AFC0}"/>
                </a:ext>
              </a:extLst>
            </p:cNvPr>
            <p:cNvSpPr/>
            <p:nvPr/>
          </p:nvSpPr>
          <p:spPr>
            <a:xfrm>
              <a:off x="6002968" y="3027231"/>
              <a:ext cx="45719" cy="93600"/>
            </a:xfrm>
            <a:prstGeom prst="round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1">
              <a:extLst>
                <a:ext uri="{FF2B5EF4-FFF2-40B4-BE49-F238E27FC236}">
                  <a16:creationId xmlns:a16="http://schemas.microsoft.com/office/drawing/2014/main" id="{94C3FDA7-6A83-A842-7169-29C73A9CCA80}"/>
                </a:ext>
              </a:extLst>
            </p:cNvPr>
            <p:cNvSpPr/>
            <p:nvPr/>
          </p:nvSpPr>
          <p:spPr>
            <a:xfrm>
              <a:off x="158584" y="3026438"/>
              <a:ext cx="114465" cy="93600"/>
            </a:xfrm>
            <a:prstGeom prst="round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9" name="h 1">
            <a:extLst>
              <a:ext uri="{FF2B5EF4-FFF2-40B4-BE49-F238E27FC236}">
                <a16:creationId xmlns:a16="http://schemas.microsoft.com/office/drawing/2014/main" id="{4B852CE6-6557-EE16-2F63-A1C0ECBEF7F9}"/>
              </a:ext>
            </a:extLst>
          </p:cNvPr>
          <p:cNvSpPr>
            <a:spLocks/>
          </p:cNvSpPr>
          <p:nvPr/>
        </p:nvSpPr>
        <p:spPr>
          <a:xfrm>
            <a:off x="149860" y="3282948"/>
            <a:ext cx="497682"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h 2">
            <a:extLst>
              <a:ext uri="{FF2B5EF4-FFF2-40B4-BE49-F238E27FC236}">
                <a16:creationId xmlns:a16="http://schemas.microsoft.com/office/drawing/2014/main" id="{FBA730BD-A736-D2CB-5336-7C6DDA9BCBF2}"/>
              </a:ext>
            </a:extLst>
          </p:cNvPr>
          <p:cNvSpPr>
            <a:spLocks/>
          </p:cNvSpPr>
          <p:nvPr/>
        </p:nvSpPr>
        <p:spPr>
          <a:xfrm>
            <a:off x="632460" y="3282947"/>
            <a:ext cx="495304"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h 3">
            <a:extLst>
              <a:ext uri="{FF2B5EF4-FFF2-40B4-BE49-F238E27FC236}">
                <a16:creationId xmlns:a16="http://schemas.microsoft.com/office/drawing/2014/main" id="{CF2EEB8C-DB29-2558-1C82-37E4FE0A3090}"/>
              </a:ext>
            </a:extLst>
          </p:cNvPr>
          <p:cNvSpPr>
            <a:spLocks/>
          </p:cNvSpPr>
          <p:nvPr/>
        </p:nvSpPr>
        <p:spPr>
          <a:xfrm>
            <a:off x="1137285"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h 4">
            <a:extLst>
              <a:ext uri="{FF2B5EF4-FFF2-40B4-BE49-F238E27FC236}">
                <a16:creationId xmlns:a16="http://schemas.microsoft.com/office/drawing/2014/main" id="{89A40BC7-D72E-768B-9A8B-68ED8D7F624E}"/>
              </a:ext>
            </a:extLst>
          </p:cNvPr>
          <p:cNvSpPr>
            <a:spLocks/>
          </p:cNvSpPr>
          <p:nvPr/>
        </p:nvSpPr>
        <p:spPr>
          <a:xfrm>
            <a:off x="1619091"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h 5">
            <a:extLst>
              <a:ext uri="{FF2B5EF4-FFF2-40B4-BE49-F238E27FC236}">
                <a16:creationId xmlns:a16="http://schemas.microsoft.com/office/drawing/2014/main" id="{777DB7AB-F71B-84DB-7DF1-B700DC57FF9D}"/>
              </a:ext>
            </a:extLst>
          </p:cNvPr>
          <p:cNvSpPr>
            <a:spLocks/>
          </p:cNvSpPr>
          <p:nvPr/>
        </p:nvSpPr>
        <p:spPr>
          <a:xfrm>
            <a:off x="2103278"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h 6">
            <a:extLst>
              <a:ext uri="{FF2B5EF4-FFF2-40B4-BE49-F238E27FC236}">
                <a16:creationId xmlns:a16="http://schemas.microsoft.com/office/drawing/2014/main" id="{8567E780-B4DD-4C2F-F844-32AB8E17DFD3}"/>
              </a:ext>
            </a:extLst>
          </p:cNvPr>
          <p:cNvSpPr>
            <a:spLocks/>
          </p:cNvSpPr>
          <p:nvPr/>
        </p:nvSpPr>
        <p:spPr>
          <a:xfrm>
            <a:off x="2589846"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h 7">
            <a:extLst>
              <a:ext uri="{FF2B5EF4-FFF2-40B4-BE49-F238E27FC236}">
                <a16:creationId xmlns:a16="http://schemas.microsoft.com/office/drawing/2014/main" id="{73B3D365-E9E3-D6D9-6D02-9A26AE110EB0}"/>
              </a:ext>
            </a:extLst>
          </p:cNvPr>
          <p:cNvSpPr>
            <a:spLocks/>
          </p:cNvSpPr>
          <p:nvPr/>
        </p:nvSpPr>
        <p:spPr>
          <a:xfrm>
            <a:off x="3072446"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h 8">
            <a:extLst>
              <a:ext uri="{FF2B5EF4-FFF2-40B4-BE49-F238E27FC236}">
                <a16:creationId xmlns:a16="http://schemas.microsoft.com/office/drawing/2014/main" id="{FA480A32-1666-154A-4F15-A87A7862D669}"/>
              </a:ext>
            </a:extLst>
          </p:cNvPr>
          <p:cNvSpPr>
            <a:spLocks/>
          </p:cNvSpPr>
          <p:nvPr/>
        </p:nvSpPr>
        <p:spPr>
          <a:xfrm>
            <a:off x="3559808"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h 9">
            <a:extLst>
              <a:ext uri="{FF2B5EF4-FFF2-40B4-BE49-F238E27FC236}">
                <a16:creationId xmlns:a16="http://schemas.microsoft.com/office/drawing/2014/main" id="{8CE04D2F-B279-469A-D8EA-E6B71F8B54BE}"/>
              </a:ext>
            </a:extLst>
          </p:cNvPr>
          <p:cNvSpPr>
            <a:spLocks/>
          </p:cNvSpPr>
          <p:nvPr/>
        </p:nvSpPr>
        <p:spPr>
          <a:xfrm>
            <a:off x="4047170"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h 10">
            <a:extLst>
              <a:ext uri="{FF2B5EF4-FFF2-40B4-BE49-F238E27FC236}">
                <a16:creationId xmlns:a16="http://schemas.microsoft.com/office/drawing/2014/main" id="{D9B75EC4-DCEB-3538-9B28-C9378EC9F154}"/>
              </a:ext>
            </a:extLst>
          </p:cNvPr>
          <p:cNvSpPr>
            <a:spLocks/>
          </p:cNvSpPr>
          <p:nvPr/>
        </p:nvSpPr>
        <p:spPr>
          <a:xfrm>
            <a:off x="4536913" y="3282314"/>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h 11">
            <a:extLst>
              <a:ext uri="{FF2B5EF4-FFF2-40B4-BE49-F238E27FC236}">
                <a16:creationId xmlns:a16="http://schemas.microsoft.com/office/drawing/2014/main" id="{3BBCD625-656F-6268-382E-2B1E38AD3C9B}"/>
              </a:ext>
            </a:extLst>
          </p:cNvPr>
          <p:cNvSpPr>
            <a:spLocks/>
          </p:cNvSpPr>
          <p:nvPr/>
        </p:nvSpPr>
        <p:spPr>
          <a:xfrm>
            <a:off x="5026656" y="3282313"/>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h 12">
            <a:extLst>
              <a:ext uri="{FF2B5EF4-FFF2-40B4-BE49-F238E27FC236}">
                <a16:creationId xmlns:a16="http://schemas.microsoft.com/office/drawing/2014/main" id="{02E4CCC9-A3FD-C860-F48F-D571DBAB8183}"/>
              </a:ext>
            </a:extLst>
          </p:cNvPr>
          <p:cNvSpPr>
            <a:spLocks/>
          </p:cNvSpPr>
          <p:nvPr/>
        </p:nvSpPr>
        <p:spPr>
          <a:xfrm>
            <a:off x="5514018" y="3279931"/>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h 13">
            <a:extLst>
              <a:ext uri="{FF2B5EF4-FFF2-40B4-BE49-F238E27FC236}">
                <a16:creationId xmlns:a16="http://schemas.microsoft.com/office/drawing/2014/main" id="{DEBEA2DA-A0DF-9846-6A9F-D8F27EC7C8D1}"/>
              </a:ext>
            </a:extLst>
          </p:cNvPr>
          <p:cNvSpPr>
            <a:spLocks/>
          </p:cNvSpPr>
          <p:nvPr/>
        </p:nvSpPr>
        <p:spPr>
          <a:xfrm>
            <a:off x="6000586" y="3282311"/>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h 14">
            <a:extLst>
              <a:ext uri="{FF2B5EF4-FFF2-40B4-BE49-F238E27FC236}">
                <a16:creationId xmlns:a16="http://schemas.microsoft.com/office/drawing/2014/main" id="{7DB98CF5-F9AC-C048-4D90-4EA89C6E66A4}"/>
              </a:ext>
            </a:extLst>
          </p:cNvPr>
          <p:cNvSpPr>
            <a:spLocks/>
          </p:cNvSpPr>
          <p:nvPr/>
        </p:nvSpPr>
        <p:spPr>
          <a:xfrm>
            <a:off x="6486360" y="3279931"/>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h 15">
            <a:extLst>
              <a:ext uri="{FF2B5EF4-FFF2-40B4-BE49-F238E27FC236}">
                <a16:creationId xmlns:a16="http://schemas.microsoft.com/office/drawing/2014/main" id="{2995F94C-33E4-3B51-AE1C-9EB4C656E1C1}"/>
              </a:ext>
            </a:extLst>
          </p:cNvPr>
          <p:cNvSpPr>
            <a:spLocks/>
          </p:cNvSpPr>
          <p:nvPr/>
        </p:nvSpPr>
        <p:spPr>
          <a:xfrm>
            <a:off x="6978485" y="3282313"/>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h 16">
            <a:extLst>
              <a:ext uri="{FF2B5EF4-FFF2-40B4-BE49-F238E27FC236}">
                <a16:creationId xmlns:a16="http://schemas.microsoft.com/office/drawing/2014/main" id="{AD2BE737-ED33-3AD8-1595-99E33C0D8BD1}"/>
              </a:ext>
            </a:extLst>
          </p:cNvPr>
          <p:cNvSpPr>
            <a:spLocks/>
          </p:cNvSpPr>
          <p:nvPr/>
        </p:nvSpPr>
        <p:spPr>
          <a:xfrm>
            <a:off x="7461084" y="3279930"/>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h 17">
            <a:extLst>
              <a:ext uri="{FF2B5EF4-FFF2-40B4-BE49-F238E27FC236}">
                <a16:creationId xmlns:a16="http://schemas.microsoft.com/office/drawing/2014/main" id="{66D27FA6-5FFD-4464-21CC-C59393DEEC2A}"/>
              </a:ext>
            </a:extLst>
          </p:cNvPr>
          <p:cNvSpPr>
            <a:spLocks/>
          </p:cNvSpPr>
          <p:nvPr/>
        </p:nvSpPr>
        <p:spPr>
          <a:xfrm>
            <a:off x="7948446" y="3279928"/>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h 18">
            <a:extLst>
              <a:ext uri="{FF2B5EF4-FFF2-40B4-BE49-F238E27FC236}">
                <a16:creationId xmlns:a16="http://schemas.microsoft.com/office/drawing/2014/main" id="{088C3A8A-5FCB-DCB6-49B8-18DAF407AC8F}"/>
              </a:ext>
            </a:extLst>
          </p:cNvPr>
          <p:cNvSpPr>
            <a:spLocks/>
          </p:cNvSpPr>
          <p:nvPr/>
        </p:nvSpPr>
        <p:spPr>
          <a:xfrm>
            <a:off x="8436601" y="3281669"/>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h 19">
            <a:extLst>
              <a:ext uri="{FF2B5EF4-FFF2-40B4-BE49-F238E27FC236}">
                <a16:creationId xmlns:a16="http://schemas.microsoft.com/office/drawing/2014/main" id="{D9247D43-C778-068A-DE2D-B0D7591AA87B}"/>
              </a:ext>
            </a:extLst>
          </p:cNvPr>
          <p:cNvSpPr>
            <a:spLocks/>
          </p:cNvSpPr>
          <p:nvPr/>
        </p:nvSpPr>
        <p:spPr>
          <a:xfrm>
            <a:off x="8927931" y="3279928"/>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h 20">
            <a:extLst>
              <a:ext uri="{FF2B5EF4-FFF2-40B4-BE49-F238E27FC236}">
                <a16:creationId xmlns:a16="http://schemas.microsoft.com/office/drawing/2014/main" id="{0A832D44-3FEC-97B7-D77F-88AC046963F9}"/>
              </a:ext>
            </a:extLst>
          </p:cNvPr>
          <p:cNvSpPr>
            <a:spLocks/>
          </p:cNvSpPr>
          <p:nvPr/>
        </p:nvSpPr>
        <p:spPr>
          <a:xfrm>
            <a:off x="9410531" y="3279927"/>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h 21">
            <a:extLst>
              <a:ext uri="{FF2B5EF4-FFF2-40B4-BE49-F238E27FC236}">
                <a16:creationId xmlns:a16="http://schemas.microsoft.com/office/drawing/2014/main" id="{4BC7C6BF-81B0-3E72-F6D7-4C3A524C0027}"/>
              </a:ext>
            </a:extLst>
          </p:cNvPr>
          <p:cNvSpPr>
            <a:spLocks/>
          </p:cNvSpPr>
          <p:nvPr/>
        </p:nvSpPr>
        <p:spPr>
          <a:xfrm>
            <a:off x="9897893" y="3279927"/>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h 22">
            <a:extLst>
              <a:ext uri="{FF2B5EF4-FFF2-40B4-BE49-F238E27FC236}">
                <a16:creationId xmlns:a16="http://schemas.microsoft.com/office/drawing/2014/main" id="{0694E910-E865-B6B3-76CB-498066B3271A}"/>
              </a:ext>
            </a:extLst>
          </p:cNvPr>
          <p:cNvSpPr>
            <a:spLocks/>
          </p:cNvSpPr>
          <p:nvPr/>
        </p:nvSpPr>
        <p:spPr>
          <a:xfrm>
            <a:off x="10383670" y="3279927"/>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h 23">
            <a:extLst>
              <a:ext uri="{FF2B5EF4-FFF2-40B4-BE49-F238E27FC236}">
                <a16:creationId xmlns:a16="http://schemas.microsoft.com/office/drawing/2014/main" id="{F56036FC-B063-A767-1683-0534B7560083}"/>
              </a:ext>
            </a:extLst>
          </p:cNvPr>
          <p:cNvSpPr>
            <a:spLocks/>
          </p:cNvSpPr>
          <p:nvPr/>
        </p:nvSpPr>
        <p:spPr>
          <a:xfrm>
            <a:off x="10872617" y="3279927"/>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h 24">
            <a:extLst>
              <a:ext uri="{FF2B5EF4-FFF2-40B4-BE49-F238E27FC236}">
                <a16:creationId xmlns:a16="http://schemas.microsoft.com/office/drawing/2014/main" id="{CE4CF479-31E1-384A-BC48-1724DD95ABFC}"/>
              </a:ext>
            </a:extLst>
          </p:cNvPr>
          <p:cNvSpPr>
            <a:spLocks/>
          </p:cNvSpPr>
          <p:nvPr/>
        </p:nvSpPr>
        <p:spPr>
          <a:xfrm>
            <a:off x="11363947" y="3279926"/>
            <a:ext cx="482600" cy="211931"/>
          </a:xfrm>
          <a:prstGeom prst="rect">
            <a:avLst/>
          </a:prstGeom>
          <a:solidFill>
            <a:srgbClr val="FFFF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he 1">
            <a:extLst>
              <a:ext uri="{FF2B5EF4-FFF2-40B4-BE49-F238E27FC236}">
                <a16:creationId xmlns:a16="http://schemas.microsoft.com/office/drawing/2014/main" id="{DF76CC92-7665-446A-ECC9-09943386728A}"/>
              </a:ext>
            </a:extLst>
          </p:cNvPr>
          <p:cNvSpPr>
            <a:spLocks/>
          </p:cNvSpPr>
          <p:nvPr/>
        </p:nvSpPr>
        <p:spPr>
          <a:xfrm>
            <a:off x="154615" y="3282937"/>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he 2">
            <a:extLst>
              <a:ext uri="{FF2B5EF4-FFF2-40B4-BE49-F238E27FC236}">
                <a16:creationId xmlns:a16="http://schemas.microsoft.com/office/drawing/2014/main" id="{FEEE6C19-F4E5-ADC2-A142-D5D3F687DEC0}"/>
              </a:ext>
            </a:extLst>
          </p:cNvPr>
          <p:cNvSpPr>
            <a:spLocks/>
          </p:cNvSpPr>
          <p:nvPr/>
        </p:nvSpPr>
        <p:spPr>
          <a:xfrm>
            <a:off x="642776" y="328293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he 3">
            <a:extLst>
              <a:ext uri="{FF2B5EF4-FFF2-40B4-BE49-F238E27FC236}">
                <a16:creationId xmlns:a16="http://schemas.microsoft.com/office/drawing/2014/main" id="{12C3FA03-31D0-7087-F1EC-2B2A8BA59CB0}"/>
              </a:ext>
            </a:extLst>
          </p:cNvPr>
          <p:cNvSpPr>
            <a:spLocks/>
          </p:cNvSpPr>
          <p:nvPr/>
        </p:nvSpPr>
        <p:spPr>
          <a:xfrm>
            <a:off x="1131726" y="3281669"/>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he 4">
            <a:extLst>
              <a:ext uri="{FF2B5EF4-FFF2-40B4-BE49-F238E27FC236}">
                <a16:creationId xmlns:a16="http://schemas.microsoft.com/office/drawing/2014/main" id="{957086DC-AF3E-B8B7-DCCA-9BA6504DADD6}"/>
              </a:ext>
            </a:extLst>
          </p:cNvPr>
          <p:cNvSpPr>
            <a:spLocks/>
          </p:cNvSpPr>
          <p:nvPr/>
        </p:nvSpPr>
        <p:spPr>
          <a:xfrm>
            <a:off x="1618921" y="3283121"/>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he 5">
            <a:extLst>
              <a:ext uri="{FF2B5EF4-FFF2-40B4-BE49-F238E27FC236}">
                <a16:creationId xmlns:a16="http://schemas.microsoft.com/office/drawing/2014/main" id="{ED92D30F-CE8B-7087-385A-C40E9391D62D}"/>
              </a:ext>
            </a:extLst>
          </p:cNvPr>
          <p:cNvSpPr>
            <a:spLocks/>
          </p:cNvSpPr>
          <p:nvPr/>
        </p:nvSpPr>
        <p:spPr>
          <a:xfrm>
            <a:off x="2107244" y="3283121"/>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he 6">
            <a:extLst>
              <a:ext uri="{FF2B5EF4-FFF2-40B4-BE49-F238E27FC236}">
                <a16:creationId xmlns:a16="http://schemas.microsoft.com/office/drawing/2014/main" id="{2E082F86-463D-597C-F8EB-7E4C81A5E891}"/>
              </a:ext>
            </a:extLst>
          </p:cNvPr>
          <p:cNvSpPr>
            <a:spLocks/>
          </p:cNvSpPr>
          <p:nvPr/>
        </p:nvSpPr>
        <p:spPr>
          <a:xfrm>
            <a:off x="2588257" y="3280740"/>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he 7">
            <a:extLst>
              <a:ext uri="{FF2B5EF4-FFF2-40B4-BE49-F238E27FC236}">
                <a16:creationId xmlns:a16="http://schemas.microsoft.com/office/drawing/2014/main" id="{DA079997-E475-6062-8778-EF3AA6F35176}"/>
              </a:ext>
            </a:extLst>
          </p:cNvPr>
          <p:cNvSpPr>
            <a:spLocks/>
          </p:cNvSpPr>
          <p:nvPr/>
        </p:nvSpPr>
        <p:spPr>
          <a:xfrm>
            <a:off x="3077999" y="3280740"/>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he 8">
            <a:extLst>
              <a:ext uri="{FF2B5EF4-FFF2-40B4-BE49-F238E27FC236}">
                <a16:creationId xmlns:a16="http://schemas.microsoft.com/office/drawing/2014/main" id="{811E69C3-6987-586E-8FA8-B3785525ABD6}"/>
              </a:ext>
            </a:extLst>
          </p:cNvPr>
          <p:cNvSpPr>
            <a:spLocks/>
          </p:cNvSpPr>
          <p:nvPr/>
        </p:nvSpPr>
        <p:spPr>
          <a:xfrm>
            <a:off x="3564885"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he 9">
            <a:extLst>
              <a:ext uri="{FF2B5EF4-FFF2-40B4-BE49-F238E27FC236}">
                <a16:creationId xmlns:a16="http://schemas.microsoft.com/office/drawing/2014/main" id="{4815D9E7-3E92-7A85-3805-358068BB71CE}"/>
              </a:ext>
            </a:extLst>
          </p:cNvPr>
          <p:cNvSpPr>
            <a:spLocks/>
          </p:cNvSpPr>
          <p:nvPr/>
        </p:nvSpPr>
        <p:spPr>
          <a:xfrm>
            <a:off x="4054707"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he 10">
            <a:extLst>
              <a:ext uri="{FF2B5EF4-FFF2-40B4-BE49-F238E27FC236}">
                <a16:creationId xmlns:a16="http://schemas.microsoft.com/office/drawing/2014/main" id="{EAE3C751-7D4C-BE29-D8BF-F744B7FD0C98}"/>
              </a:ext>
            </a:extLst>
          </p:cNvPr>
          <p:cNvSpPr>
            <a:spLocks/>
          </p:cNvSpPr>
          <p:nvPr/>
        </p:nvSpPr>
        <p:spPr>
          <a:xfrm>
            <a:off x="4542785"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he 11">
            <a:extLst>
              <a:ext uri="{FF2B5EF4-FFF2-40B4-BE49-F238E27FC236}">
                <a16:creationId xmlns:a16="http://schemas.microsoft.com/office/drawing/2014/main" id="{C2391DBA-5AEF-29FE-0085-A2218ABF65CC}"/>
              </a:ext>
            </a:extLst>
          </p:cNvPr>
          <p:cNvSpPr>
            <a:spLocks/>
          </p:cNvSpPr>
          <p:nvPr/>
        </p:nvSpPr>
        <p:spPr>
          <a:xfrm>
            <a:off x="5028240"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he 12">
            <a:extLst>
              <a:ext uri="{FF2B5EF4-FFF2-40B4-BE49-F238E27FC236}">
                <a16:creationId xmlns:a16="http://schemas.microsoft.com/office/drawing/2014/main" id="{B88FD00C-0BA2-5769-5054-1356E6C87F62}"/>
              </a:ext>
            </a:extLst>
          </p:cNvPr>
          <p:cNvSpPr>
            <a:spLocks/>
          </p:cNvSpPr>
          <p:nvPr/>
        </p:nvSpPr>
        <p:spPr>
          <a:xfrm>
            <a:off x="5518383"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he 13">
            <a:extLst>
              <a:ext uri="{FF2B5EF4-FFF2-40B4-BE49-F238E27FC236}">
                <a16:creationId xmlns:a16="http://schemas.microsoft.com/office/drawing/2014/main" id="{BE2157ED-A815-51F5-571B-A48D3B957FDE}"/>
              </a:ext>
            </a:extLst>
          </p:cNvPr>
          <p:cNvSpPr>
            <a:spLocks/>
          </p:cNvSpPr>
          <p:nvPr/>
        </p:nvSpPr>
        <p:spPr>
          <a:xfrm>
            <a:off x="6001377"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he 14">
            <a:extLst>
              <a:ext uri="{FF2B5EF4-FFF2-40B4-BE49-F238E27FC236}">
                <a16:creationId xmlns:a16="http://schemas.microsoft.com/office/drawing/2014/main" id="{84A8DD23-7C7A-4726-CA66-DE43CAA40DEE}"/>
              </a:ext>
            </a:extLst>
          </p:cNvPr>
          <p:cNvSpPr>
            <a:spLocks/>
          </p:cNvSpPr>
          <p:nvPr/>
        </p:nvSpPr>
        <p:spPr>
          <a:xfrm>
            <a:off x="6488741"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he 15">
            <a:extLst>
              <a:ext uri="{FF2B5EF4-FFF2-40B4-BE49-F238E27FC236}">
                <a16:creationId xmlns:a16="http://schemas.microsoft.com/office/drawing/2014/main" id="{CA180BB5-AF83-D3B5-CFF5-8C1183E6A5C9}"/>
              </a:ext>
            </a:extLst>
          </p:cNvPr>
          <p:cNvSpPr>
            <a:spLocks/>
          </p:cNvSpPr>
          <p:nvPr/>
        </p:nvSpPr>
        <p:spPr>
          <a:xfrm>
            <a:off x="6974032"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 name="he 16">
            <a:extLst>
              <a:ext uri="{FF2B5EF4-FFF2-40B4-BE49-F238E27FC236}">
                <a16:creationId xmlns:a16="http://schemas.microsoft.com/office/drawing/2014/main" id="{4F5D83BB-C676-A114-C3E9-6EB0CE61DFEC}"/>
              </a:ext>
            </a:extLst>
          </p:cNvPr>
          <p:cNvSpPr>
            <a:spLocks/>
          </p:cNvSpPr>
          <p:nvPr/>
        </p:nvSpPr>
        <p:spPr>
          <a:xfrm>
            <a:off x="7463618"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he 17">
            <a:extLst>
              <a:ext uri="{FF2B5EF4-FFF2-40B4-BE49-F238E27FC236}">
                <a16:creationId xmlns:a16="http://schemas.microsoft.com/office/drawing/2014/main" id="{11E017F8-9068-3C90-5E83-6557E6A747E0}"/>
              </a:ext>
            </a:extLst>
          </p:cNvPr>
          <p:cNvSpPr>
            <a:spLocks/>
          </p:cNvSpPr>
          <p:nvPr/>
        </p:nvSpPr>
        <p:spPr>
          <a:xfrm>
            <a:off x="7948443"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he 18">
            <a:extLst>
              <a:ext uri="{FF2B5EF4-FFF2-40B4-BE49-F238E27FC236}">
                <a16:creationId xmlns:a16="http://schemas.microsoft.com/office/drawing/2014/main" id="{062D3D86-D6D0-BFC0-D8BC-8918A49BE624}"/>
              </a:ext>
            </a:extLst>
          </p:cNvPr>
          <p:cNvSpPr>
            <a:spLocks/>
          </p:cNvSpPr>
          <p:nvPr/>
        </p:nvSpPr>
        <p:spPr>
          <a:xfrm>
            <a:off x="8441363"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he 19">
            <a:extLst>
              <a:ext uri="{FF2B5EF4-FFF2-40B4-BE49-F238E27FC236}">
                <a16:creationId xmlns:a16="http://schemas.microsoft.com/office/drawing/2014/main" id="{E1E7F507-A706-CCC7-2263-171AEF253270}"/>
              </a:ext>
            </a:extLst>
          </p:cNvPr>
          <p:cNvSpPr>
            <a:spLocks/>
          </p:cNvSpPr>
          <p:nvPr/>
        </p:nvSpPr>
        <p:spPr>
          <a:xfrm>
            <a:off x="8927452"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he 20">
            <a:extLst>
              <a:ext uri="{FF2B5EF4-FFF2-40B4-BE49-F238E27FC236}">
                <a16:creationId xmlns:a16="http://schemas.microsoft.com/office/drawing/2014/main" id="{6E8FE5B1-3789-E4B8-4699-083E42CE6454}"/>
              </a:ext>
            </a:extLst>
          </p:cNvPr>
          <p:cNvSpPr>
            <a:spLocks/>
          </p:cNvSpPr>
          <p:nvPr/>
        </p:nvSpPr>
        <p:spPr>
          <a:xfrm>
            <a:off x="9413860" y="3279946"/>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he 21">
            <a:extLst>
              <a:ext uri="{FF2B5EF4-FFF2-40B4-BE49-F238E27FC236}">
                <a16:creationId xmlns:a16="http://schemas.microsoft.com/office/drawing/2014/main" id="{65F681F3-5AB7-591E-C587-C236270D56B8}"/>
              </a:ext>
            </a:extLst>
          </p:cNvPr>
          <p:cNvSpPr>
            <a:spLocks/>
          </p:cNvSpPr>
          <p:nvPr/>
        </p:nvSpPr>
        <p:spPr>
          <a:xfrm>
            <a:off x="9899463"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he 22">
            <a:extLst>
              <a:ext uri="{FF2B5EF4-FFF2-40B4-BE49-F238E27FC236}">
                <a16:creationId xmlns:a16="http://schemas.microsoft.com/office/drawing/2014/main" id="{AC23A49E-9101-02E3-3288-6F3120BF4766}"/>
              </a:ext>
            </a:extLst>
          </p:cNvPr>
          <p:cNvSpPr>
            <a:spLocks/>
          </p:cNvSpPr>
          <p:nvPr/>
        </p:nvSpPr>
        <p:spPr>
          <a:xfrm>
            <a:off x="10387457"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he 23">
            <a:extLst>
              <a:ext uri="{FF2B5EF4-FFF2-40B4-BE49-F238E27FC236}">
                <a16:creationId xmlns:a16="http://schemas.microsoft.com/office/drawing/2014/main" id="{37B90FD4-A6D3-71AC-AF92-9F141BD03445}"/>
              </a:ext>
            </a:extLst>
          </p:cNvPr>
          <p:cNvSpPr>
            <a:spLocks/>
          </p:cNvSpPr>
          <p:nvPr/>
        </p:nvSpPr>
        <p:spPr>
          <a:xfrm>
            <a:off x="10874421" y="3279946"/>
            <a:ext cx="489526"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he 24">
            <a:extLst>
              <a:ext uri="{FF2B5EF4-FFF2-40B4-BE49-F238E27FC236}">
                <a16:creationId xmlns:a16="http://schemas.microsoft.com/office/drawing/2014/main" id="{6A1AFCA5-1DA9-66E0-8F84-C26B93AEEA43}"/>
              </a:ext>
            </a:extLst>
          </p:cNvPr>
          <p:cNvSpPr>
            <a:spLocks/>
          </p:cNvSpPr>
          <p:nvPr/>
        </p:nvSpPr>
        <p:spPr>
          <a:xfrm>
            <a:off x="11363947" y="3277565"/>
            <a:ext cx="482600" cy="211931"/>
          </a:xfrm>
          <a:prstGeom prst="rect">
            <a:avLst/>
          </a:prstGeom>
          <a:solidFill>
            <a:srgbClr val="FF0000">
              <a:alpha val="2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SCREEN 1">
            <a:extLst>
              <a:ext uri="{FF2B5EF4-FFF2-40B4-BE49-F238E27FC236}">
                <a16:creationId xmlns:a16="http://schemas.microsoft.com/office/drawing/2014/main" id="{61ECE67D-030A-A486-1399-C91BA54D03BB}"/>
              </a:ext>
            </a:extLst>
          </p:cNvPr>
          <p:cNvSpPr/>
          <p:nvPr/>
        </p:nvSpPr>
        <p:spPr>
          <a:xfrm>
            <a:off x="0" y="-201142"/>
            <a:ext cx="12192000" cy="7053604"/>
          </a:xfrm>
          <a:prstGeom prst="rect">
            <a:avLst/>
          </a:prstGeom>
          <a:solidFill>
            <a:schemeClr val="tx1">
              <a:alpha val="4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5" name="1 R">
            <a:extLst>
              <a:ext uri="{FF2B5EF4-FFF2-40B4-BE49-F238E27FC236}">
                <a16:creationId xmlns:a16="http://schemas.microsoft.com/office/drawing/2014/main" id="{9A897782-6509-2474-3100-8B773D688496}"/>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a:t>
            </a:r>
          </a:p>
          <a:p>
            <a:pPr algn="ctr"/>
            <a:endParaRPr lang="it-IT" dirty="0">
              <a:solidFill>
                <a:srgbClr val="002060"/>
              </a:solidFill>
            </a:endParaRPr>
          </a:p>
          <a:p>
            <a:pPr algn="just"/>
            <a:r>
              <a:rPr lang="it-IT" sz="18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Prologo. Concilio degli dei; Atena-Mente va a Itaca (inizia la TELEMACHIA). Banchetto nel palazzo di Odisseo (Femio); Telemaco annuncia un’assemblea per il giorno successivo.</a:t>
            </a:r>
            <a:endParaRPr lang="it-IT" dirty="0">
              <a:solidFill>
                <a:srgbClr val="002060"/>
              </a:solidFill>
            </a:endParaRPr>
          </a:p>
          <a:p>
            <a:pPr algn="ctr"/>
            <a:endParaRPr lang="it-IT" dirty="0"/>
          </a:p>
        </p:txBody>
      </p:sp>
      <p:sp>
        <p:nvSpPr>
          <p:cNvPr id="56" name="2 R">
            <a:extLst>
              <a:ext uri="{FF2B5EF4-FFF2-40B4-BE49-F238E27FC236}">
                <a16:creationId xmlns:a16="http://schemas.microsoft.com/office/drawing/2014/main" id="{E2CE85F6-5E36-CDA9-7E65-7EE520AC7942}"/>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2</a:t>
            </a:r>
          </a:p>
          <a:p>
            <a:pPr algn="ctr"/>
            <a:endParaRPr lang="it-IT" dirty="0">
              <a:solidFill>
                <a:srgbClr val="002060"/>
              </a:solidFill>
            </a:endParaRPr>
          </a:p>
          <a:p>
            <a:pPr algn="just"/>
            <a:r>
              <a:rPr lang="it-IT" dirty="0">
                <a:solidFill>
                  <a:srgbClr val="002060"/>
                </a:solidFill>
              </a:rPr>
              <a:t>Assemblea ad Itaca. Parlano Egizio, Telemaco, Antinoo; </a:t>
            </a:r>
            <a:r>
              <a:rPr lang="it-IT" dirty="0" err="1">
                <a:solidFill>
                  <a:srgbClr val="002060"/>
                </a:solidFill>
              </a:rPr>
              <a:t>Aliterse</a:t>
            </a:r>
            <a:r>
              <a:rPr lang="it-IT" dirty="0">
                <a:solidFill>
                  <a:srgbClr val="002060"/>
                </a:solidFill>
              </a:rPr>
              <a:t> interpreta un prodigio, Eurimaco ribatte. Telemaco annuncia di voler andare a Pilo. Dopo l’assemblea, Atena-Mentore offre aiuto a Telemaco per il viaggio. Preparativi di Telemaco, assieme ad </a:t>
            </a:r>
            <a:r>
              <a:rPr lang="it-IT" dirty="0" err="1">
                <a:solidFill>
                  <a:srgbClr val="002060"/>
                </a:solidFill>
              </a:rPr>
              <a:t>Euriclea</a:t>
            </a:r>
            <a:r>
              <a:rPr lang="it-IT" dirty="0">
                <a:solidFill>
                  <a:srgbClr val="002060"/>
                </a:solidFill>
              </a:rPr>
              <a:t>. Partenza di nascosto della nave.</a:t>
            </a:r>
          </a:p>
        </p:txBody>
      </p:sp>
      <p:sp>
        <p:nvSpPr>
          <p:cNvPr id="61" name="3 R">
            <a:extLst>
              <a:ext uri="{FF2B5EF4-FFF2-40B4-BE49-F238E27FC236}">
                <a16:creationId xmlns:a16="http://schemas.microsoft.com/office/drawing/2014/main" id="{0D0ED144-8F15-164E-F0AB-29850192D7BC}"/>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3</a:t>
            </a:r>
          </a:p>
          <a:p>
            <a:pPr algn="ctr"/>
            <a:endParaRPr lang="it-IT" dirty="0">
              <a:solidFill>
                <a:srgbClr val="002060"/>
              </a:solidFill>
            </a:endParaRPr>
          </a:p>
          <a:p>
            <a:pPr algn="just"/>
            <a:r>
              <a:rPr lang="it-IT" dirty="0">
                <a:solidFill>
                  <a:schemeClr val="tx1"/>
                </a:solidFill>
              </a:rPr>
              <a:t>Arrivo a Pilo; dopo i sacrifici, Nestore racconta del difficile ritorno suo e di altri (come Agamennone), e della vendetta di Oreste su Egisto. Esorta Telemaco ad andare da Menelao per avere altre notizie. Atena vola via come un’aquila, rivelandosi. Il giorno dopo, Telemaco e Pisistrato partono alla volta di Sparta.</a:t>
            </a:r>
          </a:p>
        </p:txBody>
      </p:sp>
      <p:sp>
        <p:nvSpPr>
          <p:cNvPr id="53" name="4 R">
            <a:extLst>
              <a:ext uri="{FF2B5EF4-FFF2-40B4-BE49-F238E27FC236}">
                <a16:creationId xmlns:a16="http://schemas.microsoft.com/office/drawing/2014/main" id="{EE5B8FDE-F20D-77A4-9403-6A79C634F15E}"/>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4</a:t>
            </a:r>
          </a:p>
          <a:p>
            <a:pPr algn="ctr"/>
            <a:endParaRPr lang="it-IT" dirty="0">
              <a:solidFill>
                <a:srgbClr val="002060"/>
              </a:solidFill>
            </a:endParaRPr>
          </a:p>
          <a:p>
            <a:pPr algn="just"/>
            <a:r>
              <a:rPr lang="it-IT" dirty="0">
                <a:solidFill>
                  <a:schemeClr val="tx1"/>
                </a:solidFill>
              </a:rPr>
              <a:t>Arrivo a Sparta, dove si svolge un banchetto di nozze. Accenno di Menelao al destino di Agamennone. Elena riconosce in Telemaco il figlio di Odisseo. Menelao commemora Odisseo, che ritiene morto, e tutti piangono. Elena racconta di un’incursione di Odisseo a Troia; Menelao racconta del cavallo. Poi racconta del suo ritorno e di Proteo, che gli aveva detto che Odisseo era a </a:t>
            </a:r>
            <a:r>
              <a:rPr lang="it-IT" dirty="0" err="1">
                <a:solidFill>
                  <a:schemeClr val="tx1"/>
                </a:solidFill>
              </a:rPr>
              <a:t>Ogigia</a:t>
            </a:r>
            <a:r>
              <a:rPr lang="it-IT" dirty="0">
                <a:solidFill>
                  <a:schemeClr val="tx1"/>
                </a:solidFill>
              </a:rPr>
              <a:t> da Calipso. A Itaca intanto i pretendenti banchettano e tramano un agguato contro Telemaco. Penelope teme per lui; Atena le dona il sonno.</a:t>
            </a:r>
          </a:p>
        </p:txBody>
      </p:sp>
      <p:sp>
        <p:nvSpPr>
          <p:cNvPr id="55" name="5 R">
            <a:extLst>
              <a:ext uri="{FF2B5EF4-FFF2-40B4-BE49-F238E27FC236}">
                <a16:creationId xmlns:a16="http://schemas.microsoft.com/office/drawing/2014/main" id="{84788D6B-006D-0FB5-6BE2-2C02AADC6A26}"/>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5</a:t>
            </a:r>
          </a:p>
          <a:p>
            <a:pPr algn="ctr"/>
            <a:endParaRPr lang="it-IT" dirty="0">
              <a:solidFill>
                <a:srgbClr val="002060"/>
              </a:solidFill>
            </a:endParaRPr>
          </a:p>
          <a:p>
            <a:pPr algn="just"/>
            <a:r>
              <a:rPr lang="it-IT" dirty="0">
                <a:solidFill>
                  <a:schemeClr val="tx1"/>
                </a:solidFill>
              </a:rPr>
              <a:t>Consiglio degli dei; Atena prega Zeus, che invia Ermes da Calipso per dirle di lasciar partire Odisseo. Reazione di Calipso. Dialogo tra Calipso e Odisseo. Ultima notte d’amore. Costruzione della zattera e partenza. Dopo 18 giorni Poseidone vede Odisseo, e scatena una tempesta. Intervento di </a:t>
            </a:r>
            <a:r>
              <a:rPr lang="it-IT" dirty="0" err="1">
                <a:solidFill>
                  <a:schemeClr val="tx1"/>
                </a:solidFill>
              </a:rPr>
              <a:t>Inò</a:t>
            </a:r>
            <a:r>
              <a:rPr lang="it-IT" dirty="0">
                <a:solidFill>
                  <a:schemeClr val="tx1"/>
                </a:solidFill>
              </a:rPr>
              <a:t>. Odisseo riesce ad approdare e a trovare riparo in un cespuglio presso un fiume</a:t>
            </a:r>
          </a:p>
        </p:txBody>
      </p:sp>
      <p:sp>
        <p:nvSpPr>
          <p:cNvPr id="70" name="6 R">
            <a:extLst>
              <a:ext uri="{FF2B5EF4-FFF2-40B4-BE49-F238E27FC236}">
                <a16:creationId xmlns:a16="http://schemas.microsoft.com/office/drawing/2014/main" id="{34692B7B-DE00-0A56-C4C2-A4006EF9B06A}"/>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6</a:t>
            </a:r>
          </a:p>
          <a:p>
            <a:pPr algn="ctr"/>
            <a:endParaRPr lang="it-IT" b="1" dirty="0">
              <a:solidFill>
                <a:srgbClr val="002060"/>
              </a:solidFill>
            </a:endParaRPr>
          </a:p>
          <a:p>
            <a:pPr algn="just"/>
            <a:r>
              <a:rPr lang="it-IT" dirty="0">
                <a:solidFill>
                  <a:schemeClr val="tx1"/>
                </a:solidFill>
              </a:rPr>
              <a:t>Odisseo è arrivato a Scheria, terra dei Feaci. Atena spinge Nausicaa ad andare a lavare le vesti sulla spiaggia con le ancelle. Odisseo si sveglia e approccia Nausicaa. </a:t>
            </a:r>
            <a:r>
              <a:rPr lang="it-IT" dirty="0" err="1">
                <a:solidFill>
                  <a:schemeClr val="tx1"/>
                </a:solidFill>
              </a:rPr>
              <a:t>Makarismos</a:t>
            </a:r>
            <a:r>
              <a:rPr lang="it-IT" dirty="0">
                <a:solidFill>
                  <a:schemeClr val="tx1"/>
                </a:solidFill>
              </a:rPr>
              <a:t>. Atena lo rende più bello. Nausicaa lo riveste e lo conduce verso la città.</a:t>
            </a:r>
          </a:p>
        </p:txBody>
      </p:sp>
      <p:sp>
        <p:nvSpPr>
          <p:cNvPr id="71" name="7 R">
            <a:extLst>
              <a:ext uri="{FF2B5EF4-FFF2-40B4-BE49-F238E27FC236}">
                <a16:creationId xmlns:a16="http://schemas.microsoft.com/office/drawing/2014/main" id="{2411B94B-041E-EE03-C1B5-B3B7FF9753A5}"/>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7</a:t>
            </a:r>
          </a:p>
          <a:p>
            <a:pPr algn="ctr"/>
            <a:endParaRPr lang="it-IT" b="1" dirty="0">
              <a:solidFill>
                <a:srgbClr val="002060"/>
              </a:solidFill>
            </a:endParaRPr>
          </a:p>
          <a:p>
            <a:pPr algn="just"/>
            <a:r>
              <a:rPr lang="it-IT" dirty="0">
                <a:solidFill>
                  <a:schemeClr val="tx1"/>
                </a:solidFill>
              </a:rPr>
              <a:t>Ingresso di Odisseo in città, protetto da una nebbia mandata da Atena. Ingresso nel palazzo di Alcinoo, che spinto da </a:t>
            </a:r>
            <a:r>
              <a:rPr lang="it-IT" dirty="0" err="1">
                <a:solidFill>
                  <a:schemeClr val="tx1"/>
                </a:solidFill>
              </a:rPr>
              <a:t>Arete</a:t>
            </a:r>
            <a:r>
              <a:rPr lang="it-IT" dirty="0">
                <a:solidFill>
                  <a:schemeClr val="tx1"/>
                </a:solidFill>
              </a:rPr>
              <a:t> e </a:t>
            </a:r>
            <a:r>
              <a:rPr lang="it-IT" dirty="0" err="1">
                <a:solidFill>
                  <a:schemeClr val="tx1"/>
                </a:solidFill>
              </a:rPr>
              <a:t>Echeneo</a:t>
            </a:r>
            <a:r>
              <a:rPr lang="it-IT" dirty="0">
                <a:solidFill>
                  <a:schemeClr val="tx1"/>
                </a:solidFill>
              </a:rPr>
              <a:t> lo accoglie e lo invita a banchetto. </a:t>
            </a:r>
            <a:r>
              <a:rPr lang="it-IT" dirty="0" err="1">
                <a:solidFill>
                  <a:schemeClr val="tx1"/>
                </a:solidFill>
              </a:rPr>
              <a:t>Arete</a:t>
            </a:r>
            <a:r>
              <a:rPr lang="it-IT" dirty="0">
                <a:solidFill>
                  <a:schemeClr val="tx1"/>
                </a:solidFill>
              </a:rPr>
              <a:t> chiede chi sia lo straniero; Odisseo racconta che viene da </a:t>
            </a:r>
            <a:r>
              <a:rPr lang="it-IT" dirty="0" err="1">
                <a:solidFill>
                  <a:schemeClr val="tx1"/>
                </a:solidFill>
              </a:rPr>
              <a:t>Ogigia</a:t>
            </a:r>
            <a:r>
              <a:rPr lang="it-IT" dirty="0">
                <a:solidFill>
                  <a:schemeClr val="tx1"/>
                </a:solidFill>
              </a:rPr>
              <a:t>. Alcinoo gli dice che gli piacerebbe se diventasse suo genero, e promette di riportarlo a casa.</a:t>
            </a:r>
          </a:p>
        </p:txBody>
      </p:sp>
      <p:sp>
        <p:nvSpPr>
          <p:cNvPr id="72" name="8 R">
            <a:extLst>
              <a:ext uri="{FF2B5EF4-FFF2-40B4-BE49-F238E27FC236}">
                <a16:creationId xmlns:a16="http://schemas.microsoft.com/office/drawing/2014/main" id="{2C954940-2882-F935-A6F3-A3D5443BC446}"/>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8</a:t>
            </a:r>
          </a:p>
          <a:p>
            <a:pPr algn="ctr"/>
            <a:endParaRPr lang="it-IT" b="1" dirty="0">
              <a:solidFill>
                <a:srgbClr val="002060"/>
              </a:solidFill>
            </a:endParaRPr>
          </a:p>
          <a:p>
            <a:pPr algn="just"/>
            <a:r>
              <a:rPr lang="it-IT" dirty="0">
                <a:solidFill>
                  <a:schemeClr val="tx1"/>
                </a:solidFill>
              </a:rPr>
              <a:t>Il mattino dopo, Alcinoo propone ai Feaci in assemblea di aiutare Odisseo. A banchetto, </a:t>
            </a:r>
            <a:r>
              <a:rPr lang="it-IT" dirty="0" err="1">
                <a:solidFill>
                  <a:schemeClr val="tx1"/>
                </a:solidFill>
              </a:rPr>
              <a:t>Demodoco</a:t>
            </a:r>
            <a:r>
              <a:rPr lang="it-IT" dirty="0">
                <a:solidFill>
                  <a:schemeClr val="tx1"/>
                </a:solidFill>
              </a:rPr>
              <a:t> canta della contesa tra Achille e Odisseo; pianto di Odisseo. Alcinoo allora propone di interrompere il banchetto per delle gare. Odisseo si misura nel lancio del disco. I Feaci danzano, e </a:t>
            </a:r>
            <a:r>
              <a:rPr lang="it-IT" dirty="0" err="1">
                <a:solidFill>
                  <a:schemeClr val="tx1"/>
                </a:solidFill>
              </a:rPr>
              <a:t>Demodoco</a:t>
            </a:r>
            <a:r>
              <a:rPr lang="it-IT" dirty="0">
                <a:solidFill>
                  <a:schemeClr val="tx1"/>
                </a:solidFill>
              </a:rPr>
              <a:t> canta di Ares e Afrodite. Nuove danze, e doni dei Feaci a Odisseo. Nuovo banchetto; Odisseo chiede a </a:t>
            </a:r>
            <a:r>
              <a:rPr lang="it-IT" dirty="0" err="1">
                <a:solidFill>
                  <a:schemeClr val="tx1"/>
                </a:solidFill>
              </a:rPr>
              <a:t>Demodoco</a:t>
            </a:r>
            <a:r>
              <a:rPr lang="it-IT" dirty="0">
                <a:solidFill>
                  <a:schemeClr val="tx1"/>
                </a:solidFill>
              </a:rPr>
              <a:t> di cantare del cavallo di Troia. Odisseo piange di nuovo; Alcinoo gli chiede chi è.</a:t>
            </a:r>
          </a:p>
        </p:txBody>
      </p:sp>
      <p:sp>
        <p:nvSpPr>
          <p:cNvPr id="73" name="9 R">
            <a:extLst>
              <a:ext uri="{FF2B5EF4-FFF2-40B4-BE49-F238E27FC236}">
                <a16:creationId xmlns:a16="http://schemas.microsoft.com/office/drawing/2014/main" id="{BDCC2021-91F9-FD79-89D2-5D70190EB529}"/>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9</a:t>
            </a:r>
          </a:p>
          <a:p>
            <a:pPr algn="ctr"/>
            <a:endParaRPr lang="it-IT" b="1" dirty="0">
              <a:solidFill>
                <a:srgbClr val="002060"/>
              </a:solidFill>
            </a:endParaRPr>
          </a:p>
          <a:p>
            <a:pPr algn="just"/>
            <a:r>
              <a:rPr lang="it-IT" dirty="0">
                <a:solidFill>
                  <a:schemeClr val="tx1"/>
                </a:solidFill>
              </a:rPr>
              <a:t>Odisseo rivela chi è, e inizia a raccontare le proprie avventure. Da Troia alla terra dei Ciconi (</a:t>
            </a:r>
            <a:r>
              <a:rPr lang="it-IT" dirty="0" err="1">
                <a:solidFill>
                  <a:schemeClr val="tx1"/>
                </a:solidFill>
              </a:rPr>
              <a:t>Ismaro</a:t>
            </a:r>
            <a:r>
              <a:rPr lang="it-IT" dirty="0">
                <a:solidFill>
                  <a:schemeClr val="tx1"/>
                </a:solidFill>
              </a:rPr>
              <a:t>). Tempesta a Capo </a:t>
            </a:r>
            <a:r>
              <a:rPr lang="it-IT" dirty="0" err="1">
                <a:solidFill>
                  <a:schemeClr val="tx1"/>
                </a:solidFill>
              </a:rPr>
              <a:t>Malea</a:t>
            </a:r>
            <a:r>
              <a:rPr lang="it-IT" dirty="0">
                <a:solidFill>
                  <a:schemeClr val="tx1"/>
                </a:solidFill>
              </a:rPr>
              <a:t>, e arrivo dai Lotofagi. Ciclopi e Polifemo; inganno di ‘Nessuno’.</a:t>
            </a:r>
          </a:p>
        </p:txBody>
      </p:sp>
      <p:sp>
        <p:nvSpPr>
          <p:cNvPr id="75" name="10 R">
            <a:extLst>
              <a:ext uri="{FF2B5EF4-FFF2-40B4-BE49-F238E27FC236}">
                <a16:creationId xmlns:a16="http://schemas.microsoft.com/office/drawing/2014/main" id="{A5344B94-BE65-DFCE-061A-6A231CBAAE9E}"/>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10</a:t>
            </a:r>
          </a:p>
          <a:p>
            <a:pPr algn="ctr"/>
            <a:endParaRPr lang="it-IT" b="1" dirty="0">
              <a:solidFill>
                <a:srgbClr val="002060"/>
              </a:solidFill>
            </a:endParaRPr>
          </a:p>
          <a:p>
            <a:pPr algn="just"/>
            <a:r>
              <a:rPr lang="it-IT" dirty="0">
                <a:solidFill>
                  <a:schemeClr val="tx1"/>
                </a:solidFill>
              </a:rPr>
              <a:t>Arrivo all’isola di Eolo; sosta di un mese. </a:t>
            </a:r>
            <a:r>
              <a:rPr lang="it-IT" dirty="0" err="1">
                <a:solidFill>
                  <a:schemeClr val="tx1"/>
                </a:solidFill>
              </a:rPr>
              <a:t>Telepilo</a:t>
            </a:r>
            <a:r>
              <a:rPr lang="it-IT" dirty="0">
                <a:solidFill>
                  <a:schemeClr val="tx1"/>
                </a:solidFill>
              </a:rPr>
              <a:t> e i Lestrigoni. Arrivo ad </a:t>
            </a:r>
            <a:r>
              <a:rPr lang="it-IT" dirty="0" err="1">
                <a:solidFill>
                  <a:schemeClr val="tx1"/>
                </a:solidFill>
              </a:rPr>
              <a:t>Eea</a:t>
            </a:r>
            <a:r>
              <a:rPr lang="it-IT" dirty="0">
                <a:solidFill>
                  <a:schemeClr val="tx1"/>
                </a:solidFill>
              </a:rPr>
              <a:t> da Circe; sosta di un anno. Circe prescrive il viaggio verso l’Ade, per consultare Tiresia.</a:t>
            </a:r>
          </a:p>
        </p:txBody>
      </p:sp>
      <p:sp>
        <p:nvSpPr>
          <p:cNvPr id="76" name="11 R">
            <a:extLst>
              <a:ext uri="{FF2B5EF4-FFF2-40B4-BE49-F238E27FC236}">
                <a16:creationId xmlns:a16="http://schemas.microsoft.com/office/drawing/2014/main" id="{47801D25-B09B-B2A2-8F19-868021F48C71}"/>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11</a:t>
            </a:r>
          </a:p>
          <a:p>
            <a:pPr algn="ctr"/>
            <a:endParaRPr lang="it-IT" b="1" dirty="0">
              <a:solidFill>
                <a:srgbClr val="002060"/>
              </a:solidFill>
            </a:endParaRPr>
          </a:p>
          <a:p>
            <a:pPr algn="just"/>
            <a:r>
              <a:rPr lang="it-IT" dirty="0">
                <a:solidFill>
                  <a:schemeClr val="tx1"/>
                </a:solidFill>
              </a:rPr>
              <a:t>Partenza verso le terre dei Cimmeri. Incontro con le anime dei morti: </a:t>
            </a:r>
            <a:r>
              <a:rPr lang="it-IT" dirty="0" err="1">
                <a:solidFill>
                  <a:schemeClr val="tx1"/>
                </a:solidFill>
              </a:rPr>
              <a:t>Elpenore</a:t>
            </a:r>
            <a:r>
              <a:rPr lang="it-IT" dirty="0">
                <a:solidFill>
                  <a:schemeClr val="tx1"/>
                </a:solidFill>
              </a:rPr>
              <a:t>; Tiresia; la madre </a:t>
            </a:r>
            <a:r>
              <a:rPr lang="it-IT" dirty="0" err="1">
                <a:solidFill>
                  <a:schemeClr val="tx1"/>
                </a:solidFill>
              </a:rPr>
              <a:t>Anticlea</a:t>
            </a:r>
            <a:r>
              <a:rPr lang="it-IT" dirty="0">
                <a:solidFill>
                  <a:schemeClr val="tx1"/>
                </a:solidFill>
              </a:rPr>
              <a:t>; mogli e figlie dei grandi (tra cui Alcmena madre di Eracle, </a:t>
            </a:r>
            <a:r>
              <a:rPr lang="it-IT" dirty="0" err="1">
                <a:solidFill>
                  <a:schemeClr val="tx1"/>
                </a:solidFill>
              </a:rPr>
              <a:t>Epicaste</a:t>
            </a:r>
            <a:r>
              <a:rPr lang="it-IT" dirty="0">
                <a:solidFill>
                  <a:schemeClr val="tx1"/>
                </a:solidFill>
              </a:rPr>
              <a:t> madre di Edipo, Leda madre di Castore e Polluce, Fedra, Arianna). Odisseo dice che è tardi, vorrebbe interrompere il racconto e andare a dormire (330 ss.). Alcinoo lo convince a proseguire. Nell’ade incontra anche Agamennone, Achille, Aiace, Minosse, Tantalo, Sisifo, Eracle. Ripartenza verso </a:t>
            </a:r>
            <a:r>
              <a:rPr lang="it-IT" dirty="0" err="1">
                <a:solidFill>
                  <a:schemeClr val="tx1"/>
                </a:solidFill>
              </a:rPr>
              <a:t>Eea</a:t>
            </a:r>
            <a:r>
              <a:rPr lang="it-IT" dirty="0">
                <a:solidFill>
                  <a:schemeClr val="tx1"/>
                </a:solidFill>
              </a:rPr>
              <a:t>.</a:t>
            </a:r>
          </a:p>
        </p:txBody>
      </p:sp>
      <p:sp>
        <p:nvSpPr>
          <p:cNvPr id="77" name="12 R">
            <a:extLst>
              <a:ext uri="{FF2B5EF4-FFF2-40B4-BE49-F238E27FC236}">
                <a16:creationId xmlns:a16="http://schemas.microsoft.com/office/drawing/2014/main" id="{FCEB51B8-7D3C-5F4F-B1F3-2615288AD8F0}"/>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12</a:t>
            </a:r>
          </a:p>
          <a:p>
            <a:pPr algn="ctr"/>
            <a:endParaRPr lang="it-IT" b="1" dirty="0">
              <a:solidFill>
                <a:srgbClr val="002060"/>
              </a:solidFill>
            </a:endParaRPr>
          </a:p>
          <a:p>
            <a:pPr algn="just"/>
            <a:r>
              <a:rPr lang="it-IT" dirty="0">
                <a:solidFill>
                  <a:schemeClr val="tx1"/>
                </a:solidFill>
              </a:rPr>
              <a:t>Ad </a:t>
            </a:r>
            <a:r>
              <a:rPr lang="it-IT" dirty="0" err="1">
                <a:solidFill>
                  <a:schemeClr val="tx1"/>
                </a:solidFill>
              </a:rPr>
              <a:t>Eea</a:t>
            </a:r>
            <a:r>
              <a:rPr lang="it-IT" dirty="0">
                <a:solidFill>
                  <a:schemeClr val="tx1"/>
                </a:solidFill>
              </a:rPr>
              <a:t>, sepoltura di </a:t>
            </a:r>
            <a:r>
              <a:rPr lang="it-IT" dirty="0" err="1">
                <a:solidFill>
                  <a:schemeClr val="tx1"/>
                </a:solidFill>
              </a:rPr>
              <a:t>Elpenore</a:t>
            </a:r>
            <a:r>
              <a:rPr lang="it-IT" dirty="0">
                <a:solidFill>
                  <a:schemeClr val="tx1"/>
                </a:solidFill>
              </a:rPr>
              <a:t>. Colloquio con Circe, che lo avverte dei pericoli futuri (Sirene, </a:t>
            </a:r>
            <a:r>
              <a:rPr lang="it-IT" dirty="0" err="1">
                <a:solidFill>
                  <a:schemeClr val="tx1"/>
                </a:solidFill>
              </a:rPr>
              <a:t>Simplegadi</a:t>
            </a:r>
            <a:r>
              <a:rPr lang="it-IT" dirty="0">
                <a:solidFill>
                  <a:schemeClr val="tx1"/>
                </a:solidFill>
              </a:rPr>
              <a:t>, Scilla e Cariddi, vacche del Sole). Partenza. Sirene; </a:t>
            </a:r>
            <a:r>
              <a:rPr lang="it-IT" dirty="0" err="1">
                <a:solidFill>
                  <a:schemeClr val="tx1"/>
                </a:solidFill>
              </a:rPr>
              <a:t>Simplegadi</a:t>
            </a:r>
            <a:r>
              <a:rPr lang="it-IT" dirty="0">
                <a:solidFill>
                  <a:schemeClr val="tx1"/>
                </a:solidFill>
              </a:rPr>
              <a:t>; Scilla e Cariddi; vacche del Sole. Bonaccia e fame. Su consiglio di </a:t>
            </a:r>
            <a:r>
              <a:rPr lang="it-IT" dirty="0" err="1">
                <a:solidFill>
                  <a:schemeClr val="tx1"/>
                </a:solidFill>
              </a:rPr>
              <a:t>Euriloco</a:t>
            </a:r>
            <a:r>
              <a:rPr lang="it-IT" dirty="0">
                <a:solidFill>
                  <a:schemeClr val="tx1"/>
                </a:solidFill>
              </a:rPr>
              <a:t> e in assenza di Odisseo, i compagni macellano le vacche. Il Sole vuole vendetta (è Calipso a dirlo a Odisseo). Ripartenza e naufragio. Solo Odisseo si salva a malapena, anche da Cariddi; poi arriva a </a:t>
            </a:r>
            <a:r>
              <a:rPr lang="it-IT" dirty="0" err="1">
                <a:solidFill>
                  <a:schemeClr val="tx1"/>
                </a:solidFill>
              </a:rPr>
              <a:t>Ogigia</a:t>
            </a:r>
            <a:r>
              <a:rPr lang="it-IT" dirty="0">
                <a:solidFill>
                  <a:schemeClr val="tx1"/>
                </a:solidFill>
              </a:rPr>
              <a:t>.</a:t>
            </a:r>
          </a:p>
        </p:txBody>
      </p:sp>
      <p:sp>
        <p:nvSpPr>
          <p:cNvPr id="78" name="13 R">
            <a:extLst>
              <a:ext uri="{FF2B5EF4-FFF2-40B4-BE49-F238E27FC236}">
                <a16:creationId xmlns:a16="http://schemas.microsoft.com/office/drawing/2014/main" id="{FB68E96A-0B21-5716-F6B0-F5DCD0C4EB0C}"/>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13</a:t>
            </a:r>
          </a:p>
          <a:p>
            <a:pPr algn="ctr"/>
            <a:endParaRPr lang="it-IT" b="1" dirty="0">
              <a:solidFill>
                <a:srgbClr val="002060"/>
              </a:solidFill>
            </a:endParaRPr>
          </a:p>
          <a:p>
            <a:pPr algn="just"/>
            <a:r>
              <a:rPr lang="it-IT" dirty="0">
                <a:solidFill>
                  <a:schemeClr val="tx1"/>
                </a:solidFill>
              </a:rPr>
              <a:t>Doni dei Feaci a Odisseo. Partenza; Odisseo dorme durante il viaggio. I Feaci lo sbarcano a Itaca (</a:t>
            </a:r>
            <a:r>
              <a:rPr lang="it-IT" dirty="0" err="1">
                <a:solidFill>
                  <a:schemeClr val="tx1"/>
                </a:solidFill>
              </a:rPr>
              <a:t>Forchis</a:t>
            </a:r>
            <a:r>
              <a:rPr lang="it-IT" dirty="0">
                <a:solidFill>
                  <a:schemeClr val="tx1"/>
                </a:solidFill>
              </a:rPr>
              <a:t>) ancora addormentato, con le sue ricchezze. </a:t>
            </a:r>
            <a:r>
              <a:rPr lang="it-IT" dirty="0" err="1">
                <a:solidFill>
                  <a:schemeClr val="tx1"/>
                </a:solidFill>
              </a:rPr>
              <a:t>Posidone</a:t>
            </a:r>
            <a:r>
              <a:rPr lang="it-IT" dirty="0">
                <a:solidFill>
                  <a:schemeClr val="tx1"/>
                </a:solidFill>
              </a:rPr>
              <a:t> si vendica dei Feaci facendo affondare la loro nave. Atena si mostra ad Odisseo, sotto altra forma, e lo rassicura: è veramente a Itaca. Odisseo le nasconda la propria identità (prima storia ‘cretese’); Atena gli si rivela e gli promette aiuto: non finirà come Agamennone. Lo trasforma in vecchio e lo manda da </a:t>
            </a:r>
            <a:r>
              <a:rPr lang="it-IT" dirty="0" err="1">
                <a:solidFill>
                  <a:schemeClr val="tx1"/>
                </a:solidFill>
              </a:rPr>
              <a:t>Eumeo</a:t>
            </a:r>
            <a:r>
              <a:rPr lang="it-IT" dirty="0">
                <a:solidFill>
                  <a:schemeClr val="tx1"/>
                </a:solidFill>
              </a:rPr>
              <a:t>; lei va a Sparta, per richiamare e proteggere Telemaco.</a:t>
            </a:r>
          </a:p>
        </p:txBody>
      </p:sp>
      <p:sp>
        <p:nvSpPr>
          <p:cNvPr id="79" name="14 R">
            <a:extLst>
              <a:ext uri="{FF2B5EF4-FFF2-40B4-BE49-F238E27FC236}">
                <a16:creationId xmlns:a16="http://schemas.microsoft.com/office/drawing/2014/main" id="{CCD57586-9B4C-1D4B-48AD-9018CC397A2D}"/>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14</a:t>
            </a:r>
          </a:p>
          <a:p>
            <a:pPr algn="ctr"/>
            <a:endParaRPr lang="it-IT" b="1" dirty="0">
              <a:solidFill>
                <a:srgbClr val="002060"/>
              </a:solidFill>
            </a:endParaRPr>
          </a:p>
          <a:p>
            <a:pPr algn="just"/>
            <a:r>
              <a:rPr lang="it-IT" dirty="0">
                <a:solidFill>
                  <a:schemeClr val="tx1"/>
                </a:solidFill>
              </a:rPr>
              <a:t>Odisseo da </a:t>
            </a:r>
            <a:r>
              <a:rPr lang="it-IT" dirty="0" err="1">
                <a:solidFill>
                  <a:schemeClr val="tx1"/>
                </a:solidFill>
              </a:rPr>
              <a:t>Eumeo</a:t>
            </a:r>
            <a:r>
              <a:rPr lang="it-IT" dirty="0">
                <a:solidFill>
                  <a:schemeClr val="tx1"/>
                </a:solidFill>
              </a:rPr>
              <a:t>, che lo accoglie generosamente. Seconda storia ‘cretese’ di Odisseo. Cena con gi altri porcari. Nuova storia di Odisseo, che racconta come Odisseo lo salvò quando stava per morire di freddo. </a:t>
            </a:r>
            <a:r>
              <a:rPr lang="it-IT" dirty="0" err="1">
                <a:solidFill>
                  <a:schemeClr val="tx1"/>
                </a:solidFill>
              </a:rPr>
              <a:t>Eumeo</a:t>
            </a:r>
            <a:r>
              <a:rPr lang="it-IT" dirty="0">
                <a:solidFill>
                  <a:schemeClr val="tx1"/>
                </a:solidFill>
              </a:rPr>
              <a:t> loda la bontà del racconto, e gli promette che Telemaco, al suo ritorno, lo aiuterà.</a:t>
            </a:r>
          </a:p>
        </p:txBody>
      </p:sp>
      <p:sp>
        <p:nvSpPr>
          <p:cNvPr id="80" name="15 R">
            <a:extLst>
              <a:ext uri="{FF2B5EF4-FFF2-40B4-BE49-F238E27FC236}">
                <a16:creationId xmlns:a16="http://schemas.microsoft.com/office/drawing/2014/main" id="{1C431D53-52FA-08AD-2CB9-FD8A4F706A13}"/>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15</a:t>
            </a:r>
          </a:p>
          <a:p>
            <a:pPr algn="ctr"/>
            <a:endParaRPr lang="it-IT" b="1" dirty="0">
              <a:solidFill>
                <a:srgbClr val="002060"/>
              </a:solidFill>
            </a:endParaRPr>
          </a:p>
          <a:p>
            <a:pPr algn="just"/>
            <a:r>
              <a:rPr lang="it-IT" dirty="0">
                <a:solidFill>
                  <a:schemeClr val="tx1"/>
                </a:solidFill>
              </a:rPr>
              <a:t>Atena va a Sparta; spinge Telemaco a ripartire, e lo avverte delle trame dei pretendenti. Dopo un banchetto e doni offerti da Menelao (e un presagio interpretato da Elena), Telemaco e Pisistrato partono. A Pilo Telemaco si imbarca prendendo con sé il profeta </a:t>
            </a:r>
            <a:r>
              <a:rPr lang="it-IT" dirty="0" err="1">
                <a:solidFill>
                  <a:schemeClr val="tx1"/>
                </a:solidFill>
              </a:rPr>
              <a:t>Teoclimeno</a:t>
            </a:r>
            <a:r>
              <a:rPr lang="it-IT" dirty="0">
                <a:solidFill>
                  <a:schemeClr val="tx1"/>
                </a:solidFill>
              </a:rPr>
              <a:t>. Intanto  a Itaca Odisseo cena con </a:t>
            </a:r>
            <a:r>
              <a:rPr lang="it-IT" dirty="0" err="1">
                <a:solidFill>
                  <a:schemeClr val="tx1"/>
                </a:solidFill>
              </a:rPr>
              <a:t>Eumeo</a:t>
            </a:r>
            <a:r>
              <a:rPr lang="it-IT" dirty="0">
                <a:solidFill>
                  <a:schemeClr val="tx1"/>
                </a:solidFill>
              </a:rPr>
              <a:t>, e chiede informazioni sulla situazione nell’isola. </a:t>
            </a:r>
            <a:r>
              <a:rPr lang="it-IT" dirty="0" err="1">
                <a:solidFill>
                  <a:schemeClr val="tx1"/>
                </a:solidFill>
              </a:rPr>
              <a:t>Eumeo</a:t>
            </a:r>
            <a:r>
              <a:rPr lang="it-IT" dirty="0">
                <a:solidFill>
                  <a:schemeClr val="tx1"/>
                </a:solidFill>
              </a:rPr>
              <a:t> racconta la propria storia. Mentre loro dormono, Telemaco arriva; Affida </a:t>
            </a:r>
            <a:r>
              <a:rPr lang="it-IT" dirty="0" err="1">
                <a:solidFill>
                  <a:schemeClr val="tx1"/>
                </a:solidFill>
              </a:rPr>
              <a:t>Teoclimeno</a:t>
            </a:r>
            <a:r>
              <a:rPr lang="it-IT" dirty="0">
                <a:solidFill>
                  <a:schemeClr val="tx1"/>
                </a:solidFill>
              </a:rPr>
              <a:t> (che interpreta un presagio favorevole) a Pireo e si avvia verso </a:t>
            </a:r>
            <a:r>
              <a:rPr lang="it-IT" dirty="0" err="1">
                <a:solidFill>
                  <a:schemeClr val="tx1"/>
                </a:solidFill>
              </a:rPr>
              <a:t>Eumeo</a:t>
            </a:r>
            <a:r>
              <a:rPr lang="it-IT" dirty="0">
                <a:solidFill>
                  <a:schemeClr val="tx1"/>
                </a:solidFill>
              </a:rPr>
              <a:t>.</a:t>
            </a:r>
          </a:p>
        </p:txBody>
      </p:sp>
      <p:sp>
        <p:nvSpPr>
          <p:cNvPr id="81" name="16 R">
            <a:extLst>
              <a:ext uri="{FF2B5EF4-FFF2-40B4-BE49-F238E27FC236}">
                <a16:creationId xmlns:a16="http://schemas.microsoft.com/office/drawing/2014/main" id="{8E2D9B85-014C-14AF-7D9E-5357AE14BE34}"/>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16</a:t>
            </a:r>
          </a:p>
          <a:p>
            <a:pPr algn="just"/>
            <a:r>
              <a:rPr lang="it-IT" dirty="0">
                <a:solidFill>
                  <a:schemeClr val="tx1"/>
                </a:solidFill>
              </a:rPr>
              <a:t>Telemaco arriva da </a:t>
            </a:r>
            <a:r>
              <a:rPr lang="it-IT" dirty="0" err="1">
                <a:solidFill>
                  <a:schemeClr val="tx1"/>
                </a:solidFill>
              </a:rPr>
              <a:t>Eumeo</a:t>
            </a:r>
            <a:r>
              <a:rPr lang="it-IT" dirty="0">
                <a:solidFill>
                  <a:schemeClr val="tx1"/>
                </a:solidFill>
              </a:rPr>
              <a:t>. Non riconosce Odisseo, e gli promette aiuto. Odisseo lo mette alla prova: come può tollerare le violenze dei pretendenti? Telemaco si lamenta di essere solo contro molti. Manda </a:t>
            </a:r>
            <a:r>
              <a:rPr lang="it-IT" dirty="0" err="1">
                <a:solidFill>
                  <a:schemeClr val="tx1"/>
                </a:solidFill>
              </a:rPr>
              <a:t>Eumeo</a:t>
            </a:r>
            <a:r>
              <a:rPr lang="it-IT" dirty="0">
                <a:solidFill>
                  <a:schemeClr val="tx1"/>
                </a:solidFill>
              </a:rPr>
              <a:t> a riferire a Penelope del suo ritorno. Odisseo, ritrasformato da Atena, si rivela al figlio e lo rassicura: con l’aiuto di Atena vinceranno sui </a:t>
            </a:r>
            <a:r>
              <a:rPr lang="it-IT" dirty="0" err="1">
                <a:solidFill>
                  <a:schemeClr val="tx1"/>
                </a:solidFill>
              </a:rPr>
              <a:t>pretedenti</a:t>
            </a:r>
            <a:r>
              <a:rPr lang="it-IT" dirty="0">
                <a:solidFill>
                  <a:schemeClr val="tx1"/>
                </a:solidFill>
              </a:rPr>
              <a:t>. Per il momento, dovrà sopportare. Lo istruisce su come preparare la sala del banchetto. I pretendenti discutono su come sbarazzarsi di Telemaco, sfuggito all’agguato. </a:t>
            </a:r>
            <a:r>
              <a:rPr lang="it-IT" dirty="0" err="1">
                <a:solidFill>
                  <a:schemeClr val="tx1"/>
                </a:solidFill>
              </a:rPr>
              <a:t>Eumeo</a:t>
            </a:r>
            <a:r>
              <a:rPr lang="it-IT" dirty="0">
                <a:solidFill>
                  <a:schemeClr val="tx1"/>
                </a:solidFill>
              </a:rPr>
              <a:t> torna a casa; Odisseo è di nuovo trasformato in un vecchio.</a:t>
            </a:r>
          </a:p>
        </p:txBody>
      </p:sp>
      <p:sp>
        <p:nvSpPr>
          <p:cNvPr id="82" name="17 R">
            <a:extLst>
              <a:ext uri="{FF2B5EF4-FFF2-40B4-BE49-F238E27FC236}">
                <a16:creationId xmlns:a16="http://schemas.microsoft.com/office/drawing/2014/main" id="{8E560644-B287-7EB4-DB2F-BB717B8501E1}"/>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17</a:t>
            </a:r>
          </a:p>
          <a:p>
            <a:pPr algn="ctr"/>
            <a:endParaRPr lang="it-IT" b="1" dirty="0">
              <a:solidFill>
                <a:srgbClr val="002060"/>
              </a:solidFill>
            </a:endParaRPr>
          </a:p>
          <a:p>
            <a:pPr algn="just"/>
            <a:r>
              <a:rPr lang="it-IT" dirty="0">
                <a:solidFill>
                  <a:schemeClr val="tx1"/>
                </a:solidFill>
              </a:rPr>
              <a:t>Telemaco torna in città; racconta a Penelope del viaggio; </a:t>
            </a:r>
            <a:r>
              <a:rPr lang="it-IT" dirty="0" err="1">
                <a:solidFill>
                  <a:schemeClr val="tx1"/>
                </a:solidFill>
              </a:rPr>
              <a:t>Teoclimeno</a:t>
            </a:r>
            <a:r>
              <a:rPr lang="it-IT" dirty="0">
                <a:solidFill>
                  <a:schemeClr val="tx1"/>
                </a:solidFill>
              </a:rPr>
              <a:t> interpreta un prodigio. Intanto, </a:t>
            </a:r>
            <a:r>
              <a:rPr lang="it-IT" dirty="0" err="1">
                <a:solidFill>
                  <a:schemeClr val="tx1"/>
                </a:solidFill>
              </a:rPr>
              <a:t>Eumeo</a:t>
            </a:r>
            <a:r>
              <a:rPr lang="it-IT" dirty="0">
                <a:solidFill>
                  <a:schemeClr val="tx1"/>
                </a:solidFill>
              </a:rPr>
              <a:t> conduce in città anche Odisseo; incontrano il capraio </a:t>
            </a:r>
            <a:r>
              <a:rPr lang="it-IT" dirty="0" err="1">
                <a:solidFill>
                  <a:schemeClr val="tx1"/>
                </a:solidFill>
              </a:rPr>
              <a:t>Melenzio</a:t>
            </a:r>
            <a:r>
              <a:rPr lang="it-IT" dirty="0">
                <a:solidFill>
                  <a:schemeClr val="tx1"/>
                </a:solidFill>
              </a:rPr>
              <a:t>. Arrivo al palazzo; saluto e morte del cane Argo. Banchetto. Odisseo mendica cibo tra i pretendenti; prepotenze di Antinoo. Storia ‘cretese’ di Odisseo; Antinoo gli tira uno sgabello. Telemaco sopporta. Penelope vuole parlare con l’ospite di </a:t>
            </a:r>
            <a:r>
              <a:rPr lang="it-IT" dirty="0" err="1">
                <a:solidFill>
                  <a:schemeClr val="tx1"/>
                </a:solidFill>
              </a:rPr>
              <a:t>Eumeo</a:t>
            </a:r>
            <a:r>
              <a:rPr lang="it-IT" dirty="0">
                <a:solidFill>
                  <a:schemeClr val="tx1"/>
                </a:solidFill>
              </a:rPr>
              <a:t> per avere notizie del marito; Odisseo rimanda alla notte. </a:t>
            </a:r>
            <a:r>
              <a:rPr lang="it-IT" dirty="0" err="1">
                <a:solidFill>
                  <a:schemeClr val="tx1"/>
                </a:solidFill>
              </a:rPr>
              <a:t>Eumeo</a:t>
            </a:r>
            <a:r>
              <a:rPr lang="it-IT" dirty="0">
                <a:solidFill>
                  <a:schemeClr val="tx1"/>
                </a:solidFill>
              </a:rPr>
              <a:t> torna al porcile. Cala la notte.</a:t>
            </a:r>
          </a:p>
        </p:txBody>
      </p:sp>
      <p:sp>
        <p:nvSpPr>
          <p:cNvPr id="83" name="18 R">
            <a:extLst>
              <a:ext uri="{FF2B5EF4-FFF2-40B4-BE49-F238E27FC236}">
                <a16:creationId xmlns:a16="http://schemas.microsoft.com/office/drawing/2014/main" id="{8775CEA2-EA77-12CD-1D8A-E534E1351A82}"/>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18</a:t>
            </a:r>
          </a:p>
          <a:p>
            <a:pPr algn="ctr"/>
            <a:endParaRPr lang="it-IT" b="1" dirty="0">
              <a:solidFill>
                <a:srgbClr val="002060"/>
              </a:solidFill>
            </a:endParaRPr>
          </a:p>
          <a:p>
            <a:pPr algn="just"/>
            <a:r>
              <a:rPr lang="it-IT" dirty="0">
                <a:solidFill>
                  <a:schemeClr val="tx1"/>
                </a:solidFill>
              </a:rPr>
              <a:t>Lotta tra Odisseo e </a:t>
            </a:r>
            <a:r>
              <a:rPr lang="it-IT" dirty="0" err="1">
                <a:solidFill>
                  <a:schemeClr val="tx1"/>
                </a:solidFill>
              </a:rPr>
              <a:t>Iro</a:t>
            </a:r>
            <a:r>
              <a:rPr lang="it-IT" dirty="0">
                <a:solidFill>
                  <a:schemeClr val="tx1"/>
                </a:solidFill>
              </a:rPr>
              <a:t>. Riprende il banchetto; dialogo tra Odisseo e </a:t>
            </a:r>
            <a:r>
              <a:rPr lang="it-IT" dirty="0" err="1">
                <a:solidFill>
                  <a:schemeClr val="tx1"/>
                </a:solidFill>
              </a:rPr>
              <a:t>Anfinomo</a:t>
            </a:r>
            <a:r>
              <a:rPr lang="it-IT" dirty="0">
                <a:solidFill>
                  <a:schemeClr val="tx1"/>
                </a:solidFill>
              </a:rPr>
              <a:t>. Penelope si mostra nella sala del banchetto e parla a Telemaco, poi ai pretendenti. Propone che le portino doni, poi lei sceglierà uno di loro. Odisseo silenziosamente approva. Cala la notte; Odisseo dice alle ancelle di andare da Penelope; penserà lui al fuoco nella sala. </a:t>
            </a:r>
            <a:r>
              <a:rPr lang="it-IT" dirty="0" err="1">
                <a:solidFill>
                  <a:schemeClr val="tx1"/>
                </a:solidFill>
              </a:rPr>
              <a:t>Melantò</a:t>
            </a:r>
            <a:r>
              <a:rPr lang="it-IT" dirty="0">
                <a:solidFill>
                  <a:schemeClr val="tx1"/>
                </a:solidFill>
              </a:rPr>
              <a:t> lo insulta. Eurimaco si fa beffe della sua calvizie. Telemaco ordina ai pretendenti di andarsene a casa loro.</a:t>
            </a:r>
          </a:p>
        </p:txBody>
      </p:sp>
      <p:sp>
        <p:nvSpPr>
          <p:cNvPr id="84" name="19 R">
            <a:extLst>
              <a:ext uri="{FF2B5EF4-FFF2-40B4-BE49-F238E27FC236}">
                <a16:creationId xmlns:a16="http://schemas.microsoft.com/office/drawing/2014/main" id="{C09BD826-979A-F113-4C01-C6927BF98EDB}"/>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19</a:t>
            </a:r>
          </a:p>
          <a:p>
            <a:pPr algn="ctr"/>
            <a:endParaRPr lang="it-IT" b="1" dirty="0">
              <a:solidFill>
                <a:srgbClr val="002060"/>
              </a:solidFill>
            </a:endParaRPr>
          </a:p>
          <a:p>
            <a:pPr algn="just"/>
            <a:r>
              <a:rPr lang="it-IT" dirty="0">
                <a:solidFill>
                  <a:schemeClr val="tx1"/>
                </a:solidFill>
              </a:rPr>
              <a:t>Odisseo e Telemaco portano via le armi dalla sala con un pretesto. </a:t>
            </a:r>
            <a:r>
              <a:rPr lang="it-IT" dirty="0" err="1">
                <a:solidFill>
                  <a:schemeClr val="tx1"/>
                </a:solidFill>
              </a:rPr>
              <a:t>Diaologo</a:t>
            </a:r>
            <a:r>
              <a:rPr lang="it-IT" dirty="0">
                <a:solidFill>
                  <a:schemeClr val="tx1"/>
                </a:solidFill>
              </a:rPr>
              <a:t> tra Penelope e Odisseo (e nuove insolenze di </a:t>
            </a:r>
            <a:r>
              <a:rPr lang="it-IT" dirty="0" err="1">
                <a:solidFill>
                  <a:schemeClr val="tx1"/>
                </a:solidFill>
              </a:rPr>
              <a:t>Melantò</a:t>
            </a:r>
            <a:r>
              <a:rPr lang="it-IT" dirty="0">
                <a:solidFill>
                  <a:schemeClr val="tx1"/>
                </a:solidFill>
              </a:rPr>
              <a:t>). Penelope racconta delle prepotenze dei pretendenti e del trucco della tela; Odisseo racconta una storia ‘cretese’ e di aver conosciuto Odisseo; sa che è vicino, e tornerà presto. Penelope è scettica. </a:t>
            </a:r>
            <a:r>
              <a:rPr lang="it-IT" dirty="0" err="1">
                <a:solidFill>
                  <a:schemeClr val="tx1"/>
                </a:solidFill>
              </a:rPr>
              <a:t>Euriclea</a:t>
            </a:r>
            <a:r>
              <a:rPr lang="it-IT" dirty="0">
                <a:solidFill>
                  <a:schemeClr val="tx1"/>
                </a:solidFill>
              </a:rPr>
              <a:t>, lavandogli i piedi, riconosce Odisseo. Storia di </a:t>
            </a:r>
            <a:r>
              <a:rPr lang="it-IT" dirty="0" err="1">
                <a:solidFill>
                  <a:schemeClr val="tx1"/>
                </a:solidFill>
              </a:rPr>
              <a:t>Autolico</a:t>
            </a:r>
            <a:r>
              <a:rPr lang="it-IT" dirty="0">
                <a:solidFill>
                  <a:schemeClr val="tx1"/>
                </a:solidFill>
              </a:rPr>
              <a:t>, nonno di Odisseo, e della caccia al cinghiale. Penelope racconta del sogno delle oche e dell’aquila; poi sale nelle sue stanze a dormire.</a:t>
            </a:r>
          </a:p>
        </p:txBody>
      </p:sp>
      <p:sp>
        <p:nvSpPr>
          <p:cNvPr id="85" name="20 R">
            <a:extLst>
              <a:ext uri="{FF2B5EF4-FFF2-40B4-BE49-F238E27FC236}">
                <a16:creationId xmlns:a16="http://schemas.microsoft.com/office/drawing/2014/main" id="{6CA7B8ED-48F8-1866-C5A7-07D5C1EAE04D}"/>
              </a:ext>
            </a:extLst>
          </p:cNvPr>
          <p:cNvSpPr/>
          <p:nvPr/>
        </p:nvSpPr>
        <p:spPr>
          <a:xfrm>
            <a:off x="739541" y="4076684"/>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20</a:t>
            </a:r>
          </a:p>
          <a:p>
            <a:pPr algn="ctr"/>
            <a:endParaRPr lang="it-IT" b="1" dirty="0">
              <a:solidFill>
                <a:srgbClr val="002060"/>
              </a:solidFill>
            </a:endParaRPr>
          </a:p>
          <a:p>
            <a:pPr algn="just"/>
            <a:r>
              <a:rPr lang="it-IT" dirty="0">
                <a:solidFill>
                  <a:schemeClr val="tx1"/>
                </a:solidFill>
              </a:rPr>
              <a:t>Odisseo non dorme; vede le ancelle che si concedono ai pretendenti, e sopporta. Atena gli promette aiuto e lo fa dormire. Al mattino, Zeus tuona per mostrare supporto a Odisseo. Preparazioni per il nuovo banchetto. Offese di Melanzio; il bovaro </a:t>
            </a:r>
            <a:r>
              <a:rPr lang="it-IT" dirty="0" err="1">
                <a:solidFill>
                  <a:schemeClr val="tx1"/>
                </a:solidFill>
              </a:rPr>
              <a:t>Filezio</a:t>
            </a:r>
            <a:r>
              <a:rPr lang="it-IT" dirty="0">
                <a:solidFill>
                  <a:schemeClr val="tx1"/>
                </a:solidFill>
              </a:rPr>
              <a:t> invece è amichevole. I pretendenti tramano contro Telemaco, ma </a:t>
            </a:r>
            <a:r>
              <a:rPr lang="it-IT" dirty="0" err="1">
                <a:solidFill>
                  <a:schemeClr val="tx1"/>
                </a:solidFill>
              </a:rPr>
              <a:t>Anfinomo</a:t>
            </a:r>
            <a:r>
              <a:rPr lang="it-IT" dirty="0">
                <a:solidFill>
                  <a:schemeClr val="tx1"/>
                </a:solidFill>
              </a:rPr>
              <a:t> li dissuade. </a:t>
            </a:r>
            <a:r>
              <a:rPr lang="it-IT" dirty="0" err="1">
                <a:solidFill>
                  <a:schemeClr val="tx1"/>
                </a:solidFill>
              </a:rPr>
              <a:t>Ctesippo</a:t>
            </a:r>
            <a:r>
              <a:rPr lang="it-IT" dirty="0">
                <a:solidFill>
                  <a:schemeClr val="tx1"/>
                </a:solidFill>
              </a:rPr>
              <a:t> lancia contro Odisseo una zampa di bue; Telemaco lo rimprovera. Folli risate dei pretendenti; profezia di </a:t>
            </a:r>
            <a:r>
              <a:rPr lang="it-IT" dirty="0" err="1">
                <a:solidFill>
                  <a:schemeClr val="tx1"/>
                </a:solidFill>
              </a:rPr>
              <a:t>Teoclimeno</a:t>
            </a:r>
            <a:r>
              <a:rPr lang="it-IT" dirty="0">
                <a:solidFill>
                  <a:schemeClr val="tx1"/>
                </a:solidFill>
              </a:rPr>
              <a:t>.</a:t>
            </a:r>
          </a:p>
        </p:txBody>
      </p:sp>
      <p:sp>
        <p:nvSpPr>
          <p:cNvPr id="86" name="21 R">
            <a:extLst>
              <a:ext uri="{FF2B5EF4-FFF2-40B4-BE49-F238E27FC236}">
                <a16:creationId xmlns:a16="http://schemas.microsoft.com/office/drawing/2014/main" id="{A1BB4519-5867-7629-014D-C437B2A78436}"/>
              </a:ext>
            </a:extLst>
          </p:cNvPr>
          <p:cNvSpPr/>
          <p:nvPr/>
        </p:nvSpPr>
        <p:spPr>
          <a:xfrm>
            <a:off x="739541" y="4078009"/>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21</a:t>
            </a:r>
          </a:p>
          <a:p>
            <a:pPr algn="ctr"/>
            <a:endParaRPr lang="it-IT" b="1" dirty="0">
              <a:solidFill>
                <a:srgbClr val="002060"/>
              </a:solidFill>
            </a:endParaRPr>
          </a:p>
          <a:p>
            <a:pPr algn="just"/>
            <a:r>
              <a:rPr lang="it-IT" dirty="0">
                <a:solidFill>
                  <a:schemeClr val="tx1"/>
                </a:solidFill>
              </a:rPr>
              <a:t>Penelope, ispirata da Atena, propone la prova dell’arco. Tentativo di Telemaco, che quasi riesce a tenderlo. Poi </a:t>
            </a:r>
            <a:r>
              <a:rPr lang="it-IT" dirty="0" err="1">
                <a:solidFill>
                  <a:schemeClr val="tx1"/>
                </a:solidFill>
              </a:rPr>
              <a:t>Leode</a:t>
            </a:r>
            <a:r>
              <a:rPr lang="it-IT" dirty="0">
                <a:solidFill>
                  <a:schemeClr val="tx1"/>
                </a:solidFill>
              </a:rPr>
              <a:t>; poi inutilmente tutti gli altri. Intanto, Odisseo esce dalla sala e si rivela a </a:t>
            </a:r>
            <a:r>
              <a:rPr lang="it-IT" dirty="0" err="1">
                <a:solidFill>
                  <a:schemeClr val="tx1"/>
                </a:solidFill>
              </a:rPr>
              <a:t>Eumeo</a:t>
            </a:r>
            <a:r>
              <a:rPr lang="it-IT" dirty="0">
                <a:solidFill>
                  <a:schemeClr val="tx1"/>
                </a:solidFill>
              </a:rPr>
              <a:t> e </a:t>
            </a:r>
            <a:r>
              <a:rPr lang="it-IT" dirty="0" err="1">
                <a:solidFill>
                  <a:schemeClr val="tx1"/>
                </a:solidFill>
              </a:rPr>
              <a:t>Filezio</a:t>
            </a:r>
            <a:r>
              <a:rPr lang="it-IT" dirty="0">
                <a:solidFill>
                  <a:schemeClr val="tx1"/>
                </a:solidFill>
              </a:rPr>
              <a:t>. Rientrando, </a:t>
            </a:r>
            <a:r>
              <a:rPr lang="it-IT" dirty="0" err="1">
                <a:solidFill>
                  <a:schemeClr val="tx1"/>
                </a:solidFill>
              </a:rPr>
              <a:t>Filezio</a:t>
            </a:r>
            <a:r>
              <a:rPr lang="it-IT" dirty="0">
                <a:solidFill>
                  <a:schemeClr val="tx1"/>
                </a:solidFill>
              </a:rPr>
              <a:t> chiude a chiave la porta dall’interno. Eurimaco prova l’arco. Antinoo propone di ricominciare il giorno dopo. Odisseo vuole provare anche lui: i pretendenti protestano, ma Telemaco (dopo aver mandato via Penelope) lo appoggia. Odisseo supera la prova, poi cinge la spada.</a:t>
            </a:r>
          </a:p>
        </p:txBody>
      </p:sp>
      <p:sp>
        <p:nvSpPr>
          <p:cNvPr id="87" name="22 R">
            <a:extLst>
              <a:ext uri="{FF2B5EF4-FFF2-40B4-BE49-F238E27FC236}">
                <a16:creationId xmlns:a16="http://schemas.microsoft.com/office/drawing/2014/main" id="{F7F2F9D5-F975-1337-97EC-EB993C8D3E67}"/>
              </a:ext>
            </a:extLst>
          </p:cNvPr>
          <p:cNvSpPr/>
          <p:nvPr/>
        </p:nvSpPr>
        <p:spPr>
          <a:xfrm>
            <a:off x="739541" y="4078009"/>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22</a:t>
            </a:r>
          </a:p>
          <a:p>
            <a:pPr algn="ctr"/>
            <a:endParaRPr lang="it-IT" b="1" dirty="0">
              <a:solidFill>
                <a:srgbClr val="002060"/>
              </a:solidFill>
            </a:endParaRPr>
          </a:p>
          <a:p>
            <a:pPr algn="just"/>
            <a:r>
              <a:rPr lang="it-IT" dirty="0">
                <a:solidFill>
                  <a:schemeClr val="tx1"/>
                </a:solidFill>
              </a:rPr>
              <a:t>Inizia la strage. Odisseo trafigge Antinoo, poi rivela la propria identità. </a:t>
            </a:r>
            <a:r>
              <a:rPr lang="it-IT" dirty="0" err="1">
                <a:solidFill>
                  <a:schemeClr val="tx1"/>
                </a:solidFill>
              </a:rPr>
              <a:t>Muoino</a:t>
            </a:r>
            <a:r>
              <a:rPr lang="it-IT" dirty="0">
                <a:solidFill>
                  <a:schemeClr val="tx1"/>
                </a:solidFill>
              </a:rPr>
              <a:t> Eurimaco e </a:t>
            </a:r>
            <a:r>
              <a:rPr lang="it-IT" dirty="0" err="1">
                <a:solidFill>
                  <a:schemeClr val="tx1"/>
                </a:solidFill>
              </a:rPr>
              <a:t>Anfinomo</a:t>
            </a:r>
            <a:r>
              <a:rPr lang="it-IT" dirty="0">
                <a:solidFill>
                  <a:schemeClr val="tx1"/>
                </a:solidFill>
              </a:rPr>
              <a:t>, ucciso da Telemaco, che poi va a procurare altre armi. Melanzio fa lo stesso per i pretendenti. </a:t>
            </a:r>
            <a:r>
              <a:rPr lang="it-IT" dirty="0" err="1">
                <a:solidFill>
                  <a:schemeClr val="tx1"/>
                </a:solidFill>
              </a:rPr>
              <a:t>Eumeo</a:t>
            </a:r>
            <a:r>
              <a:rPr lang="it-IT" dirty="0">
                <a:solidFill>
                  <a:schemeClr val="tx1"/>
                </a:solidFill>
              </a:rPr>
              <a:t> e </a:t>
            </a:r>
            <a:r>
              <a:rPr lang="it-IT" dirty="0" err="1">
                <a:solidFill>
                  <a:schemeClr val="tx1"/>
                </a:solidFill>
              </a:rPr>
              <a:t>Filezio</a:t>
            </a:r>
            <a:r>
              <a:rPr lang="it-IT" dirty="0">
                <a:solidFill>
                  <a:schemeClr val="tx1"/>
                </a:solidFill>
              </a:rPr>
              <a:t> lo prendono prigioniero; poi si armano e vanno nella sala. Atena si aggiunge ai quattro, con l’aspetto di Mentore. Muoiono altri pretendenti; Atena mostra l’egida. Femio e </a:t>
            </a:r>
            <a:r>
              <a:rPr lang="it-IT" dirty="0" err="1">
                <a:solidFill>
                  <a:schemeClr val="tx1"/>
                </a:solidFill>
              </a:rPr>
              <a:t>Medonte</a:t>
            </a:r>
            <a:r>
              <a:rPr lang="it-IT" dirty="0">
                <a:solidFill>
                  <a:schemeClr val="tx1"/>
                </a:solidFill>
              </a:rPr>
              <a:t> vengono risparmiati, tutti gli altri uccisi. </a:t>
            </a:r>
            <a:r>
              <a:rPr lang="it-IT" dirty="0" err="1">
                <a:solidFill>
                  <a:schemeClr val="tx1"/>
                </a:solidFill>
              </a:rPr>
              <a:t>Euriclea</a:t>
            </a:r>
            <a:r>
              <a:rPr lang="it-IT" dirty="0">
                <a:solidFill>
                  <a:schemeClr val="tx1"/>
                </a:solidFill>
              </a:rPr>
              <a:t> rivela i nomi delle ancelle infedeli; puliscono tutto, poi vengono uccise. Melanzio è fatto a pezzi.</a:t>
            </a:r>
          </a:p>
        </p:txBody>
      </p:sp>
      <p:sp>
        <p:nvSpPr>
          <p:cNvPr id="88" name="23 R">
            <a:extLst>
              <a:ext uri="{FF2B5EF4-FFF2-40B4-BE49-F238E27FC236}">
                <a16:creationId xmlns:a16="http://schemas.microsoft.com/office/drawing/2014/main" id="{C69C0313-08F4-396E-DA51-39CEE9A1D655}"/>
              </a:ext>
            </a:extLst>
          </p:cNvPr>
          <p:cNvSpPr/>
          <p:nvPr/>
        </p:nvSpPr>
        <p:spPr>
          <a:xfrm>
            <a:off x="739541" y="4077163"/>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23</a:t>
            </a:r>
          </a:p>
          <a:p>
            <a:pPr algn="ctr"/>
            <a:endParaRPr lang="it-IT" b="1" dirty="0">
              <a:solidFill>
                <a:srgbClr val="002060"/>
              </a:solidFill>
            </a:endParaRPr>
          </a:p>
          <a:p>
            <a:pPr algn="just"/>
            <a:r>
              <a:rPr lang="it-IT" dirty="0" err="1">
                <a:solidFill>
                  <a:schemeClr val="tx1"/>
                </a:solidFill>
              </a:rPr>
              <a:t>Euriclea</a:t>
            </a:r>
            <a:r>
              <a:rPr lang="it-IT" dirty="0">
                <a:solidFill>
                  <a:schemeClr val="tx1"/>
                </a:solidFill>
              </a:rPr>
              <a:t> sveglia Penelope e le riferisce l’accaduto. Penelope è scettica, anche dopo aver visto Odisseo. Prova del letto, riunione dei coniugi. Odisseo racconta la profezia di Tiresia. Atena prolunga la notte. Penelope racconta delle prepotenze dei pretendenti, Odisseo dei suoi viaggi. Al mattino, Odisseo dice a Penelope di chiudersi in casa; lui andrà in campagna dal padre.</a:t>
            </a:r>
          </a:p>
        </p:txBody>
      </p:sp>
      <p:sp>
        <p:nvSpPr>
          <p:cNvPr id="89" name="24 R">
            <a:extLst>
              <a:ext uri="{FF2B5EF4-FFF2-40B4-BE49-F238E27FC236}">
                <a16:creationId xmlns:a16="http://schemas.microsoft.com/office/drawing/2014/main" id="{66301FDC-913E-E12A-5DFB-273352B72D40}"/>
              </a:ext>
            </a:extLst>
          </p:cNvPr>
          <p:cNvSpPr/>
          <p:nvPr/>
        </p:nvSpPr>
        <p:spPr>
          <a:xfrm>
            <a:off x="739541" y="4077163"/>
            <a:ext cx="10728000" cy="219600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Libro 24</a:t>
            </a:r>
          </a:p>
          <a:p>
            <a:pPr algn="ctr"/>
            <a:endParaRPr lang="it-IT" b="1" dirty="0">
              <a:solidFill>
                <a:srgbClr val="002060"/>
              </a:solidFill>
            </a:endParaRPr>
          </a:p>
          <a:p>
            <a:pPr algn="just"/>
            <a:r>
              <a:rPr lang="it-IT" dirty="0">
                <a:solidFill>
                  <a:schemeClr val="tx1"/>
                </a:solidFill>
              </a:rPr>
              <a:t>Ermes conduce le anime dei pretendenti nell’Ade. Lì incontrano Agamennone, che ascoltata la loro storia si ricrede su Penelope. A Itaca, Odisseo incontra il padre Laerte. Riconoscimento, grazie alla cicatrice e agli alberi dell’orto. Intanto molti Itacesi (guidati da </a:t>
            </a:r>
            <a:r>
              <a:rPr lang="it-IT" dirty="0" err="1">
                <a:solidFill>
                  <a:schemeClr val="tx1"/>
                </a:solidFill>
              </a:rPr>
              <a:t>Eupite</a:t>
            </a:r>
            <a:r>
              <a:rPr lang="it-IT" dirty="0">
                <a:solidFill>
                  <a:schemeClr val="tx1"/>
                </a:solidFill>
              </a:rPr>
              <a:t>, padre di Antinoo) preparano la vendetta. I due gruppi si affrontano; Laerte uccide </a:t>
            </a:r>
            <a:r>
              <a:rPr lang="it-IT" dirty="0" err="1">
                <a:solidFill>
                  <a:schemeClr val="tx1"/>
                </a:solidFill>
              </a:rPr>
              <a:t>Eupito</a:t>
            </a:r>
            <a:r>
              <a:rPr lang="it-IT" dirty="0">
                <a:solidFill>
                  <a:schemeClr val="tx1"/>
                </a:solidFill>
              </a:rPr>
              <a:t>, poi Atena impone ai contendenti di fermarsi e fare pace.</a:t>
            </a:r>
          </a:p>
        </p:txBody>
      </p:sp>
      <p:sp>
        <p:nvSpPr>
          <p:cNvPr id="54" name="SCREEN 2 (trasp.)">
            <a:extLst>
              <a:ext uri="{FF2B5EF4-FFF2-40B4-BE49-F238E27FC236}">
                <a16:creationId xmlns:a16="http://schemas.microsoft.com/office/drawing/2014/main" id="{E7F2376E-D28C-BF17-01D7-1DCC9A88A92A}"/>
              </a:ext>
            </a:extLst>
          </p:cNvPr>
          <p:cNvSpPr/>
          <p:nvPr/>
        </p:nvSpPr>
        <p:spPr>
          <a:xfrm>
            <a:off x="0" y="-202525"/>
            <a:ext cx="12192000" cy="7059142"/>
          </a:xfrm>
          <a:prstGeom prst="rect">
            <a:avLst/>
          </a:prstGeom>
          <a:solidFill>
            <a:schemeClr val="accent1">
              <a:alpha val="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79085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4" nodeType="withEffect">
                                  <p:stCondLst>
                                    <p:cond delay="0"/>
                                  </p:stCondLst>
                                  <p:childTnLst>
                                    <p:set>
                                      <p:cBhvr>
                                        <p:cTn id="6" dur="1" fill="hold">
                                          <p:stCondLst>
                                            <p:cond delay="0"/>
                                          </p:stCondLst>
                                        </p:cTn>
                                        <p:tgtEl>
                                          <p:spTgt spid="35"/>
                                        </p:tgtEl>
                                        <p:attrNameLst>
                                          <p:attrName>style.visibility</p:attrName>
                                        </p:attrNameLst>
                                      </p:cBhvr>
                                      <p:to>
                                        <p:strVal val="hidden"/>
                                      </p:to>
                                    </p:set>
                                  </p:childTnLst>
                                </p:cTn>
                              </p:par>
                              <p:par>
                                <p:cTn id="7" presetID="1" presetClass="exit" presetSubtype="0" fill="hold" grpId="4" nodeType="withEffect">
                                  <p:stCondLst>
                                    <p:cond delay="0"/>
                                  </p:stCondLst>
                                  <p:childTnLst>
                                    <p:set>
                                      <p:cBhvr>
                                        <p:cTn id="8" dur="1" fill="hold">
                                          <p:stCondLst>
                                            <p:cond delay="0"/>
                                          </p:stCondLst>
                                        </p:cTn>
                                        <p:tgtEl>
                                          <p:spTgt spid="59"/>
                                        </p:tgtEl>
                                        <p:attrNameLst>
                                          <p:attrName>style.visibility</p:attrName>
                                        </p:attrNameLst>
                                      </p:cBhvr>
                                      <p:to>
                                        <p:strVal val="hidden"/>
                                      </p:to>
                                    </p:set>
                                  </p:childTnLst>
                                </p:cTn>
                              </p:par>
                              <p:par>
                                <p:cTn id="9" presetID="1" presetClass="exit" presetSubtype="0" fill="hold" grpId="26" nodeType="withEffect">
                                  <p:stCondLst>
                                    <p:cond delay="0"/>
                                  </p:stCondLst>
                                  <p:childTnLst>
                                    <p:set>
                                      <p:cBhvr>
                                        <p:cTn id="10" dur="1" fill="hold">
                                          <p:stCondLst>
                                            <p:cond delay="0"/>
                                          </p:stCondLst>
                                        </p:cTn>
                                        <p:tgtEl>
                                          <p:spTgt spid="57"/>
                                        </p:tgtEl>
                                        <p:attrNameLst>
                                          <p:attrName>style.visibility</p:attrName>
                                        </p:attrNameLst>
                                      </p:cBhvr>
                                      <p:to>
                                        <p:strVal val="hidden"/>
                                      </p:to>
                                    </p:set>
                                  </p:childTnLst>
                                </p:cTn>
                              </p:par>
                              <p:par>
                                <p:cTn id="11" presetID="1" presetClass="exit" presetSubtype="0" fill="hold" grpId="25" nodeType="withEffect">
                                  <p:stCondLst>
                                    <p:cond delay="0"/>
                                  </p:stCondLst>
                                  <p:childTnLst>
                                    <p:set>
                                      <p:cBhvr>
                                        <p:cTn id="12" dur="1" fill="hold">
                                          <p:stCondLst>
                                            <p:cond delay="0"/>
                                          </p:stCondLst>
                                        </p:cTn>
                                        <p:tgtEl>
                                          <p:spTgt spid="54"/>
                                        </p:tgtEl>
                                        <p:attrNameLst>
                                          <p:attrName>style.visibility</p:attrName>
                                        </p:attrNameLst>
                                      </p:cBhvr>
                                      <p:to>
                                        <p:strVal val="hidden"/>
                                      </p:to>
                                    </p:set>
                                  </p:childTnLst>
                                </p:cTn>
                              </p:par>
                              <p:par>
                                <p:cTn id="13" presetID="1" presetClass="exit" presetSubtype="0" fill="hold" grpId="4" nodeType="withEffect">
                                  <p:stCondLst>
                                    <p:cond delay="0"/>
                                  </p:stCondLst>
                                  <p:childTnLst>
                                    <p:set>
                                      <p:cBhvr>
                                        <p:cTn id="14" dur="1" fill="hold">
                                          <p:stCondLst>
                                            <p:cond delay="0"/>
                                          </p:stCondLst>
                                        </p:cTn>
                                        <p:tgtEl>
                                          <p:spTgt spid="56"/>
                                        </p:tgtEl>
                                        <p:attrNameLst>
                                          <p:attrName>style.visibility</p:attrName>
                                        </p:attrNameLst>
                                      </p:cBhvr>
                                      <p:to>
                                        <p:strVal val="hidden"/>
                                      </p:to>
                                    </p:set>
                                  </p:childTnLst>
                                </p:cTn>
                              </p:par>
                              <p:par>
                                <p:cTn id="15" presetID="1" presetClass="exit" presetSubtype="0" fill="hold" grpId="4" nodeType="withEffect">
                                  <p:stCondLst>
                                    <p:cond delay="0"/>
                                  </p:stCondLst>
                                  <p:childTnLst>
                                    <p:set>
                                      <p:cBhvr>
                                        <p:cTn id="16" dur="1" fill="hold">
                                          <p:stCondLst>
                                            <p:cond delay="0"/>
                                          </p:stCondLst>
                                        </p:cTn>
                                        <p:tgtEl>
                                          <p:spTgt spid="60"/>
                                        </p:tgtEl>
                                        <p:attrNameLst>
                                          <p:attrName>style.visibility</p:attrName>
                                        </p:attrNameLst>
                                      </p:cBhvr>
                                      <p:to>
                                        <p:strVal val="hidden"/>
                                      </p:to>
                                    </p:set>
                                  </p:childTnLst>
                                </p:cTn>
                              </p:par>
                              <p:par>
                                <p:cTn id="17" presetID="1" presetClass="exit" presetSubtype="0" fill="hold" grpId="6" nodeType="withEffect">
                                  <p:stCondLst>
                                    <p:cond delay="0"/>
                                  </p:stCondLst>
                                  <p:childTnLst>
                                    <p:set>
                                      <p:cBhvr>
                                        <p:cTn id="18" dur="1" fill="hold">
                                          <p:stCondLst>
                                            <p:cond delay="0"/>
                                          </p:stCondLst>
                                        </p:cTn>
                                        <p:tgtEl>
                                          <p:spTgt spid="61"/>
                                        </p:tgtEl>
                                        <p:attrNameLst>
                                          <p:attrName>style.visibility</p:attrName>
                                        </p:attrNameLst>
                                      </p:cBhvr>
                                      <p:to>
                                        <p:strVal val="hidden"/>
                                      </p:to>
                                    </p:set>
                                  </p:childTnLst>
                                </p:cTn>
                              </p:par>
                              <p:par>
                                <p:cTn id="19" presetID="1" presetClass="exit" presetSubtype="0" fill="hold" grpId="6" nodeType="withEffect">
                                  <p:stCondLst>
                                    <p:cond delay="0"/>
                                  </p:stCondLst>
                                  <p:childTnLst>
                                    <p:set>
                                      <p:cBhvr>
                                        <p:cTn id="20" dur="1" fill="hold">
                                          <p:stCondLst>
                                            <p:cond delay="0"/>
                                          </p:stCondLst>
                                        </p:cTn>
                                        <p:tgtEl>
                                          <p:spTgt spid="62"/>
                                        </p:tgtEl>
                                        <p:attrNameLst>
                                          <p:attrName>style.visibility</p:attrName>
                                        </p:attrNameLst>
                                      </p:cBhvr>
                                      <p:to>
                                        <p:strVal val="hidden"/>
                                      </p:to>
                                    </p:set>
                                  </p:childTnLst>
                                </p:cTn>
                              </p:par>
                              <p:par>
                                <p:cTn id="21" presetID="1" presetClass="exit" presetSubtype="0" fill="hold" grpId="4" nodeType="with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1" presetClass="exit" presetSubtype="0" fill="hold" grpId="4" nodeType="withEffect">
                                  <p:stCondLst>
                                    <p:cond delay="0"/>
                                  </p:stCondLst>
                                  <p:childTnLst>
                                    <p:set>
                                      <p:cBhvr>
                                        <p:cTn id="24" dur="1" fill="hold">
                                          <p:stCondLst>
                                            <p:cond delay="0"/>
                                          </p:stCondLst>
                                        </p:cTn>
                                        <p:tgtEl>
                                          <p:spTgt spid="53"/>
                                        </p:tgtEl>
                                        <p:attrNameLst>
                                          <p:attrName>style.visibility</p:attrName>
                                        </p:attrNameLst>
                                      </p:cBhvr>
                                      <p:to>
                                        <p:strVal val="hidden"/>
                                      </p:to>
                                    </p:set>
                                  </p:childTnLst>
                                </p:cTn>
                              </p:par>
                              <p:par>
                                <p:cTn id="25" presetID="1" presetClass="exit" presetSubtype="0" fill="hold" grpId="4" nodeType="withEffect">
                                  <p:stCondLst>
                                    <p:cond delay="0"/>
                                  </p:stCondLst>
                                  <p:childTnLst>
                                    <p:set>
                                      <p:cBhvr>
                                        <p:cTn id="26" dur="1" fill="hold">
                                          <p:stCondLst>
                                            <p:cond delay="0"/>
                                          </p:stCondLst>
                                        </p:cTn>
                                        <p:tgtEl>
                                          <p:spTgt spid="5"/>
                                        </p:tgtEl>
                                        <p:attrNameLst>
                                          <p:attrName>style.visibility</p:attrName>
                                        </p:attrNameLst>
                                      </p:cBhvr>
                                      <p:to>
                                        <p:strVal val="hidden"/>
                                      </p:to>
                                    </p:set>
                                  </p:childTnLst>
                                </p:cTn>
                              </p:par>
                              <p:par>
                                <p:cTn id="27" presetID="1" presetClass="exit" presetSubtype="0" fill="hold" grpId="4" nodeType="withEffect">
                                  <p:stCondLst>
                                    <p:cond delay="0"/>
                                  </p:stCondLst>
                                  <p:childTnLst>
                                    <p:set>
                                      <p:cBhvr>
                                        <p:cTn id="28" dur="1" fill="hold">
                                          <p:stCondLst>
                                            <p:cond delay="0"/>
                                          </p:stCondLst>
                                        </p:cTn>
                                        <p:tgtEl>
                                          <p:spTgt spid="55"/>
                                        </p:tgtEl>
                                        <p:attrNameLst>
                                          <p:attrName>style.visibility</p:attrName>
                                        </p:attrNameLst>
                                      </p:cBhvr>
                                      <p:to>
                                        <p:strVal val="hidden"/>
                                      </p:to>
                                    </p:set>
                                  </p:childTnLst>
                                </p:cTn>
                              </p:par>
                              <p:par>
                                <p:cTn id="29" presetID="1" presetClass="exit" presetSubtype="0" fill="hold" grpId="4" nodeType="with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grpId="4" nodeType="withEffect">
                                  <p:stCondLst>
                                    <p:cond delay="0"/>
                                  </p:stCondLst>
                                  <p:childTnLst>
                                    <p:set>
                                      <p:cBhvr>
                                        <p:cTn id="32" dur="1" fill="hold">
                                          <p:stCondLst>
                                            <p:cond delay="0"/>
                                          </p:stCondLst>
                                        </p:cTn>
                                        <p:tgtEl>
                                          <p:spTgt spid="70"/>
                                        </p:tgtEl>
                                        <p:attrNameLst>
                                          <p:attrName>style.visibility</p:attrName>
                                        </p:attrNameLst>
                                      </p:cBhvr>
                                      <p:to>
                                        <p:strVal val="hidden"/>
                                      </p:to>
                                    </p:set>
                                  </p:childTnLst>
                                </p:cTn>
                              </p:par>
                              <p:par>
                                <p:cTn id="33" presetID="1" presetClass="exit" presetSubtype="0" fill="hold" grpId="5" nodeType="withEffect">
                                  <p:stCondLst>
                                    <p:cond delay="0"/>
                                  </p:stCondLst>
                                  <p:childTnLst>
                                    <p:set>
                                      <p:cBhvr>
                                        <p:cTn id="34" dur="1" fill="hold">
                                          <p:stCondLst>
                                            <p:cond delay="0"/>
                                          </p:stCondLst>
                                        </p:cTn>
                                        <p:tgtEl>
                                          <p:spTgt spid="7"/>
                                        </p:tgtEl>
                                        <p:attrNameLst>
                                          <p:attrName>style.visibility</p:attrName>
                                        </p:attrNameLst>
                                      </p:cBhvr>
                                      <p:to>
                                        <p:strVal val="hidden"/>
                                      </p:to>
                                    </p:set>
                                  </p:childTnLst>
                                </p:cTn>
                              </p:par>
                              <p:par>
                                <p:cTn id="35" presetID="1" presetClass="exit" presetSubtype="0" fill="hold" grpId="4" nodeType="withEffect">
                                  <p:stCondLst>
                                    <p:cond delay="0"/>
                                  </p:stCondLst>
                                  <p:childTnLst>
                                    <p:set>
                                      <p:cBhvr>
                                        <p:cTn id="36" dur="1" fill="hold">
                                          <p:stCondLst>
                                            <p:cond delay="0"/>
                                          </p:stCondLst>
                                        </p:cTn>
                                        <p:tgtEl>
                                          <p:spTgt spid="71"/>
                                        </p:tgtEl>
                                        <p:attrNameLst>
                                          <p:attrName>style.visibility</p:attrName>
                                        </p:attrNameLst>
                                      </p:cBhvr>
                                      <p:to>
                                        <p:strVal val="hidden"/>
                                      </p:to>
                                    </p:set>
                                  </p:childTnLst>
                                </p:cTn>
                              </p:par>
                              <p:par>
                                <p:cTn id="37" presetID="1" presetClass="exit" presetSubtype="0" fill="hold" grpId="4" nodeType="withEffect">
                                  <p:stCondLst>
                                    <p:cond delay="0"/>
                                  </p:stCondLst>
                                  <p:childTnLst>
                                    <p:set>
                                      <p:cBhvr>
                                        <p:cTn id="38" dur="1" fill="hold">
                                          <p:stCondLst>
                                            <p:cond delay="0"/>
                                          </p:stCondLst>
                                        </p:cTn>
                                        <p:tgtEl>
                                          <p:spTgt spid="17"/>
                                        </p:tgtEl>
                                        <p:attrNameLst>
                                          <p:attrName>style.visibility</p:attrName>
                                        </p:attrNameLst>
                                      </p:cBhvr>
                                      <p:to>
                                        <p:strVal val="hidden"/>
                                      </p:to>
                                    </p:set>
                                  </p:childTnLst>
                                </p:cTn>
                              </p:par>
                              <p:par>
                                <p:cTn id="39" presetID="1" presetClass="exit" presetSubtype="0" fill="hold" grpId="4" nodeType="withEffect">
                                  <p:stCondLst>
                                    <p:cond delay="0"/>
                                  </p:stCondLst>
                                  <p:childTnLst>
                                    <p:set>
                                      <p:cBhvr>
                                        <p:cTn id="40" dur="1" fill="hold">
                                          <p:stCondLst>
                                            <p:cond delay="0"/>
                                          </p:stCondLst>
                                        </p:cTn>
                                        <p:tgtEl>
                                          <p:spTgt spid="72"/>
                                        </p:tgtEl>
                                        <p:attrNameLst>
                                          <p:attrName>style.visibility</p:attrName>
                                        </p:attrNameLst>
                                      </p:cBhvr>
                                      <p:to>
                                        <p:strVal val="hidden"/>
                                      </p:to>
                                    </p:set>
                                  </p:childTnLst>
                                </p:cTn>
                              </p:par>
                              <p:par>
                                <p:cTn id="41" presetID="1" presetClass="exit" presetSubtype="0" fill="hold" grpId="4" nodeType="withEffect">
                                  <p:stCondLst>
                                    <p:cond delay="0"/>
                                  </p:stCondLst>
                                  <p:childTnLst>
                                    <p:set>
                                      <p:cBhvr>
                                        <p:cTn id="42" dur="1" fill="hold">
                                          <p:stCondLst>
                                            <p:cond delay="0"/>
                                          </p:stCondLst>
                                        </p:cTn>
                                        <p:tgtEl>
                                          <p:spTgt spid="34"/>
                                        </p:tgtEl>
                                        <p:attrNameLst>
                                          <p:attrName>style.visibility</p:attrName>
                                        </p:attrNameLst>
                                      </p:cBhvr>
                                      <p:to>
                                        <p:strVal val="hidden"/>
                                      </p:to>
                                    </p:set>
                                  </p:childTnLst>
                                </p:cTn>
                              </p:par>
                              <p:par>
                                <p:cTn id="43" presetID="1" presetClass="exit" presetSubtype="0" fill="hold" grpId="4" nodeType="withEffect">
                                  <p:stCondLst>
                                    <p:cond delay="0"/>
                                  </p:stCondLst>
                                  <p:childTnLst>
                                    <p:set>
                                      <p:cBhvr>
                                        <p:cTn id="44" dur="1" fill="hold">
                                          <p:stCondLst>
                                            <p:cond delay="0"/>
                                          </p:stCondLst>
                                        </p:cTn>
                                        <p:tgtEl>
                                          <p:spTgt spid="73"/>
                                        </p:tgtEl>
                                        <p:attrNameLst>
                                          <p:attrName>style.visibility</p:attrName>
                                        </p:attrNameLst>
                                      </p:cBhvr>
                                      <p:to>
                                        <p:strVal val="hidden"/>
                                      </p:to>
                                    </p:set>
                                  </p:childTnLst>
                                </p:cTn>
                              </p:par>
                              <p:par>
                                <p:cTn id="45" presetID="1" presetClass="exit" presetSubtype="0" fill="hold" grpId="4" nodeType="withEffect">
                                  <p:stCondLst>
                                    <p:cond delay="0"/>
                                  </p:stCondLst>
                                  <p:childTnLst>
                                    <p:set>
                                      <p:cBhvr>
                                        <p:cTn id="46" dur="1" fill="hold">
                                          <p:stCondLst>
                                            <p:cond delay="0"/>
                                          </p:stCondLst>
                                        </p:cTn>
                                        <p:tgtEl>
                                          <p:spTgt spid="36"/>
                                        </p:tgtEl>
                                        <p:attrNameLst>
                                          <p:attrName>style.visibility</p:attrName>
                                        </p:attrNameLst>
                                      </p:cBhvr>
                                      <p:to>
                                        <p:strVal val="hidden"/>
                                      </p:to>
                                    </p:set>
                                  </p:childTnLst>
                                </p:cTn>
                              </p:par>
                              <p:par>
                                <p:cTn id="47" presetID="1" presetClass="exit" presetSubtype="0" fill="hold" grpId="4" nodeType="withEffect">
                                  <p:stCondLst>
                                    <p:cond delay="0"/>
                                  </p:stCondLst>
                                  <p:childTnLst>
                                    <p:set>
                                      <p:cBhvr>
                                        <p:cTn id="48" dur="1" fill="hold">
                                          <p:stCondLst>
                                            <p:cond delay="0"/>
                                          </p:stCondLst>
                                        </p:cTn>
                                        <p:tgtEl>
                                          <p:spTgt spid="75"/>
                                        </p:tgtEl>
                                        <p:attrNameLst>
                                          <p:attrName>style.visibility</p:attrName>
                                        </p:attrNameLst>
                                      </p:cBhvr>
                                      <p:to>
                                        <p:strVal val="hidden"/>
                                      </p:to>
                                    </p:set>
                                  </p:childTnLst>
                                </p:cTn>
                              </p:par>
                              <p:par>
                                <p:cTn id="49" presetID="1" presetClass="exit" presetSubtype="0" fill="hold" grpId="4" nodeType="withEffect">
                                  <p:stCondLst>
                                    <p:cond delay="0"/>
                                  </p:stCondLst>
                                  <p:childTnLst>
                                    <p:set>
                                      <p:cBhvr>
                                        <p:cTn id="50" dur="1" fill="hold">
                                          <p:stCondLst>
                                            <p:cond delay="0"/>
                                          </p:stCondLst>
                                        </p:cTn>
                                        <p:tgtEl>
                                          <p:spTgt spid="37"/>
                                        </p:tgtEl>
                                        <p:attrNameLst>
                                          <p:attrName>style.visibility</p:attrName>
                                        </p:attrNameLst>
                                      </p:cBhvr>
                                      <p:to>
                                        <p:strVal val="hidden"/>
                                      </p:to>
                                    </p:set>
                                  </p:childTnLst>
                                </p:cTn>
                              </p:par>
                              <p:par>
                                <p:cTn id="51" presetID="1" presetClass="exit" presetSubtype="0" fill="hold" grpId="5" nodeType="withEffect">
                                  <p:stCondLst>
                                    <p:cond delay="0"/>
                                  </p:stCondLst>
                                  <p:childTnLst>
                                    <p:set>
                                      <p:cBhvr>
                                        <p:cTn id="52" dur="1" fill="hold">
                                          <p:stCondLst>
                                            <p:cond delay="0"/>
                                          </p:stCondLst>
                                        </p:cTn>
                                        <p:tgtEl>
                                          <p:spTgt spid="76"/>
                                        </p:tgtEl>
                                        <p:attrNameLst>
                                          <p:attrName>style.visibility</p:attrName>
                                        </p:attrNameLst>
                                      </p:cBhvr>
                                      <p:to>
                                        <p:strVal val="hidden"/>
                                      </p:to>
                                    </p:set>
                                  </p:childTnLst>
                                </p:cTn>
                              </p:par>
                              <p:par>
                                <p:cTn id="53" presetID="1" presetClass="exit" presetSubtype="0" fill="hold" grpId="4" nodeType="withEffect">
                                  <p:stCondLst>
                                    <p:cond delay="0"/>
                                  </p:stCondLst>
                                  <p:childTnLst>
                                    <p:set>
                                      <p:cBhvr>
                                        <p:cTn id="54" dur="1" fill="hold">
                                          <p:stCondLst>
                                            <p:cond delay="0"/>
                                          </p:stCondLst>
                                        </p:cTn>
                                        <p:tgtEl>
                                          <p:spTgt spid="38"/>
                                        </p:tgtEl>
                                        <p:attrNameLst>
                                          <p:attrName>style.visibility</p:attrName>
                                        </p:attrNameLst>
                                      </p:cBhvr>
                                      <p:to>
                                        <p:strVal val="hidden"/>
                                      </p:to>
                                    </p:set>
                                  </p:childTnLst>
                                </p:cTn>
                              </p:par>
                              <p:par>
                                <p:cTn id="55" presetID="1" presetClass="exit" presetSubtype="0" fill="hold" grpId="4" nodeType="withEffect">
                                  <p:stCondLst>
                                    <p:cond delay="0"/>
                                  </p:stCondLst>
                                  <p:childTnLst>
                                    <p:set>
                                      <p:cBhvr>
                                        <p:cTn id="56" dur="1" fill="hold">
                                          <p:stCondLst>
                                            <p:cond delay="0"/>
                                          </p:stCondLst>
                                        </p:cTn>
                                        <p:tgtEl>
                                          <p:spTgt spid="77"/>
                                        </p:tgtEl>
                                        <p:attrNameLst>
                                          <p:attrName>style.visibility</p:attrName>
                                        </p:attrNameLst>
                                      </p:cBhvr>
                                      <p:to>
                                        <p:strVal val="hidden"/>
                                      </p:to>
                                    </p:set>
                                  </p:childTnLst>
                                </p:cTn>
                              </p:par>
                              <p:par>
                                <p:cTn id="57" presetID="1" presetClass="exit" presetSubtype="0" fill="hold" grpId="4" nodeType="withEffect">
                                  <p:stCondLst>
                                    <p:cond delay="0"/>
                                  </p:stCondLst>
                                  <p:childTnLst>
                                    <p:set>
                                      <p:cBhvr>
                                        <p:cTn id="58" dur="1" fill="hold">
                                          <p:stCondLst>
                                            <p:cond delay="0"/>
                                          </p:stCondLst>
                                        </p:cTn>
                                        <p:tgtEl>
                                          <p:spTgt spid="39"/>
                                        </p:tgtEl>
                                        <p:attrNameLst>
                                          <p:attrName>style.visibility</p:attrName>
                                        </p:attrNameLst>
                                      </p:cBhvr>
                                      <p:to>
                                        <p:strVal val="hidden"/>
                                      </p:to>
                                    </p:set>
                                  </p:childTnLst>
                                </p:cTn>
                              </p:par>
                              <p:par>
                                <p:cTn id="59" presetID="1" presetClass="exit" presetSubtype="0" fill="hold" grpId="4" nodeType="withEffect">
                                  <p:stCondLst>
                                    <p:cond delay="0"/>
                                  </p:stCondLst>
                                  <p:childTnLst>
                                    <p:set>
                                      <p:cBhvr>
                                        <p:cTn id="60" dur="1" fill="hold">
                                          <p:stCondLst>
                                            <p:cond delay="0"/>
                                          </p:stCondLst>
                                        </p:cTn>
                                        <p:tgtEl>
                                          <p:spTgt spid="78"/>
                                        </p:tgtEl>
                                        <p:attrNameLst>
                                          <p:attrName>style.visibility</p:attrName>
                                        </p:attrNameLst>
                                      </p:cBhvr>
                                      <p:to>
                                        <p:strVal val="hidden"/>
                                      </p:to>
                                    </p:set>
                                  </p:childTnLst>
                                </p:cTn>
                              </p:par>
                              <p:par>
                                <p:cTn id="61" presetID="1" presetClass="exit" presetSubtype="0" fill="hold" grpId="4" nodeType="withEffect">
                                  <p:stCondLst>
                                    <p:cond delay="0"/>
                                  </p:stCondLst>
                                  <p:childTnLst>
                                    <p:set>
                                      <p:cBhvr>
                                        <p:cTn id="62" dur="1" fill="hold">
                                          <p:stCondLst>
                                            <p:cond delay="0"/>
                                          </p:stCondLst>
                                        </p:cTn>
                                        <p:tgtEl>
                                          <p:spTgt spid="40"/>
                                        </p:tgtEl>
                                        <p:attrNameLst>
                                          <p:attrName>style.visibility</p:attrName>
                                        </p:attrNameLst>
                                      </p:cBhvr>
                                      <p:to>
                                        <p:strVal val="hidden"/>
                                      </p:to>
                                    </p:set>
                                  </p:childTnLst>
                                </p:cTn>
                              </p:par>
                              <p:par>
                                <p:cTn id="63" presetID="1" presetClass="exit" presetSubtype="0" fill="hold" grpId="4" nodeType="withEffect">
                                  <p:stCondLst>
                                    <p:cond delay="0"/>
                                  </p:stCondLst>
                                  <p:childTnLst>
                                    <p:set>
                                      <p:cBhvr>
                                        <p:cTn id="64" dur="1" fill="hold">
                                          <p:stCondLst>
                                            <p:cond delay="0"/>
                                          </p:stCondLst>
                                        </p:cTn>
                                        <p:tgtEl>
                                          <p:spTgt spid="79"/>
                                        </p:tgtEl>
                                        <p:attrNameLst>
                                          <p:attrName>style.visibility</p:attrName>
                                        </p:attrNameLst>
                                      </p:cBhvr>
                                      <p:to>
                                        <p:strVal val="hidden"/>
                                      </p:to>
                                    </p:set>
                                  </p:childTnLst>
                                </p:cTn>
                              </p:par>
                              <p:par>
                                <p:cTn id="65" presetID="1" presetClass="exit" presetSubtype="0" fill="hold" grpId="5" nodeType="withEffect">
                                  <p:stCondLst>
                                    <p:cond delay="0"/>
                                  </p:stCondLst>
                                  <p:childTnLst>
                                    <p:set>
                                      <p:cBhvr>
                                        <p:cTn id="66" dur="1" fill="hold">
                                          <p:stCondLst>
                                            <p:cond delay="0"/>
                                          </p:stCondLst>
                                        </p:cTn>
                                        <p:tgtEl>
                                          <p:spTgt spid="41"/>
                                        </p:tgtEl>
                                        <p:attrNameLst>
                                          <p:attrName>style.visibility</p:attrName>
                                        </p:attrNameLst>
                                      </p:cBhvr>
                                      <p:to>
                                        <p:strVal val="hidden"/>
                                      </p:to>
                                    </p:set>
                                  </p:childTnLst>
                                </p:cTn>
                              </p:par>
                              <p:par>
                                <p:cTn id="67" presetID="1" presetClass="exit" presetSubtype="0" fill="hold" grpId="4" nodeType="withEffect">
                                  <p:stCondLst>
                                    <p:cond delay="0"/>
                                  </p:stCondLst>
                                  <p:childTnLst>
                                    <p:set>
                                      <p:cBhvr>
                                        <p:cTn id="68" dur="1" fill="hold">
                                          <p:stCondLst>
                                            <p:cond delay="0"/>
                                          </p:stCondLst>
                                        </p:cTn>
                                        <p:tgtEl>
                                          <p:spTgt spid="80"/>
                                        </p:tgtEl>
                                        <p:attrNameLst>
                                          <p:attrName>style.visibility</p:attrName>
                                        </p:attrNameLst>
                                      </p:cBhvr>
                                      <p:to>
                                        <p:strVal val="hidden"/>
                                      </p:to>
                                    </p:set>
                                  </p:childTnLst>
                                </p:cTn>
                              </p:par>
                              <p:par>
                                <p:cTn id="69" presetID="1" presetClass="exit" presetSubtype="0" fill="hold" grpId="4" nodeType="withEffect">
                                  <p:stCondLst>
                                    <p:cond delay="0"/>
                                  </p:stCondLst>
                                  <p:childTnLst>
                                    <p:set>
                                      <p:cBhvr>
                                        <p:cTn id="70" dur="1" fill="hold">
                                          <p:stCondLst>
                                            <p:cond delay="0"/>
                                          </p:stCondLst>
                                        </p:cTn>
                                        <p:tgtEl>
                                          <p:spTgt spid="42"/>
                                        </p:tgtEl>
                                        <p:attrNameLst>
                                          <p:attrName>style.visibility</p:attrName>
                                        </p:attrNameLst>
                                      </p:cBhvr>
                                      <p:to>
                                        <p:strVal val="hidden"/>
                                      </p:to>
                                    </p:set>
                                  </p:childTnLst>
                                </p:cTn>
                              </p:par>
                              <p:par>
                                <p:cTn id="71" presetID="1" presetClass="exit" presetSubtype="0" fill="hold" grpId="4" nodeType="withEffect">
                                  <p:stCondLst>
                                    <p:cond delay="0"/>
                                  </p:stCondLst>
                                  <p:childTnLst>
                                    <p:set>
                                      <p:cBhvr>
                                        <p:cTn id="72" dur="1" fill="hold">
                                          <p:stCondLst>
                                            <p:cond delay="0"/>
                                          </p:stCondLst>
                                        </p:cTn>
                                        <p:tgtEl>
                                          <p:spTgt spid="81"/>
                                        </p:tgtEl>
                                        <p:attrNameLst>
                                          <p:attrName>style.visibility</p:attrName>
                                        </p:attrNameLst>
                                      </p:cBhvr>
                                      <p:to>
                                        <p:strVal val="hidden"/>
                                      </p:to>
                                    </p:set>
                                  </p:childTnLst>
                                </p:cTn>
                              </p:par>
                              <p:par>
                                <p:cTn id="73" presetID="1" presetClass="exit" presetSubtype="0" fill="hold" grpId="4" nodeType="withEffect">
                                  <p:stCondLst>
                                    <p:cond delay="0"/>
                                  </p:stCondLst>
                                  <p:childTnLst>
                                    <p:set>
                                      <p:cBhvr>
                                        <p:cTn id="74" dur="1" fill="hold">
                                          <p:stCondLst>
                                            <p:cond delay="0"/>
                                          </p:stCondLst>
                                        </p:cTn>
                                        <p:tgtEl>
                                          <p:spTgt spid="43"/>
                                        </p:tgtEl>
                                        <p:attrNameLst>
                                          <p:attrName>style.visibility</p:attrName>
                                        </p:attrNameLst>
                                      </p:cBhvr>
                                      <p:to>
                                        <p:strVal val="hidden"/>
                                      </p:to>
                                    </p:set>
                                  </p:childTnLst>
                                </p:cTn>
                              </p:par>
                              <p:par>
                                <p:cTn id="75" presetID="1" presetClass="exit" presetSubtype="0" fill="hold" grpId="4" nodeType="withEffect">
                                  <p:stCondLst>
                                    <p:cond delay="0"/>
                                  </p:stCondLst>
                                  <p:childTnLst>
                                    <p:set>
                                      <p:cBhvr>
                                        <p:cTn id="76" dur="1" fill="hold">
                                          <p:stCondLst>
                                            <p:cond delay="0"/>
                                          </p:stCondLst>
                                        </p:cTn>
                                        <p:tgtEl>
                                          <p:spTgt spid="82"/>
                                        </p:tgtEl>
                                        <p:attrNameLst>
                                          <p:attrName>style.visibility</p:attrName>
                                        </p:attrNameLst>
                                      </p:cBhvr>
                                      <p:to>
                                        <p:strVal val="hidden"/>
                                      </p:to>
                                    </p:set>
                                  </p:childTnLst>
                                </p:cTn>
                              </p:par>
                              <p:par>
                                <p:cTn id="77" presetID="1" presetClass="exit" presetSubtype="0" fill="hold" grpId="4" nodeType="withEffect">
                                  <p:stCondLst>
                                    <p:cond delay="0"/>
                                  </p:stCondLst>
                                  <p:childTnLst>
                                    <p:set>
                                      <p:cBhvr>
                                        <p:cTn id="78" dur="1" fill="hold">
                                          <p:stCondLst>
                                            <p:cond delay="0"/>
                                          </p:stCondLst>
                                        </p:cTn>
                                        <p:tgtEl>
                                          <p:spTgt spid="44"/>
                                        </p:tgtEl>
                                        <p:attrNameLst>
                                          <p:attrName>style.visibility</p:attrName>
                                        </p:attrNameLst>
                                      </p:cBhvr>
                                      <p:to>
                                        <p:strVal val="hidden"/>
                                      </p:to>
                                    </p:set>
                                  </p:childTnLst>
                                </p:cTn>
                              </p:par>
                              <p:par>
                                <p:cTn id="79" presetID="1" presetClass="exit" presetSubtype="0" fill="hold" grpId="4" nodeType="withEffect">
                                  <p:stCondLst>
                                    <p:cond delay="0"/>
                                  </p:stCondLst>
                                  <p:childTnLst>
                                    <p:set>
                                      <p:cBhvr>
                                        <p:cTn id="80" dur="1" fill="hold">
                                          <p:stCondLst>
                                            <p:cond delay="0"/>
                                          </p:stCondLst>
                                        </p:cTn>
                                        <p:tgtEl>
                                          <p:spTgt spid="83"/>
                                        </p:tgtEl>
                                        <p:attrNameLst>
                                          <p:attrName>style.visibility</p:attrName>
                                        </p:attrNameLst>
                                      </p:cBhvr>
                                      <p:to>
                                        <p:strVal val="hidden"/>
                                      </p:to>
                                    </p:set>
                                  </p:childTnLst>
                                </p:cTn>
                              </p:par>
                              <p:par>
                                <p:cTn id="81" presetID="1" presetClass="exit" presetSubtype="0" fill="hold" grpId="4" nodeType="withEffect">
                                  <p:stCondLst>
                                    <p:cond delay="0"/>
                                  </p:stCondLst>
                                  <p:childTnLst>
                                    <p:set>
                                      <p:cBhvr>
                                        <p:cTn id="82" dur="1" fill="hold">
                                          <p:stCondLst>
                                            <p:cond delay="0"/>
                                          </p:stCondLst>
                                        </p:cTn>
                                        <p:tgtEl>
                                          <p:spTgt spid="45"/>
                                        </p:tgtEl>
                                        <p:attrNameLst>
                                          <p:attrName>style.visibility</p:attrName>
                                        </p:attrNameLst>
                                      </p:cBhvr>
                                      <p:to>
                                        <p:strVal val="hidden"/>
                                      </p:to>
                                    </p:set>
                                  </p:childTnLst>
                                </p:cTn>
                              </p:par>
                              <p:par>
                                <p:cTn id="83" presetID="1" presetClass="exit" presetSubtype="0" fill="hold" grpId="4" nodeType="withEffect">
                                  <p:stCondLst>
                                    <p:cond delay="0"/>
                                  </p:stCondLst>
                                  <p:childTnLst>
                                    <p:set>
                                      <p:cBhvr>
                                        <p:cTn id="84" dur="1" fill="hold">
                                          <p:stCondLst>
                                            <p:cond delay="0"/>
                                          </p:stCondLst>
                                        </p:cTn>
                                        <p:tgtEl>
                                          <p:spTgt spid="84"/>
                                        </p:tgtEl>
                                        <p:attrNameLst>
                                          <p:attrName>style.visibility</p:attrName>
                                        </p:attrNameLst>
                                      </p:cBhvr>
                                      <p:to>
                                        <p:strVal val="hidden"/>
                                      </p:to>
                                    </p:set>
                                  </p:childTnLst>
                                </p:cTn>
                              </p:par>
                              <p:par>
                                <p:cTn id="85" presetID="1" presetClass="exit" presetSubtype="0" fill="hold" grpId="4" nodeType="withEffect">
                                  <p:stCondLst>
                                    <p:cond delay="0"/>
                                  </p:stCondLst>
                                  <p:childTnLst>
                                    <p:set>
                                      <p:cBhvr>
                                        <p:cTn id="86" dur="1" fill="hold">
                                          <p:stCondLst>
                                            <p:cond delay="0"/>
                                          </p:stCondLst>
                                        </p:cTn>
                                        <p:tgtEl>
                                          <p:spTgt spid="46"/>
                                        </p:tgtEl>
                                        <p:attrNameLst>
                                          <p:attrName>style.visibility</p:attrName>
                                        </p:attrNameLst>
                                      </p:cBhvr>
                                      <p:to>
                                        <p:strVal val="hidden"/>
                                      </p:to>
                                    </p:set>
                                  </p:childTnLst>
                                </p:cTn>
                              </p:par>
                              <p:par>
                                <p:cTn id="87" presetID="1" presetClass="exit" presetSubtype="0" fill="hold" grpId="4" nodeType="withEffect">
                                  <p:stCondLst>
                                    <p:cond delay="0"/>
                                  </p:stCondLst>
                                  <p:childTnLst>
                                    <p:set>
                                      <p:cBhvr>
                                        <p:cTn id="88" dur="1" fill="hold">
                                          <p:stCondLst>
                                            <p:cond delay="0"/>
                                          </p:stCondLst>
                                        </p:cTn>
                                        <p:tgtEl>
                                          <p:spTgt spid="85"/>
                                        </p:tgtEl>
                                        <p:attrNameLst>
                                          <p:attrName>style.visibility</p:attrName>
                                        </p:attrNameLst>
                                      </p:cBhvr>
                                      <p:to>
                                        <p:strVal val="hidden"/>
                                      </p:to>
                                    </p:set>
                                  </p:childTnLst>
                                </p:cTn>
                              </p:par>
                              <p:par>
                                <p:cTn id="89" presetID="1" presetClass="exit" presetSubtype="0" fill="hold" grpId="5" nodeType="withEffect">
                                  <p:stCondLst>
                                    <p:cond delay="0"/>
                                  </p:stCondLst>
                                  <p:childTnLst>
                                    <p:set>
                                      <p:cBhvr>
                                        <p:cTn id="90" dur="1" fill="hold">
                                          <p:stCondLst>
                                            <p:cond delay="0"/>
                                          </p:stCondLst>
                                        </p:cTn>
                                        <p:tgtEl>
                                          <p:spTgt spid="47"/>
                                        </p:tgtEl>
                                        <p:attrNameLst>
                                          <p:attrName>style.visibility</p:attrName>
                                        </p:attrNameLst>
                                      </p:cBhvr>
                                      <p:to>
                                        <p:strVal val="hidden"/>
                                      </p:to>
                                    </p:set>
                                  </p:childTnLst>
                                </p:cTn>
                              </p:par>
                              <p:par>
                                <p:cTn id="91" presetID="1" presetClass="exit" presetSubtype="0" fill="hold" grpId="4" nodeType="withEffect">
                                  <p:stCondLst>
                                    <p:cond delay="0"/>
                                  </p:stCondLst>
                                  <p:childTnLst>
                                    <p:set>
                                      <p:cBhvr>
                                        <p:cTn id="92" dur="1" fill="hold">
                                          <p:stCondLst>
                                            <p:cond delay="0"/>
                                          </p:stCondLst>
                                        </p:cTn>
                                        <p:tgtEl>
                                          <p:spTgt spid="86"/>
                                        </p:tgtEl>
                                        <p:attrNameLst>
                                          <p:attrName>style.visibility</p:attrName>
                                        </p:attrNameLst>
                                      </p:cBhvr>
                                      <p:to>
                                        <p:strVal val="hidden"/>
                                      </p:to>
                                    </p:set>
                                  </p:childTnLst>
                                </p:cTn>
                              </p:par>
                              <p:par>
                                <p:cTn id="93" presetID="1" presetClass="exit" presetSubtype="0" fill="hold" grpId="4" nodeType="withEffect">
                                  <p:stCondLst>
                                    <p:cond delay="0"/>
                                  </p:stCondLst>
                                  <p:childTnLst>
                                    <p:set>
                                      <p:cBhvr>
                                        <p:cTn id="94" dur="1" fill="hold">
                                          <p:stCondLst>
                                            <p:cond delay="0"/>
                                          </p:stCondLst>
                                        </p:cTn>
                                        <p:tgtEl>
                                          <p:spTgt spid="48"/>
                                        </p:tgtEl>
                                        <p:attrNameLst>
                                          <p:attrName>style.visibility</p:attrName>
                                        </p:attrNameLst>
                                      </p:cBhvr>
                                      <p:to>
                                        <p:strVal val="hidden"/>
                                      </p:to>
                                    </p:set>
                                  </p:childTnLst>
                                </p:cTn>
                              </p:par>
                              <p:par>
                                <p:cTn id="95" presetID="1" presetClass="exit" presetSubtype="0" fill="hold" grpId="7" nodeType="withEffect">
                                  <p:stCondLst>
                                    <p:cond delay="0"/>
                                  </p:stCondLst>
                                  <p:childTnLst>
                                    <p:set>
                                      <p:cBhvr>
                                        <p:cTn id="96" dur="1" fill="hold">
                                          <p:stCondLst>
                                            <p:cond delay="0"/>
                                          </p:stCondLst>
                                        </p:cTn>
                                        <p:tgtEl>
                                          <p:spTgt spid="87"/>
                                        </p:tgtEl>
                                        <p:attrNameLst>
                                          <p:attrName>style.visibility</p:attrName>
                                        </p:attrNameLst>
                                      </p:cBhvr>
                                      <p:to>
                                        <p:strVal val="hidden"/>
                                      </p:to>
                                    </p:set>
                                  </p:childTnLst>
                                </p:cTn>
                              </p:par>
                              <p:par>
                                <p:cTn id="97" presetID="1" presetClass="exit" presetSubtype="0" fill="hold" grpId="4" nodeType="withEffect">
                                  <p:stCondLst>
                                    <p:cond delay="0"/>
                                  </p:stCondLst>
                                  <p:childTnLst>
                                    <p:set>
                                      <p:cBhvr>
                                        <p:cTn id="98" dur="1" fill="hold">
                                          <p:stCondLst>
                                            <p:cond delay="0"/>
                                          </p:stCondLst>
                                        </p:cTn>
                                        <p:tgtEl>
                                          <p:spTgt spid="50"/>
                                        </p:tgtEl>
                                        <p:attrNameLst>
                                          <p:attrName>style.visibility</p:attrName>
                                        </p:attrNameLst>
                                      </p:cBhvr>
                                      <p:to>
                                        <p:strVal val="hidden"/>
                                      </p:to>
                                    </p:set>
                                  </p:childTnLst>
                                </p:cTn>
                              </p:par>
                              <p:par>
                                <p:cTn id="99" presetID="1" presetClass="exit" presetSubtype="0" fill="hold" grpId="4" nodeType="withEffect">
                                  <p:stCondLst>
                                    <p:cond delay="0"/>
                                  </p:stCondLst>
                                  <p:childTnLst>
                                    <p:set>
                                      <p:cBhvr>
                                        <p:cTn id="100" dur="1" fill="hold">
                                          <p:stCondLst>
                                            <p:cond delay="0"/>
                                          </p:stCondLst>
                                        </p:cTn>
                                        <p:tgtEl>
                                          <p:spTgt spid="88"/>
                                        </p:tgtEl>
                                        <p:attrNameLst>
                                          <p:attrName>style.visibility</p:attrName>
                                        </p:attrNameLst>
                                      </p:cBhvr>
                                      <p:to>
                                        <p:strVal val="hidden"/>
                                      </p:to>
                                    </p:set>
                                  </p:childTnLst>
                                </p:cTn>
                              </p:par>
                              <p:par>
                                <p:cTn id="101" presetID="1" presetClass="exit" presetSubtype="0" fill="hold" grpId="4" nodeType="withEffect">
                                  <p:stCondLst>
                                    <p:cond delay="0"/>
                                  </p:stCondLst>
                                  <p:childTnLst>
                                    <p:set>
                                      <p:cBhvr>
                                        <p:cTn id="102" dur="1" fill="hold">
                                          <p:stCondLst>
                                            <p:cond delay="0"/>
                                          </p:stCondLst>
                                        </p:cTn>
                                        <p:tgtEl>
                                          <p:spTgt spid="51"/>
                                        </p:tgtEl>
                                        <p:attrNameLst>
                                          <p:attrName>style.visibility</p:attrName>
                                        </p:attrNameLst>
                                      </p:cBhvr>
                                      <p:to>
                                        <p:strVal val="hidden"/>
                                      </p:to>
                                    </p:set>
                                  </p:childTnLst>
                                </p:cTn>
                              </p:par>
                              <p:par>
                                <p:cTn id="103" presetID="1" presetClass="exit" presetSubtype="0" fill="hold" grpId="4" nodeType="withEffect">
                                  <p:stCondLst>
                                    <p:cond delay="0"/>
                                  </p:stCondLst>
                                  <p:childTnLst>
                                    <p:set>
                                      <p:cBhvr>
                                        <p:cTn id="104" dur="1" fill="hold">
                                          <p:stCondLst>
                                            <p:cond delay="0"/>
                                          </p:stCondLst>
                                        </p:cTn>
                                        <p:tgtEl>
                                          <p:spTgt spid="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5" restart="whenNotActive" fill="hold" evtFilter="cancelBubble" nodeType="interactiveSeq">
                <p:stCondLst>
                  <p:cond evt="onClick" delay="0">
                    <p:tgtEl>
                      <p:spTgt spid="9"/>
                    </p:tgtEl>
                  </p:cond>
                </p:stCondLst>
                <p:endSync evt="end" delay="0">
                  <p:rtn val="all"/>
                </p:endSync>
                <p:childTnLst>
                  <p:par>
                    <p:cTn id="106" fill="hold">
                      <p:stCondLst>
                        <p:cond delay="0"/>
                      </p:stCondLst>
                      <p:childTnLst>
                        <p:par>
                          <p:cTn id="107" fill="hold">
                            <p:stCondLst>
                              <p:cond delay="0"/>
                            </p:stCondLst>
                            <p:childTnLst>
                              <p:par>
                                <p:cTn id="108" presetID="10" presetClass="entr" presetSubtype="0" fill="hold" grpId="1"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fade">
                                      <p:cBhvr>
                                        <p:cTn id="110" dur="500"/>
                                        <p:tgtEl>
                                          <p:spTgt spid="35"/>
                                        </p:tgtEl>
                                      </p:cBhvr>
                                    </p:animEffect>
                                  </p:childTnLst>
                                </p:cTn>
                              </p:par>
                              <p:par>
                                <p:cTn id="111" presetID="10" presetClass="entr" presetSubtype="0" fill="hold" grpId="1" nodeType="withEffect">
                                  <p:stCondLst>
                                    <p:cond delay="0"/>
                                  </p:stCondLst>
                                  <p:childTnLst>
                                    <p:set>
                                      <p:cBhvr>
                                        <p:cTn id="112" dur="1" fill="hold">
                                          <p:stCondLst>
                                            <p:cond delay="0"/>
                                          </p:stCondLst>
                                        </p:cTn>
                                        <p:tgtEl>
                                          <p:spTgt spid="59"/>
                                        </p:tgtEl>
                                        <p:attrNameLst>
                                          <p:attrName>style.visibility</p:attrName>
                                        </p:attrNameLst>
                                      </p:cBhvr>
                                      <p:to>
                                        <p:strVal val="visible"/>
                                      </p:to>
                                    </p:set>
                                    <p:animEffect transition="in" filter="fade">
                                      <p:cBhvr>
                                        <p:cTn id="113" dur="500"/>
                                        <p:tgtEl>
                                          <p:spTgt spid="59"/>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57"/>
                                        </p:tgtEl>
                                        <p:attrNameLst>
                                          <p:attrName>style.visibility</p:attrName>
                                        </p:attrNameLst>
                                      </p:cBhvr>
                                      <p:to>
                                        <p:strVal val="visible"/>
                                      </p:to>
                                    </p:set>
                                    <p:animEffect transition="in" filter="fade">
                                      <p:cBhvr>
                                        <p:cTn id="116" dur="500"/>
                                        <p:tgtEl>
                                          <p:spTgt spid="57"/>
                                        </p:tgtEl>
                                      </p:cBhvr>
                                    </p:animEffect>
                                  </p:childTnLst>
                                </p:cTn>
                              </p:par>
                              <p:par>
                                <p:cTn id="117" presetID="1" presetClass="entr" presetSubtype="0" fill="hold" grpId="1" nodeType="withEffect">
                                  <p:stCondLst>
                                    <p:cond delay="0"/>
                                  </p:stCondLst>
                                  <p:childTnLst>
                                    <p:set>
                                      <p:cBhvr>
                                        <p:cTn id="118"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119" restart="whenNotActive" fill="hold" evtFilter="cancelBubble" nodeType="interactiveSeq">
                <p:stCondLst>
                  <p:cond evt="onClick" delay="0">
                    <p:tgtEl>
                      <p:spTgt spid="10"/>
                    </p:tgtEl>
                  </p:cond>
                </p:stCondLst>
                <p:endSync evt="end" delay="0">
                  <p:rtn val="all"/>
                </p:endSync>
                <p:childTnLst>
                  <p:par>
                    <p:cTn id="120" fill="hold">
                      <p:stCondLst>
                        <p:cond delay="0"/>
                      </p:stCondLst>
                      <p:childTnLst>
                        <p:par>
                          <p:cTn id="121" fill="hold">
                            <p:stCondLst>
                              <p:cond delay="0"/>
                            </p:stCondLst>
                            <p:childTnLst>
                              <p:par>
                                <p:cTn id="122" presetID="10" presetClass="entr" presetSubtype="0" fill="hold" grpId="1" nodeType="with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fade">
                                      <p:cBhvr>
                                        <p:cTn id="124" dur="500"/>
                                        <p:tgtEl>
                                          <p:spTgt spid="56"/>
                                        </p:tgtEl>
                                      </p:cBhvr>
                                    </p:animEffect>
                                  </p:childTnLst>
                                </p:cTn>
                              </p:par>
                              <p:par>
                                <p:cTn id="125" presetID="10" presetClass="entr" presetSubtype="0" fill="hold" grpId="1" nodeType="with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fade">
                                      <p:cBhvr>
                                        <p:cTn id="127" dur="500"/>
                                        <p:tgtEl>
                                          <p:spTgt spid="60"/>
                                        </p:tgtEl>
                                      </p:cBhvr>
                                    </p:animEffect>
                                  </p:childTnLst>
                                </p:cTn>
                              </p:par>
                              <p:par>
                                <p:cTn id="128" presetID="10" presetClass="entr" presetSubtype="0" fill="hold" grpId="2" nodeType="withEffect">
                                  <p:stCondLst>
                                    <p:cond delay="0"/>
                                  </p:stCondLst>
                                  <p:childTnLst>
                                    <p:set>
                                      <p:cBhvr>
                                        <p:cTn id="129" dur="1" fill="hold">
                                          <p:stCondLst>
                                            <p:cond delay="0"/>
                                          </p:stCondLst>
                                        </p:cTn>
                                        <p:tgtEl>
                                          <p:spTgt spid="57"/>
                                        </p:tgtEl>
                                        <p:attrNameLst>
                                          <p:attrName>style.visibility</p:attrName>
                                        </p:attrNameLst>
                                      </p:cBhvr>
                                      <p:to>
                                        <p:strVal val="visible"/>
                                      </p:to>
                                    </p:set>
                                    <p:animEffect transition="in" filter="fade">
                                      <p:cBhvr>
                                        <p:cTn id="130" dur="500"/>
                                        <p:tgtEl>
                                          <p:spTgt spid="57"/>
                                        </p:tgtEl>
                                      </p:cBhvr>
                                    </p:animEffect>
                                  </p:childTnLst>
                                </p:cTn>
                              </p:par>
                              <p:par>
                                <p:cTn id="131" presetID="1" presetClass="entr" presetSubtype="0" fill="hold" grpId="2" nodeType="withEffect">
                                  <p:stCondLst>
                                    <p:cond delay="0"/>
                                  </p:stCondLst>
                                  <p:childTnLst>
                                    <p:set>
                                      <p:cBhvr>
                                        <p:cTn id="132"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133" restart="whenNotActive" fill="hold" evtFilter="cancelBubble" nodeType="interactiveSeq">
                <p:stCondLst>
                  <p:cond evt="onClick" delay="0">
                    <p:tgtEl>
                      <p:spTgt spid="11"/>
                    </p:tgtEl>
                  </p:cond>
                </p:stCondLst>
                <p:endSync evt="end" delay="0">
                  <p:rtn val="all"/>
                </p:endSync>
                <p:childTnLst>
                  <p:par>
                    <p:cTn id="134" fill="hold">
                      <p:stCondLst>
                        <p:cond delay="0"/>
                      </p:stCondLst>
                      <p:childTnLst>
                        <p:par>
                          <p:cTn id="135" fill="hold">
                            <p:stCondLst>
                              <p:cond delay="0"/>
                            </p:stCondLst>
                            <p:childTnLst>
                              <p:par>
                                <p:cTn id="136" presetID="10" presetClass="entr" presetSubtype="0" fill="hold" grpId="3" nodeType="clickEffect">
                                  <p:stCondLst>
                                    <p:cond delay="0"/>
                                  </p:stCondLst>
                                  <p:childTnLst>
                                    <p:set>
                                      <p:cBhvr>
                                        <p:cTn id="137" dur="1" fill="hold">
                                          <p:stCondLst>
                                            <p:cond delay="0"/>
                                          </p:stCondLst>
                                        </p:cTn>
                                        <p:tgtEl>
                                          <p:spTgt spid="61"/>
                                        </p:tgtEl>
                                        <p:attrNameLst>
                                          <p:attrName>style.visibility</p:attrName>
                                        </p:attrNameLst>
                                      </p:cBhvr>
                                      <p:to>
                                        <p:strVal val="visible"/>
                                      </p:to>
                                    </p:set>
                                    <p:animEffect transition="in" filter="fade">
                                      <p:cBhvr>
                                        <p:cTn id="138" dur="500"/>
                                        <p:tgtEl>
                                          <p:spTgt spid="61"/>
                                        </p:tgtEl>
                                      </p:cBhvr>
                                    </p:animEffect>
                                  </p:childTnLst>
                                </p:cTn>
                              </p:par>
                              <p:par>
                                <p:cTn id="139" presetID="10" presetClass="entr" presetSubtype="0" fill="hold" grpId="3" nodeType="withEffect">
                                  <p:stCondLst>
                                    <p:cond delay="0"/>
                                  </p:stCondLst>
                                  <p:childTnLst>
                                    <p:set>
                                      <p:cBhvr>
                                        <p:cTn id="140" dur="1" fill="hold">
                                          <p:stCondLst>
                                            <p:cond delay="0"/>
                                          </p:stCondLst>
                                        </p:cTn>
                                        <p:tgtEl>
                                          <p:spTgt spid="62"/>
                                        </p:tgtEl>
                                        <p:attrNameLst>
                                          <p:attrName>style.visibility</p:attrName>
                                        </p:attrNameLst>
                                      </p:cBhvr>
                                      <p:to>
                                        <p:strVal val="visible"/>
                                      </p:to>
                                    </p:set>
                                    <p:animEffect transition="in" filter="fade">
                                      <p:cBhvr>
                                        <p:cTn id="141" dur="500"/>
                                        <p:tgtEl>
                                          <p:spTgt spid="62"/>
                                        </p:tgtEl>
                                      </p:cBhvr>
                                    </p:animEffect>
                                  </p:childTnLst>
                                </p:cTn>
                              </p:par>
                              <p:par>
                                <p:cTn id="142" presetID="10" presetClass="entr" presetSubtype="0" fill="hold" grpId="3" nodeType="withEffect">
                                  <p:stCondLst>
                                    <p:cond delay="0"/>
                                  </p:stCondLst>
                                  <p:childTnLst>
                                    <p:set>
                                      <p:cBhvr>
                                        <p:cTn id="143" dur="1" fill="hold">
                                          <p:stCondLst>
                                            <p:cond delay="0"/>
                                          </p:stCondLst>
                                        </p:cTn>
                                        <p:tgtEl>
                                          <p:spTgt spid="57"/>
                                        </p:tgtEl>
                                        <p:attrNameLst>
                                          <p:attrName>style.visibility</p:attrName>
                                        </p:attrNameLst>
                                      </p:cBhvr>
                                      <p:to>
                                        <p:strVal val="visible"/>
                                      </p:to>
                                    </p:set>
                                    <p:animEffect transition="in" filter="fade">
                                      <p:cBhvr>
                                        <p:cTn id="144" dur="500"/>
                                        <p:tgtEl>
                                          <p:spTgt spid="57"/>
                                        </p:tgtEl>
                                      </p:cBhvr>
                                    </p:animEffect>
                                  </p:childTnLst>
                                </p:cTn>
                              </p:par>
                              <p:par>
                                <p:cTn id="145" presetID="1" presetClass="entr" presetSubtype="0" fill="hold" grpId="3" nodeType="withEffect">
                                  <p:stCondLst>
                                    <p:cond delay="0"/>
                                  </p:stCondLst>
                                  <p:childTnLst>
                                    <p:set>
                                      <p:cBhvr>
                                        <p:cTn id="146"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147" restart="whenNotActive" fill="hold" evtFilter="cancelBubble" nodeType="interactiveSeq">
                <p:stCondLst>
                  <p:cond evt="onClick" delay="0">
                    <p:tgtEl>
                      <p:spTgt spid="12"/>
                    </p:tgtEl>
                  </p:cond>
                </p:stCondLst>
                <p:endSync evt="end" delay="0">
                  <p:rtn val="all"/>
                </p:endSync>
                <p:childTnLst>
                  <p:par>
                    <p:cTn id="148" fill="hold">
                      <p:stCondLst>
                        <p:cond delay="0"/>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4"/>
                                        </p:tgtEl>
                                        <p:attrNameLst>
                                          <p:attrName>style.visibility</p:attrName>
                                        </p:attrNameLst>
                                      </p:cBhvr>
                                      <p:to>
                                        <p:strVal val="visible"/>
                                      </p:to>
                                    </p:set>
                                    <p:animEffect transition="in" filter="fade">
                                      <p:cBhvr>
                                        <p:cTn id="152" dur="500"/>
                                        <p:tgtEl>
                                          <p:spTgt spid="4"/>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53"/>
                                        </p:tgtEl>
                                        <p:attrNameLst>
                                          <p:attrName>style.visibility</p:attrName>
                                        </p:attrNameLst>
                                      </p:cBhvr>
                                      <p:to>
                                        <p:strVal val="visible"/>
                                      </p:to>
                                    </p:set>
                                    <p:animEffect transition="in" filter="fade">
                                      <p:cBhvr>
                                        <p:cTn id="155" dur="500"/>
                                        <p:tgtEl>
                                          <p:spTgt spid="53"/>
                                        </p:tgtEl>
                                      </p:cBhvr>
                                    </p:animEffect>
                                  </p:childTnLst>
                                </p:cTn>
                              </p:par>
                              <p:par>
                                <p:cTn id="156" presetID="10" presetClass="entr" presetSubtype="0" fill="hold" grpId="4" nodeType="withEffect">
                                  <p:stCondLst>
                                    <p:cond delay="0"/>
                                  </p:stCondLst>
                                  <p:childTnLst>
                                    <p:set>
                                      <p:cBhvr>
                                        <p:cTn id="157" dur="1" fill="hold">
                                          <p:stCondLst>
                                            <p:cond delay="0"/>
                                          </p:stCondLst>
                                        </p:cTn>
                                        <p:tgtEl>
                                          <p:spTgt spid="57"/>
                                        </p:tgtEl>
                                        <p:attrNameLst>
                                          <p:attrName>style.visibility</p:attrName>
                                        </p:attrNameLst>
                                      </p:cBhvr>
                                      <p:to>
                                        <p:strVal val="visible"/>
                                      </p:to>
                                    </p:set>
                                    <p:animEffect transition="in" filter="fade">
                                      <p:cBhvr>
                                        <p:cTn id="158" dur="500"/>
                                        <p:tgtEl>
                                          <p:spTgt spid="57"/>
                                        </p:tgtEl>
                                      </p:cBhvr>
                                    </p:animEffect>
                                  </p:childTnLst>
                                </p:cTn>
                              </p:par>
                              <p:par>
                                <p:cTn id="159" presetID="1" presetClass="entr" presetSubtype="0" fill="hold" grpId="4" nodeType="withEffect">
                                  <p:stCondLst>
                                    <p:cond delay="0"/>
                                  </p:stCondLst>
                                  <p:childTnLst>
                                    <p:set>
                                      <p:cBhvr>
                                        <p:cTn id="160"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161" restart="whenNotActive" fill="hold" evtFilter="cancelBubble" nodeType="interactiveSeq">
                <p:stCondLst>
                  <p:cond evt="onClick" delay="0">
                    <p:tgtEl>
                      <p:spTgt spid="13"/>
                    </p:tgtEl>
                  </p:cond>
                </p:stCondLst>
                <p:endSync evt="end" delay="0">
                  <p:rtn val="all"/>
                </p:endSync>
                <p:childTnLst>
                  <p:par>
                    <p:cTn id="162" fill="hold">
                      <p:stCondLst>
                        <p:cond delay="0"/>
                      </p:stCondLst>
                      <p:childTnLst>
                        <p:par>
                          <p:cTn id="163" fill="hold">
                            <p:stCondLst>
                              <p:cond delay="0"/>
                            </p:stCondLst>
                            <p:childTnLst>
                              <p:par>
                                <p:cTn id="164" presetID="10" presetClass="entr" presetSubtype="0" fill="hold" grpId="2" nodeType="clickEffect">
                                  <p:stCondLst>
                                    <p:cond delay="0"/>
                                  </p:stCondLst>
                                  <p:childTnLst>
                                    <p:set>
                                      <p:cBhvr>
                                        <p:cTn id="165" dur="1" fill="hold">
                                          <p:stCondLst>
                                            <p:cond delay="0"/>
                                          </p:stCondLst>
                                        </p:cTn>
                                        <p:tgtEl>
                                          <p:spTgt spid="5"/>
                                        </p:tgtEl>
                                        <p:attrNameLst>
                                          <p:attrName>style.visibility</p:attrName>
                                        </p:attrNameLst>
                                      </p:cBhvr>
                                      <p:to>
                                        <p:strVal val="visible"/>
                                      </p:to>
                                    </p:set>
                                    <p:animEffect transition="in" filter="fade">
                                      <p:cBhvr>
                                        <p:cTn id="166" dur="500"/>
                                        <p:tgtEl>
                                          <p:spTgt spid="5"/>
                                        </p:tgtEl>
                                      </p:cBhvr>
                                    </p:animEffect>
                                  </p:childTnLst>
                                </p:cTn>
                              </p:par>
                              <p:par>
                                <p:cTn id="167" presetID="10" presetClass="entr" presetSubtype="0" fill="hold" grpId="2" nodeType="withEffect">
                                  <p:stCondLst>
                                    <p:cond delay="0"/>
                                  </p:stCondLst>
                                  <p:childTnLst>
                                    <p:set>
                                      <p:cBhvr>
                                        <p:cTn id="168" dur="1" fill="hold">
                                          <p:stCondLst>
                                            <p:cond delay="0"/>
                                          </p:stCondLst>
                                        </p:cTn>
                                        <p:tgtEl>
                                          <p:spTgt spid="55"/>
                                        </p:tgtEl>
                                        <p:attrNameLst>
                                          <p:attrName>style.visibility</p:attrName>
                                        </p:attrNameLst>
                                      </p:cBhvr>
                                      <p:to>
                                        <p:strVal val="visible"/>
                                      </p:to>
                                    </p:set>
                                    <p:animEffect transition="in" filter="fade">
                                      <p:cBhvr>
                                        <p:cTn id="169" dur="500"/>
                                        <p:tgtEl>
                                          <p:spTgt spid="55"/>
                                        </p:tgtEl>
                                      </p:cBhvr>
                                    </p:animEffect>
                                  </p:childTnLst>
                                </p:cTn>
                              </p:par>
                              <p:par>
                                <p:cTn id="170" presetID="10" presetClass="entr" presetSubtype="0" fill="hold" grpId="5"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500"/>
                                        <p:tgtEl>
                                          <p:spTgt spid="57"/>
                                        </p:tgtEl>
                                      </p:cBhvr>
                                    </p:animEffect>
                                  </p:childTnLst>
                                </p:cTn>
                              </p:par>
                              <p:par>
                                <p:cTn id="173" presetID="1" presetClass="entr" presetSubtype="0" fill="hold" grpId="5" nodeType="withEffect">
                                  <p:stCondLst>
                                    <p:cond delay="0"/>
                                  </p:stCondLst>
                                  <p:childTnLst>
                                    <p:set>
                                      <p:cBhvr>
                                        <p:cTn id="174"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175" restart="whenNotActive" fill="hold" evtFilter="cancelBubble" nodeType="interactiveSeq">
                <p:stCondLst>
                  <p:cond evt="onClick" delay="0">
                    <p:tgtEl>
                      <p:spTgt spid="14"/>
                    </p:tgtEl>
                  </p:cond>
                </p:stCondLst>
                <p:endSync evt="end" delay="0">
                  <p:rtn val="all"/>
                </p:endSync>
                <p:childTnLst>
                  <p:par>
                    <p:cTn id="176" fill="hold">
                      <p:stCondLst>
                        <p:cond delay="0"/>
                      </p:stCondLst>
                      <p:childTnLst>
                        <p:par>
                          <p:cTn id="177" fill="hold">
                            <p:stCondLst>
                              <p:cond delay="0"/>
                            </p:stCondLst>
                            <p:childTnLst>
                              <p:par>
                                <p:cTn id="178" presetID="10" presetClass="entr" presetSubtype="0" fill="hold" grpId="2" nodeType="clickEffect">
                                  <p:stCondLst>
                                    <p:cond delay="0"/>
                                  </p:stCondLst>
                                  <p:childTnLst>
                                    <p:set>
                                      <p:cBhvr>
                                        <p:cTn id="179" dur="1" fill="hold">
                                          <p:stCondLst>
                                            <p:cond delay="0"/>
                                          </p:stCondLst>
                                        </p:cTn>
                                        <p:tgtEl>
                                          <p:spTgt spid="6"/>
                                        </p:tgtEl>
                                        <p:attrNameLst>
                                          <p:attrName>style.visibility</p:attrName>
                                        </p:attrNameLst>
                                      </p:cBhvr>
                                      <p:to>
                                        <p:strVal val="visible"/>
                                      </p:to>
                                    </p:set>
                                    <p:animEffect transition="in" filter="fade">
                                      <p:cBhvr>
                                        <p:cTn id="180" dur="500"/>
                                        <p:tgtEl>
                                          <p:spTgt spid="6"/>
                                        </p:tgtEl>
                                      </p:cBhvr>
                                    </p:animEffect>
                                  </p:childTnLst>
                                </p:cTn>
                              </p:par>
                              <p:par>
                                <p:cTn id="181" presetID="10" presetClass="entr" presetSubtype="0" fill="hold" grpId="2" nodeType="withEffect">
                                  <p:stCondLst>
                                    <p:cond delay="0"/>
                                  </p:stCondLst>
                                  <p:childTnLst>
                                    <p:set>
                                      <p:cBhvr>
                                        <p:cTn id="182" dur="1" fill="hold">
                                          <p:stCondLst>
                                            <p:cond delay="0"/>
                                          </p:stCondLst>
                                        </p:cTn>
                                        <p:tgtEl>
                                          <p:spTgt spid="70"/>
                                        </p:tgtEl>
                                        <p:attrNameLst>
                                          <p:attrName>style.visibility</p:attrName>
                                        </p:attrNameLst>
                                      </p:cBhvr>
                                      <p:to>
                                        <p:strVal val="visible"/>
                                      </p:to>
                                    </p:set>
                                    <p:animEffect transition="in" filter="fade">
                                      <p:cBhvr>
                                        <p:cTn id="183" dur="500"/>
                                        <p:tgtEl>
                                          <p:spTgt spid="70"/>
                                        </p:tgtEl>
                                      </p:cBhvr>
                                    </p:animEffect>
                                  </p:childTnLst>
                                </p:cTn>
                              </p:par>
                              <p:par>
                                <p:cTn id="184" presetID="10" presetClass="entr" presetSubtype="0" fill="hold" grpId="6" nodeType="withEffect">
                                  <p:stCondLst>
                                    <p:cond delay="0"/>
                                  </p:stCondLst>
                                  <p:childTnLst>
                                    <p:set>
                                      <p:cBhvr>
                                        <p:cTn id="185" dur="1" fill="hold">
                                          <p:stCondLst>
                                            <p:cond delay="0"/>
                                          </p:stCondLst>
                                        </p:cTn>
                                        <p:tgtEl>
                                          <p:spTgt spid="57"/>
                                        </p:tgtEl>
                                        <p:attrNameLst>
                                          <p:attrName>style.visibility</p:attrName>
                                        </p:attrNameLst>
                                      </p:cBhvr>
                                      <p:to>
                                        <p:strVal val="visible"/>
                                      </p:to>
                                    </p:set>
                                    <p:animEffect transition="in" filter="fade">
                                      <p:cBhvr>
                                        <p:cTn id="186" dur="500"/>
                                        <p:tgtEl>
                                          <p:spTgt spid="57"/>
                                        </p:tgtEl>
                                      </p:cBhvr>
                                    </p:animEffect>
                                  </p:childTnLst>
                                </p:cTn>
                              </p:par>
                              <p:par>
                                <p:cTn id="187" presetID="1" presetClass="entr" presetSubtype="0" fill="hold" grpId="6" nodeType="withEffect">
                                  <p:stCondLst>
                                    <p:cond delay="0"/>
                                  </p:stCondLst>
                                  <p:childTnLst>
                                    <p:set>
                                      <p:cBhvr>
                                        <p:cTn id="188"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189" restart="whenNotActive" fill="hold" evtFilter="cancelBubble" nodeType="interactiveSeq">
                <p:stCondLst>
                  <p:cond evt="onClick" delay="0">
                    <p:tgtEl>
                      <p:spTgt spid="15"/>
                    </p:tgtEl>
                  </p:cond>
                </p:stCondLst>
                <p:endSync evt="end" delay="0">
                  <p:rtn val="all"/>
                </p:endSync>
                <p:childTnLst>
                  <p:par>
                    <p:cTn id="190" fill="hold">
                      <p:stCondLst>
                        <p:cond delay="0"/>
                      </p:stCondLst>
                      <p:childTnLst>
                        <p:par>
                          <p:cTn id="191" fill="hold">
                            <p:stCondLst>
                              <p:cond delay="0"/>
                            </p:stCondLst>
                            <p:childTnLst>
                              <p:par>
                                <p:cTn id="192" presetID="10" presetClass="entr" presetSubtype="0" fill="hold" grpId="3" nodeType="clickEffect">
                                  <p:stCondLst>
                                    <p:cond delay="0"/>
                                  </p:stCondLst>
                                  <p:childTnLst>
                                    <p:set>
                                      <p:cBhvr>
                                        <p:cTn id="193" dur="1" fill="hold">
                                          <p:stCondLst>
                                            <p:cond delay="0"/>
                                          </p:stCondLst>
                                        </p:cTn>
                                        <p:tgtEl>
                                          <p:spTgt spid="7"/>
                                        </p:tgtEl>
                                        <p:attrNameLst>
                                          <p:attrName>style.visibility</p:attrName>
                                        </p:attrNameLst>
                                      </p:cBhvr>
                                      <p:to>
                                        <p:strVal val="visible"/>
                                      </p:to>
                                    </p:set>
                                    <p:animEffect transition="in" filter="fade">
                                      <p:cBhvr>
                                        <p:cTn id="194" dur="500"/>
                                        <p:tgtEl>
                                          <p:spTgt spid="7"/>
                                        </p:tgtEl>
                                      </p:cBhvr>
                                    </p:animEffect>
                                  </p:childTnLst>
                                </p:cTn>
                              </p:par>
                              <p:par>
                                <p:cTn id="195" presetID="10" presetClass="entr" presetSubtype="0" fill="hold" grpId="2" nodeType="withEffect">
                                  <p:stCondLst>
                                    <p:cond delay="0"/>
                                  </p:stCondLst>
                                  <p:childTnLst>
                                    <p:set>
                                      <p:cBhvr>
                                        <p:cTn id="196" dur="1" fill="hold">
                                          <p:stCondLst>
                                            <p:cond delay="0"/>
                                          </p:stCondLst>
                                        </p:cTn>
                                        <p:tgtEl>
                                          <p:spTgt spid="71"/>
                                        </p:tgtEl>
                                        <p:attrNameLst>
                                          <p:attrName>style.visibility</p:attrName>
                                        </p:attrNameLst>
                                      </p:cBhvr>
                                      <p:to>
                                        <p:strVal val="visible"/>
                                      </p:to>
                                    </p:set>
                                    <p:animEffect transition="in" filter="fade">
                                      <p:cBhvr>
                                        <p:cTn id="197" dur="500"/>
                                        <p:tgtEl>
                                          <p:spTgt spid="71"/>
                                        </p:tgtEl>
                                      </p:cBhvr>
                                    </p:animEffect>
                                  </p:childTnLst>
                                </p:cTn>
                              </p:par>
                              <p:par>
                                <p:cTn id="198" presetID="10" presetClass="entr" presetSubtype="0" fill="hold" grpId="7" nodeType="withEffect">
                                  <p:stCondLst>
                                    <p:cond delay="0"/>
                                  </p:stCondLst>
                                  <p:childTnLst>
                                    <p:set>
                                      <p:cBhvr>
                                        <p:cTn id="199" dur="1" fill="hold">
                                          <p:stCondLst>
                                            <p:cond delay="0"/>
                                          </p:stCondLst>
                                        </p:cTn>
                                        <p:tgtEl>
                                          <p:spTgt spid="57"/>
                                        </p:tgtEl>
                                        <p:attrNameLst>
                                          <p:attrName>style.visibility</p:attrName>
                                        </p:attrNameLst>
                                      </p:cBhvr>
                                      <p:to>
                                        <p:strVal val="visible"/>
                                      </p:to>
                                    </p:set>
                                    <p:animEffect transition="in" filter="fade">
                                      <p:cBhvr>
                                        <p:cTn id="200" dur="500"/>
                                        <p:tgtEl>
                                          <p:spTgt spid="57"/>
                                        </p:tgtEl>
                                      </p:cBhvr>
                                    </p:animEffect>
                                  </p:childTnLst>
                                </p:cTn>
                              </p:par>
                              <p:par>
                                <p:cTn id="201" presetID="1" presetClass="entr" presetSubtype="0" fill="hold" grpId="7" nodeType="withEffect">
                                  <p:stCondLst>
                                    <p:cond delay="0"/>
                                  </p:stCondLst>
                                  <p:childTnLst>
                                    <p:set>
                                      <p:cBhvr>
                                        <p:cTn id="202"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203" restart="whenNotActive" fill="hold" evtFilter="cancelBubble" nodeType="interactiveSeq">
                <p:stCondLst>
                  <p:cond evt="onClick" delay="0">
                    <p:tgtEl>
                      <p:spTgt spid="16"/>
                    </p:tgtEl>
                  </p:cond>
                </p:stCondLst>
                <p:endSync evt="end" delay="0">
                  <p:rtn val="all"/>
                </p:endSync>
                <p:childTnLst>
                  <p:par>
                    <p:cTn id="204" fill="hold">
                      <p:stCondLst>
                        <p:cond delay="0"/>
                      </p:stCondLst>
                      <p:childTnLst>
                        <p:par>
                          <p:cTn id="205" fill="hold">
                            <p:stCondLst>
                              <p:cond delay="0"/>
                            </p:stCondLst>
                            <p:childTnLst>
                              <p:par>
                                <p:cTn id="206" presetID="10" presetClass="entr" presetSubtype="0" fill="hold" grpId="2" nodeType="clickEffect">
                                  <p:stCondLst>
                                    <p:cond delay="0"/>
                                  </p:stCondLst>
                                  <p:childTnLst>
                                    <p:set>
                                      <p:cBhvr>
                                        <p:cTn id="207" dur="1" fill="hold">
                                          <p:stCondLst>
                                            <p:cond delay="0"/>
                                          </p:stCondLst>
                                        </p:cTn>
                                        <p:tgtEl>
                                          <p:spTgt spid="17"/>
                                        </p:tgtEl>
                                        <p:attrNameLst>
                                          <p:attrName>style.visibility</p:attrName>
                                        </p:attrNameLst>
                                      </p:cBhvr>
                                      <p:to>
                                        <p:strVal val="visible"/>
                                      </p:to>
                                    </p:set>
                                    <p:animEffect transition="in" filter="fade">
                                      <p:cBhvr>
                                        <p:cTn id="208" dur="500"/>
                                        <p:tgtEl>
                                          <p:spTgt spid="17"/>
                                        </p:tgtEl>
                                      </p:cBhvr>
                                    </p:animEffect>
                                  </p:childTnLst>
                                </p:cTn>
                              </p:par>
                              <p:par>
                                <p:cTn id="209" presetID="10" presetClass="entr" presetSubtype="0" fill="hold" grpId="2" nodeType="withEffect">
                                  <p:stCondLst>
                                    <p:cond delay="0"/>
                                  </p:stCondLst>
                                  <p:childTnLst>
                                    <p:set>
                                      <p:cBhvr>
                                        <p:cTn id="210" dur="1" fill="hold">
                                          <p:stCondLst>
                                            <p:cond delay="0"/>
                                          </p:stCondLst>
                                        </p:cTn>
                                        <p:tgtEl>
                                          <p:spTgt spid="72"/>
                                        </p:tgtEl>
                                        <p:attrNameLst>
                                          <p:attrName>style.visibility</p:attrName>
                                        </p:attrNameLst>
                                      </p:cBhvr>
                                      <p:to>
                                        <p:strVal val="visible"/>
                                      </p:to>
                                    </p:set>
                                    <p:animEffect transition="in" filter="fade">
                                      <p:cBhvr>
                                        <p:cTn id="211" dur="500"/>
                                        <p:tgtEl>
                                          <p:spTgt spid="72"/>
                                        </p:tgtEl>
                                      </p:cBhvr>
                                    </p:animEffect>
                                  </p:childTnLst>
                                </p:cTn>
                              </p:par>
                              <p:par>
                                <p:cTn id="212" presetID="10" presetClass="entr" presetSubtype="0" fill="hold" grpId="8" nodeType="withEffect">
                                  <p:stCondLst>
                                    <p:cond delay="0"/>
                                  </p:stCondLst>
                                  <p:childTnLst>
                                    <p:set>
                                      <p:cBhvr>
                                        <p:cTn id="213" dur="1" fill="hold">
                                          <p:stCondLst>
                                            <p:cond delay="0"/>
                                          </p:stCondLst>
                                        </p:cTn>
                                        <p:tgtEl>
                                          <p:spTgt spid="57"/>
                                        </p:tgtEl>
                                        <p:attrNameLst>
                                          <p:attrName>style.visibility</p:attrName>
                                        </p:attrNameLst>
                                      </p:cBhvr>
                                      <p:to>
                                        <p:strVal val="visible"/>
                                      </p:to>
                                    </p:set>
                                    <p:animEffect transition="in" filter="fade">
                                      <p:cBhvr>
                                        <p:cTn id="214" dur="500"/>
                                        <p:tgtEl>
                                          <p:spTgt spid="57"/>
                                        </p:tgtEl>
                                      </p:cBhvr>
                                    </p:animEffect>
                                  </p:childTnLst>
                                </p:cTn>
                              </p:par>
                              <p:par>
                                <p:cTn id="215" presetID="1" presetClass="entr" presetSubtype="0" fill="hold" grpId="8" nodeType="withEffect">
                                  <p:stCondLst>
                                    <p:cond delay="0"/>
                                  </p:stCondLst>
                                  <p:childTnLst>
                                    <p:set>
                                      <p:cBhvr>
                                        <p:cTn id="216"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6"/>
                  </p:tgtEl>
                </p:cond>
              </p:nextCondLst>
            </p:seq>
            <p:seq concurrent="1" nextAc="seek">
              <p:cTn id="217" restart="whenNotActive" fill="hold" evtFilter="cancelBubble" nodeType="interactiveSeq">
                <p:stCondLst>
                  <p:cond evt="onClick" delay="0">
                    <p:tgtEl>
                      <p:spTgt spid="18"/>
                    </p:tgtEl>
                  </p:cond>
                </p:stCondLst>
                <p:endSync evt="end" delay="0">
                  <p:rtn val="all"/>
                </p:endSync>
                <p:childTnLst>
                  <p:par>
                    <p:cTn id="218" fill="hold">
                      <p:stCondLst>
                        <p:cond delay="0"/>
                      </p:stCondLst>
                      <p:childTnLst>
                        <p:par>
                          <p:cTn id="219" fill="hold">
                            <p:stCondLst>
                              <p:cond delay="0"/>
                            </p:stCondLst>
                            <p:childTnLst>
                              <p:par>
                                <p:cTn id="220" presetID="10" presetClass="entr" presetSubtype="0" fill="hold" grpId="2" nodeType="clickEffect">
                                  <p:stCondLst>
                                    <p:cond delay="0"/>
                                  </p:stCondLst>
                                  <p:childTnLst>
                                    <p:set>
                                      <p:cBhvr>
                                        <p:cTn id="221" dur="1" fill="hold">
                                          <p:stCondLst>
                                            <p:cond delay="0"/>
                                          </p:stCondLst>
                                        </p:cTn>
                                        <p:tgtEl>
                                          <p:spTgt spid="34"/>
                                        </p:tgtEl>
                                        <p:attrNameLst>
                                          <p:attrName>style.visibility</p:attrName>
                                        </p:attrNameLst>
                                      </p:cBhvr>
                                      <p:to>
                                        <p:strVal val="visible"/>
                                      </p:to>
                                    </p:set>
                                    <p:animEffect transition="in" filter="fade">
                                      <p:cBhvr>
                                        <p:cTn id="222" dur="500"/>
                                        <p:tgtEl>
                                          <p:spTgt spid="34"/>
                                        </p:tgtEl>
                                      </p:cBhvr>
                                    </p:animEffect>
                                  </p:childTnLst>
                                </p:cTn>
                              </p:par>
                              <p:par>
                                <p:cTn id="223" presetID="10" presetClass="entr" presetSubtype="0" fill="hold" grpId="2" nodeType="withEffect">
                                  <p:stCondLst>
                                    <p:cond delay="0"/>
                                  </p:stCondLst>
                                  <p:childTnLst>
                                    <p:set>
                                      <p:cBhvr>
                                        <p:cTn id="224" dur="1" fill="hold">
                                          <p:stCondLst>
                                            <p:cond delay="0"/>
                                          </p:stCondLst>
                                        </p:cTn>
                                        <p:tgtEl>
                                          <p:spTgt spid="73"/>
                                        </p:tgtEl>
                                        <p:attrNameLst>
                                          <p:attrName>style.visibility</p:attrName>
                                        </p:attrNameLst>
                                      </p:cBhvr>
                                      <p:to>
                                        <p:strVal val="visible"/>
                                      </p:to>
                                    </p:set>
                                    <p:animEffect transition="in" filter="fade">
                                      <p:cBhvr>
                                        <p:cTn id="225" dur="500"/>
                                        <p:tgtEl>
                                          <p:spTgt spid="73"/>
                                        </p:tgtEl>
                                      </p:cBhvr>
                                    </p:animEffect>
                                  </p:childTnLst>
                                </p:cTn>
                              </p:par>
                              <p:par>
                                <p:cTn id="226" presetID="10" presetClass="entr" presetSubtype="0" fill="hold" grpId="9" nodeType="withEffect">
                                  <p:stCondLst>
                                    <p:cond delay="0"/>
                                  </p:stCondLst>
                                  <p:childTnLst>
                                    <p:set>
                                      <p:cBhvr>
                                        <p:cTn id="227" dur="1" fill="hold">
                                          <p:stCondLst>
                                            <p:cond delay="0"/>
                                          </p:stCondLst>
                                        </p:cTn>
                                        <p:tgtEl>
                                          <p:spTgt spid="57"/>
                                        </p:tgtEl>
                                        <p:attrNameLst>
                                          <p:attrName>style.visibility</p:attrName>
                                        </p:attrNameLst>
                                      </p:cBhvr>
                                      <p:to>
                                        <p:strVal val="visible"/>
                                      </p:to>
                                    </p:set>
                                    <p:animEffect transition="in" filter="fade">
                                      <p:cBhvr>
                                        <p:cTn id="228" dur="500"/>
                                        <p:tgtEl>
                                          <p:spTgt spid="57"/>
                                        </p:tgtEl>
                                      </p:cBhvr>
                                    </p:animEffect>
                                  </p:childTnLst>
                                </p:cTn>
                              </p:par>
                              <p:par>
                                <p:cTn id="229" presetID="1" presetClass="entr" presetSubtype="0" fill="hold" grpId="9" nodeType="withEffect">
                                  <p:stCondLst>
                                    <p:cond delay="0"/>
                                  </p:stCondLst>
                                  <p:childTnLst>
                                    <p:set>
                                      <p:cBhvr>
                                        <p:cTn id="230"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8"/>
                  </p:tgtEl>
                </p:cond>
              </p:nextCondLst>
            </p:seq>
            <p:seq concurrent="1" nextAc="seek">
              <p:cTn id="231" restart="whenNotActive" fill="hold" evtFilter="cancelBubble" nodeType="interactiveSeq">
                <p:stCondLst>
                  <p:cond evt="onClick" delay="0">
                    <p:tgtEl>
                      <p:spTgt spid="19"/>
                    </p:tgtEl>
                  </p:cond>
                </p:stCondLst>
                <p:endSync evt="end" delay="0">
                  <p:rtn val="all"/>
                </p:endSync>
                <p:childTnLst>
                  <p:par>
                    <p:cTn id="232" fill="hold">
                      <p:stCondLst>
                        <p:cond delay="0"/>
                      </p:stCondLst>
                      <p:childTnLst>
                        <p:par>
                          <p:cTn id="233" fill="hold">
                            <p:stCondLst>
                              <p:cond delay="0"/>
                            </p:stCondLst>
                            <p:childTnLst>
                              <p:par>
                                <p:cTn id="234" presetID="10" presetClass="entr" presetSubtype="0" fill="hold" grpId="2" nodeType="clickEffect">
                                  <p:stCondLst>
                                    <p:cond delay="0"/>
                                  </p:stCondLst>
                                  <p:childTnLst>
                                    <p:set>
                                      <p:cBhvr>
                                        <p:cTn id="235" dur="1" fill="hold">
                                          <p:stCondLst>
                                            <p:cond delay="0"/>
                                          </p:stCondLst>
                                        </p:cTn>
                                        <p:tgtEl>
                                          <p:spTgt spid="36"/>
                                        </p:tgtEl>
                                        <p:attrNameLst>
                                          <p:attrName>style.visibility</p:attrName>
                                        </p:attrNameLst>
                                      </p:cBhvr>
                                      <p:to>
                                        <p:strVal val="visible"/>
                                      </p:to>
                                    </p:set>
                                    <p:animEffect transition="in" filter="fade">
                                      <p:cBhvr>
                                        <p:cTn id="236" dur="500"/>
                                        <p:tgtEl>
                                          <p:spTgt spid="36"/>
                                        </p:tgtEl>
                                      </p:cBhvr>
                                    </p:animEffect>
                                  </p:childTnLst>
                                </p:cTn>
                              </p:par>
                              <p:par>
                                <p:cTn id="237" presetID="10" presetClass="entr" presetSubtype="0" fill="hold" grpId="2" nodeType="withEffect">
                                  <p:stCondLst>
                                    <p:cond delay="0"/>
                                  </p:stCondLst>
                                  <p:childTnLst>
                                    <p:set>
                                      <p:cBhvr>
                                        <p:cTn id="238" dur="1" fill="hold">
                                          <p:stCondLst>
                                            <p:cond delay="0"/>
                                          </p:stCondLst>
                                        </p:cTn>
                                        <p:tgtEl>
                                          <p:spTgt spid="75"/>
                                        </p:tgtEl>
                                        <p:attrNameLst>
                                          <p:attrName>style.visibility</p:attrName>
                                        </p:attrNameLst>
                                      </p:cBhvr>
                                      <p:to>
                                        <p:strVal val="visible"/>
                                      </p:to>
                                    </p:set>
                                    <p:animEffect transition="in" filter="fade">
                                      <p:cBhvr>
                                        <p:cTn id="239" dur="500"/>
                                        <p:tgtEl>
                                          <p:spTgt spid="75"/>
                                        </p:tgtEl>
                                      </p:cBhvr>
                                    </p:animEffect>
                                  </p:childTnLst>
                                </p:cTn>
                              </p:par>
                              <p:par>
                                <p:cTn id="240" presetID="10" presetClass="entr" presetSubtype="0" fill="hold" grpId="10" nodeType="withEffect">
                                  <p:stCondLst>
                                    <p:cond delay="0"/>
                                  </p:stCondLst>
                                  <p:childTnLst>
                                    <p:set>
                                      <p:cBhvr>
                                        <p:cTn id="241" dur="1" fill="hold">
                                          <p:stCondLst>
                                            <p:cond delay="0"/>
                                          </p:stCondLst>
                                        </p:cTn>
                                        <p:tgtEl>
                                          <p:spTgt spid="57"/>
                                        </p:tgtEl>
                                        <p:attrNameLst>
                                          <p:attrName>style.visibility</p:attrName>
                                        </p:attrNameLst>
                                      </p:cBhvr>
                                      <p:to>
                                        <p:strVal val="visible"/>
                                      </p:to>
                                    </p:set>
                                    <p:animEffect transition="in" filter="fade">
                                      <p:cBhvr>
                                        <p:cTn id="242" dur="500"/>
                                        <p:tgtEl>
                                          <p:spTgt spid="57"/>
                                        </p:tgtEl>
                                      </p:cBhvr>
                                    </p:animEffect>
                                  </p:childTnLst>
                                </p:cTn>
                              </p:par>
                              <p:par>
                                <p:cTn id="243" presetID="1" presetClass="entr" presetSubtype="0" fill="hold" grpId="10" nodeType="withEffect">
                                  <p:stCondLst>
                                    <p:cond delay="0"/>
                                  </p:stCondLst>
                                  <p:childTnLst>
                                    <p:set>
                                      <p:cBhvr>
                                        <p:cTn id="244"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245" restart="whenNotActive" fill="hold" evtFilter="cancelBubble" nodeType="interactiveSeq">
                <p:stCondLst>
                  <p:cond evt="onClick" delay="0">
                    <p:tgtEl>
                      <p:spTgt spid="20"/>
                    </p:tgtEl>
                  </p:cond>
                </p:stCondLst>
                <p:endSync evt="end" delay="0">
                  <p:rtn val="all"/>
                </p:endSync>
                <p:childTnLst>
                  <p:par>
                    <p:cTn id="246" fill="hold">
                      <p:stCondLst>
                        <p:cond delay="0"/>
                      </p:stCondLst>
                      <p:childTnLst>
                        <p:par>
                          <p:cTn id="247" fill="hold">
                            <p:stCondLst>
                              <p:cond delay="0"/>
                            </p:stCondLst>
                            <p:childTnLst>
                              <p:par>
                                <p:cTn id="248" presetID="10" presetClass="entr" presetSubtype="0" fill="hold" grpId="2" nodeType="clickEffect">
                                  <p:stCondLst>
                                    <p:cond delay="0"/>
                                  </p:stCondLst>
                                  <p:childTnLst>
                                    <p:set>
                                      <p:cBhvr>
                                        <p:cTn id="249" dur="1" fill="hold">
                                          <p:stCondLst>
                                            <p:cond delay="0"/>
                                          </p:stCondLst>
                                        </p:cTn>
                                        <p:tgtEl>
                                          <p:spTgt spid="37"/>
                                        </p:tgtEl>
                                        <p:attrNameLst>
                                          <p:attrName>style.visibility</p:attrName>
                                        </p:attrNameLst>
                                      </p:cBhvr>
                                      <p:to>
                                        <p:strVal val="visible"/>
                                      </p:to>
                                    </p:set>
                                    <p:animEffect transition="in" filter="fade">
                                      <p:cBhvr>
                                        <p:cTn id="250" dur="500"/>
                                        <p:tgtEl>
                                          <p:spTgt spid="37"/>
                                        </p:tgtEl>
                                      </p:cBhvr>
                                    </p:animEffect>
                                  </p:childTnLst>
                                </p:cTn>
                              </p:par>
                              <p:par>
                                <p:cTn id="251" presetID="10" presetClass="entr" presetSubtype="0" fill="hold" grpId="3" nodeType="withEffect">
                                  <p:stCondLst>
                                    <p:cond delay="0"/>
                                  </p:stCondLst>
                                  <p:childTnLst>
                                    <p:set>
                                      <p:cBhvr>
                                        <p:cTn id="252" dur="1" fill="hold">
                                          <p:stCondLst>
                                            <p:cond delay="0"/>
                                          </p:stCondLst>
                                        </p:cTn>
                                        <p:tgtEl>
                                          <p:spTgt spid="76"/>
                                        </p:tgtEl>
                                        <p:attrNameLst>
                                          <p:attrName>style.visibility</p:attrName>
                                        </p:attrNameLst>
                                      </p:cBhvr>
                                      <p:to>
                                        <p:strVal val="visible"/>
                                      </p:to>
                                    </p:set>
                                    <p:animEffect transition="in" filter="fade">
                                      <p:cBhvr>
                                        <p:cTn id="253" dur="500"/>
                                        <p:tgtEl>
                                          <p:spTgt spid="76"/>
                                        </p:tgtEl>
                                      </p:cBhvr>
                                    </p:animEffect>
                                  </p:childTnLst>
                                </p:cTn>
                              </p:par>
                              <p:par>
                                <p:cTn id="254" presetID="10" presetClass="entr" presetSubtype="0" fill="hold" grpId="11" nodeType="withEffect">
                                  <p:stCondLst>
                                    <p:cond delay="0"/>
                                  </p:stCondLst>
                                  <p:childTnLst>
                                    <p:set>
                                      <p:cBhvr>
                                        <p:cTn id="255" dur="1" fill="hold">
                                          <p:stCondLst>
                                            <p:cond delay="0"/>
                                          </p:stCondLst>
                                        </p:cTn>
                                        <p:tgtEl>
                                          <p:spTgt spid="57"/>
                                        </p:tgtEl>
                                        <p:attrNameLst>
                                          <p:attrName>style.visibility</p:attrName>
                                        </p:attrNameLst>
                                      </p:cBhvr>
                                      <p:to>
                                        <p:strVal val="visible"/>
                                      </p:to>
                                    </p:set>
                                    <p:animEffect transition="in" filter="fade">
                                      <p:cBhvr>
                                        <p:cTn id="256" dur="500"/>
                                        <p:tgtEl>
                                          <p:spTgt spid="57"/>
                                        </p:tgtEl>
                                      </p:cBhvr>
                                    </p:animEffect>
                                  </p:childTnLst>
                                </p:cTn>
                              </p:par>
                              <p:par>
                                <p:cTn id="257" presetID="1" presetClass="entr" presetSubtype="0" fill="hold" grpId="11" nodeType="withEffect">
                                  <p:stCondLst>
                                    <p:cond delay="0"/>
                                  </p:stCondLst>
                                  <p:childTnLst>
                                    <p:set>
                                      <p:cBhvr>
                                        <p:cTn id="258"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259" restart="whenNotActive" fill="hold" evtFilter="cancelBubble" nodeType="interactiveSeq">
                <p:stCondLst>
                  <p:cond evt="onClick" delay="0">
                    <p:tgtEl>
                      <p:spTgt spid="21"/>
                    </p:tgtEl>
                  </p:cond>
                </p:stCondLst>
                <p:endSync evt="end" delay="0">
                  <p:rtn val="all"/>
                </p:endSync>
                <p:childTnLst>
                  <p:par>
                    <p:cTn id="260" fill="hold">
                      <p:stCondLst>
                        <p:cond delay="0"/>
                      </p:stCondLst>
                      <p:childTnLst>
                        <p:par>
                          <p:cTn id="261" fill="hold">
                            <p:stCondLst>
                              <p:cond delay="0"/>
                            </p:stCondLst>
                            <p:childTnLst>
                              <p:par>
                                <p:cTn id="262" presetID="10" presetClass="entr" presetSubtype="0" fill="hold" grpId="2" nodeType="clickEffect">
                                  <p:stCondLst>
                                    <p:cond delay="0"/>
                                  </p:stCondLst>
                                  <p:childTnLst>
                                    <p:set>
                                      <p:cBhvr>
                                        <p:cTn id="263" dur="1" fill="hold">
                                          <p:stCondLst>
                                            <p:cond delay="0"/>
                                          </p:stCondLst>
                                        </p:cTn>
                                        <p:tgtEl>
                                          <p:spTgt spid="38"/>
                                        </p:tgtEl>
                                        <p:attrNameLst>
                                          <p:attrName>style.visibility</p:attrName>
                                        </p:attrNameLst>
                                      </p:cBhvr>
                                      <p:to>
                                        <p:strVal val="visible"/>
                                      </p:to>
                                    </p:set>
                                    <p:animEffect transition="in" filter="fade">
                                      <p:cBhvr>
                                        <p:cTn id="264" dur="500"/>
                                        <p:tgtEl>
                                          <p:spTgt spid="38"/>
                                        </p:tgtEl>
                                      </p:cBhvr>
                                    </p:animEffect>
                                  </p:childTnLst>
                                </p:cTn>
                              </p:par>
                              <p:par>
                                <p:cTn id="265" presetID="10" presetClass="entr" presetSubtype="0" fill="hold" grpId="2" nodeType="withEffect">
                                  <p:stCondLst>
                                    <p:cond delay="0"/>
                                  </p:stCondLst>
                                  <p:childTnLst>
                                    <p:set>
                                      <p:cBhvr>
                                        <p:cTn id="266" dur="1" fill="hold">
                                          <p:stCondLst>
                                            <p:cond delay="0"/>
                                          </p:stCondLst>
                                        </p:cTn>
                                        <p:tgtEl>
                                          <p:spTgt spid="77"/>
                                        </p:tgtEl>
                                        <p:attrNameLst>
                                          <p:attrName>style.visibility</p:attrName>
                                        </p:attrNameLst>
                                      </p:cBhvr>
                                      <p:to>
                                        <p:strVal val="visible"/>
                                      </p:to>
                                    </p:set>
                                    <p:animEffect transition="in" filter="fade">
                                      <p:cBhvr>
                                        <p:cTn id="267" dur="500"/>
                                        <p:tgtEl>
                                          <p:spTgt spid="77"/>
                                        </p:tgtEl>
                                      </p:cBhvr>
                                    </p:animEffect>
                                  </p:childTnLst>
                                </p:cTn>
                              </p:par>
                              <p:par>
                                <p:cTn id="268" presetID="10" presetClass="entr" presetSubtype="0" fill="hold" grpId="12" nodeType="withEffect">
                                  <p:stCondLst>
                                    <p:cond delay="0"/>
                                  </p:stCondLst>
                                  <p:childTnLst>
                                    <p:set>
                                      <p:cBhvr>
                                        <p:cTn id="269" dur="1" fill="hold">
                                          <p:stCondLst>
                                            <p:cond delay="0"/>
                                          </p:stCondLst>
                                        </p:cTn>
                                        <p:tgtEl>
                                          <p:spTgt spid="57"/>
                                        </p:tgtEl>
                                        <p:attrNameLst>
                                          <p:attrName>style.visibility</p:attrName>
                                        </p:attrNameLst>
                                      </p:cBhvr>
                                      <p:to>
                                        <p:strVal val="visible"/>
                                      </p:to>
                                    </p:set>
                                    <p:animEffect transition="in" filter="fade">
                                      <p:cBhvr>
                                        <p:cTn id="270" dur="500"/>
                                        <p:tgtEl>
                                          <p:spTgt spid="57"/>
                                        </p:tgtEl>
                                      </p:cBhvr>
                                    </p:animEffect>
                                  </p:childTnLst>
                                </p:cTn>
                              </p:par>
                              <p:par>
                                <p:cTn id="271" presetID="1" presetClass="entr" presetSubtype="0" fill="hold" grpId="0" nodeType="withEffect">
                                  <p:stCondLst>
                                    <p:cond delay="0"/>
                                  </p:stCondLst>
                                  <p:childTnLst>
                                    <p:set>
                                      <p:cBhvr>
                                        <p:cTn id="272"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273" restart="whenNotActive" fill="hold" evtFilter="cancelBubble" nodeType="interactiveSeq">
                <p:stCondLst>
                  <p:cond evt="onClick" delay="0">
                    <p:tgtEl>
                      <p:spTgt spid="22"/>
                    </p:tgtEl>
                  </p:cond>
                </p:stCondLst>
                <p:endSync evt="end" delay="0">
                  <p:rtn val="all"/>
                </p:endSync>
                <p:childTnLst>
                  <p:par>
                    <p:cTn id="274" fill="hold">
                      <p:stCondLst>
                        <p:cond delay="0"/>
                      </p:stCondLst>
                      <p:childTnLst>
                        <p:par>
                          <p:cTn id="275" fill="hold">
                            <p:stCondLst>
                              <p:cond delay="0"/>
                            </p:stCondLst>
                            <p:childTnLst>
                              <p:par>
                                <p:cTn id="276" presetID="10" presetClass="entr" presetSubtype="0" fill="hold" grpId="2" nodeType="clickEffect">
                                  <p:stCondLst>
                                    <p:cond delay="0"/>
                                  </p:stCondLst>
                                  <p:childTnLst>
                                    <p:set>
                                      <p:cBhvr>
                                        <p:cTn id="277" dur="1" fill="hold">
                                          <p:stCondLst>
                                            <p:cond delay="0"/>
                                          </p:stCondLst>
                                        </p:cTn>
                                        <p:tgtEl>
                                          <p:spTgt spid="39"/>
                                        </p:tgtEl>
                                        <p:attrNameLst>
                                          <p:attrName>style.visibility</p:attrName>
                                        </p:attrNameLst>
                                      </p:cBhvr>
                                      <p:to>
                                        <p:strVal val="visible"/>
                                      </p:to>
                                    </p:set>
                                    <p:animEffect transition="in" filter="fade">
                                      <p:cBhvr>
                                        <p:cTn id="278" dur="500"/>
                                        <p:tgtEl>
                                          <p:spTgt spid="39"/>
                                        </p:tgtEl>
                                      </p:cBhvr>
                                    </p:animEffect>
                                  </p:childTnLst>
                                </p:cTn>
                              </p:par>
                              <p:par>
                                <p:cTn id="279" presetID="10" presetClass="entr" presetSubtype="0" fill="hold" grpId="2" nodeType="withEffect">
                                  <p:stCondLst>
                                    <p:cond delay="0"/>
                                  </p:stCondLst>
                                  <p:childTnLst>
                                    <p:set>
                                      <p:cBhvr>
                                        <p:cTn id="280" dur="1" fill="hold">
                                          <p:stCondLst>
                                            <p:cond delay="0"/>
                                          </p:stCondLst>
                                        </p:cTn>
                                        <p:tgtEl>
                                          <p:spTgt spid="78"/>
                                        </p:tgtEl>
                                        <p:attrNameLst>
                                          <p:attrName>style.visibility</p:attrName>
                                        </p:attrNameLst>
                                      </p:cBhvr>
                                      <p:to>
                                        <p:strVal val="visible"/>
                                      </p:to>
                                    </p:set>
                                    <p:animEffect transition="in" filter="fade">
                                      <p:cBhvr>
                                        <p:cTn id="281" dur="500"/>
                                        <p:tgtEl>
                                          <p:spTgt spid="78"/>
                                        </p:tgtEl>
                                      </p:cBhvr>
                                    </p:animEffect>
                                  </p:childTnLst>
                                </p:cTn>
                              </p:par>
                              <p:par>
                                <p:cTn id="282" presetID="10" presetClass="entr" presetSubtype="0" fill="hold" grpId="13" nodeType="withEffect">
                                  <p:stCondLst>
                                    <p:cond delay="0"/>
                                  </p:stCondLst>
                                  <p:childTnLst>
                                    <p:set>
                                      <p:cBhvr>
                                        <p:cTn id="283" dur="1" fill="hold">
                                          <p:stCondLst>
                                            <p:cond delay="0"/>
                                          </p:stCondLst>
                                        </p:cTn>
                                        <p:tgtEl>
                                          <p:spTgt spid="57"/>
                                        </p:tgtEl>
                                        <p:attrNameLst>
                                          <p:attrName>style.visibility</p:attrName>
                                        </p:attrNameLst>
                                      </p:cBhvr>
                                      <p:to>
                                        <p:strVal val="visible"/>
                                      </p:to>
                                    </p:set>
                                    <p:animEffect transition="in" filter="fade">
                                      <p:cBhvr>
                                        <p:cTn id="284" dur="500"/>
                                        <p:tgtEl>
                                          <p:spTgt spid="57"/>
                                        </p:tgtEl>
                                      </p:cBhvr>
                                    </p:animEffect>
                                  </p:childTnLst>
                                </p:cTn>
                              </p:par>
                              <p:par>
                                <p:cTn id="285" presetID="1" presetClass="entr" presetSubtype="0" fill="hold" grpId="12" nodeType="withEffect">
                                  <p:stCondLst>
                                    <p:cond delay="0"/>
                                  </p:stCondLst>
                                  <p:childTnLst>
                                    <p:set>
                                      <p:cBhvr>
                                        <p:cTn id="286"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2"/>
                  </p:tgtEl>
                </p:cond>
              </p:nextCondLst>
            </p:seq>
            <p:seq concurrent="1" nextAc="seek">
              <p:cTn id="287" restart="whenNotActive" fill="hold" evtFilter="cancelBubble" nodeType="interactiveSeq">
                <p:stCondLst>
                  <p:cond evt="onClick" delay="0">
                    <p:tgtEl>
                      <p:spTgt spid="23"/>
                    </p:tgtEl>
                  </p:cond>
                </p:stCondLst>
                <p:endSync evt="end" delay="0">
                  <p:rtn val="all"/>
                </p:endSync>
                <p:childTnLst>
                  <p:par>
                    <p:cTn id="288" fill="hold">
                      <p:stCondLst>
                        <p:cond delay="0"/>
                      </p:stCondLst>
                      <p:childTnLst>
                        <p:par>
                          <p:cTn id="289" fill="hold">
                            <p:stCondLst>
                              <p:cond delay="0"/>
                            </p:stCondLst>
                            <p:childTnLst>
                              <p:par>
                                <p:cTn id="290" presetID="10" presetClass="entr" presetSubtype="0" fill="hold" grpId="2" nodeType="clickEffect">
                                  <p:stCondLst>
                                    <p:cond delay="0"/>
                                  </p:stCondLst>
                                  <p:childTnLst>
                                    <p:set>
                                      <p:cBhvr>
                                        <p:cTn id="291" dur="1" fill="hold">
                                          <p:stCondLst>
                                            <p:cond delay="0"/>
                                          </p:stCondLst>
                                        </p:cTn>
                                        <p:tgtEl>
                                          <p:spTgt spid="40"/>
                                        </p:tgtEl>
                                        <p:attrNameLst>
                                          <p:attrName>style.visibility</p:attrName>
                                        </p:attrNameLst>
                                      </p:cBhvr>
                                      <p:to>
                                        <p:strVal val="visible"/>
                                      </p:to>
                                    </p:set>
                                    <p:animEffect transition="in" filter="fade">
                                      <p:cBhvr>
                                        <p:cTn id="292" dur="500"/>
                                        <p:tgtEl>
                                          <p:spTgt spid="40"/>
                                        </p:tgtEl>
                                      </p:cBhvr>
                                    </p:animEffect>
                                  </p:childTnLst>
                                </p:cTn>
                              </p:par>
                              <p:par>
                                <p:cTn id="293" presetID="10" presetClass="entr" presetSubtype="0" fill="hold" grpId="2" nodeType="withEffect">
                                  <p:stCondLst>
                                    <p:cond delay="0"/>
                                  </p:stCondLst>
                                  <p:childTnLst>
                                    <p:set>
                                      <p:cBhvr>
                                        <p:cTn id="294" dur="1" fill="hold">
                                          <p:stCondLst>
                                            <p:cond delay="0"/>
                                          </p:stCondLst>
                                        </p:cTn>
                                        <p:tgtEl>
                                          <p:spTgt spid="79"/>
                                        </p:tgtEl>
                                        <p:attrNameLst>
                                          <p:attrName>style.visibility</p:attrName>
                                        </p:attrNameLst>
                                      </p:cBhvr>
                                      <p:to>
                                        <p:strVal val="visible"/>
                                      </p:to>
                                    </p:set>
                                    <p:animEffect transition="in" filter="fade">
                                      <p:cBhvr>
                                        <p:cTn id="295" dur="500"/>
                                        <p:tgtEl>
                                          <p:spTgt spid="79"/>
                                        </p:tgtEl>
                                      </p:cBhvr>
                                    </p:animEffect>
                                  </p:childTnLst>
                                </p:cTn>
                              </p:par>
                              <p:par>
                                <p:cTn id="296" presetID="10" presetClass="entr" presetSubtype="0" fill="hold" grpId="14" nodeType="withEffect">
                                  <p:stCondLst>
                                    <p:cond delay="0"/>
                                  </p:stCondLst>
                                  <p:childTnLst>
                                    <p:set>
                                      <p:cBhvr>
                                        <p:cTn id="297" dur="1" fill="hold">
                                          <p:stCondLst>
                                            <p:cond delay="0"/>
                                          </p:stCondLst>
                                        </p:cTn>
                                        <p:tgtEl>
                                          <p:spTgt spid="57"/>
                                        </p:tgtEl>
                                        <p:attrNameLst>
                                          <p:attrName>style.visibility</p:attrName>
                                        </p:attrNameLst>
                                      </p:cBhvr>
                                      <p:to>
                                        <p:strVal val="visible"/>
                                      </p:to>
                                    </p:set>
                                    <p:animEffect transition="in" filter="fade">
                                      <p:cBhvr>
                                        <p:cTn id="298" dur="500"/>
                                        <p:tgtEl>
                                          <p:spTgt spid="57"/>
                                        </p:tgtEl>
                                      </p:cBhvr>
                                    </p:animEffect>
                                  </p:childTnLst>
                                </p:cTn>
                              </p:par>
                              <p:par>
                                <p:cTn id="299" presetID="1" presetClass="entr" presetSubtype="0" fill="hold" grpId="13" nodeType="withEffect">
                                  <p:stCondLst>
                                    <p:cond delay="0"/>
                                  </p:stCondLst>
                                  <p:childTnLst>
                                    <p:set>
                                      <p:cBhvr>
                                        <p:cTn id="300"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301" restart="whenNotActive" fill="hold" evtFilter="cancelBubble" nodeType="interactiveSeq">
                <p:stCondLst>
                  <p:cond evt="onClick" delay="0">
                    <p:tgtEl>
                      <p:spTgt spid="24"/>
                    </p:tgtEl>
                  </p:cond>
                </p:stCondLst>
                <p:endSync evt="end" delay="0">
                  <p:rtn val="all"/>
                </p:endSync>
                <p:childTnLst>
                  <p:par>
                    <p:cTn id="302" fill="hold">
                      <p:stCondLst>
                        <p:cond delay="0"/>
                      </p:stCondLst>
                      <p:childTnLst>
                        <p:par>
                          <p:cTn id="303" fill="hold">
                            <p:stCondLst>
                              <p:cond delay="0"/>
                            </p:stCondLst>
                            <p:childTnLst>
                              <p:par>
                                <p:cTn id="304" presetID="10" presetClass="entr" presetSubtype="0" fill="hold" grpId="3" nodeType="clickEffect">
                                  <p:stCondLst>
                                    <p:cond delay="0"/>
                                  </p:stCondLst>
                                  <p:childTnLst>
                                    <p:set>
                                      <p:cBhvr>
                                        <p:cTn id="305" dur="1" fill="hold">
                                          <p:stCondLst>
                                            <p:cond delay="0"/>
                                          </p:stCondLst>
                                        </p:cTn>
                                        <p:tgtEl>
                                          <p:spTgt spid="41"/>
                                        </p:tgtEl>
                                        <p:attrNameLst>
                                          <p:attrName>style.visibility</p:attrName>
                                        </p:attrNameLst>
                                      </p:cBhvr>
                                      <p:to>
                                        <p:strVal val="visible"/>
                                      </p:to>
                                    </p:set>
                                    <p:animEffect transition="in" filter="fade">
                                      <p:cBhvr>
                                        <p:cTn id="306" dur="500"/>
                                        <p:tgtEl>
                                          <p:spTgt spid="41"/>
                                        </p:tgtEl>
                                      </p:cBhvr>
                                    </p:animEffect>
                                  </p:childTnLst>
                                </p:cTn>
                              </p:par>
                              <p:par>
                                <p:cTn id="307" presetID="10" presetClass="entr" presetSubtype="0" fill="hold" grpId="2" nodeType="withEffect">
                                  <p:stCondLst>
                                    <p:cond delay="0"/>
                                  </p:stCondLst>
                                  <p:childTnLst>
                                    <p:set>
                                      <p:cBhvr>
                                        <p:cTn id="308" dur="1" fill="hold">
                                          <p:stCondLst>
                                            <p:cond delay="0"/>
                                          </p:stCondLst>
                                        </p:cTn>
                                        <p:tgtEl>
                                          <p:spTgt spid="80"/>
                                        </p:tgtEl>
                                        <p:attrNameLst>
                                          <p:attrName>style.visibility</p:attrName>
                                        </p:attrNameLst>
                                      </p:cBhvr>
                                      <p:to>
                                        <p:strVal val="visible"/>
                                      </p:to>
                                    </p:set>
                                    <p:animEffect transition="in" filter="fade">
                                      <p:cBhvr>
                                        <p:cTn id="309" dur="500"/>
                                        <p:tgtEl>
                                          <p:spTgt spid="80"/>
                                        </p:tgtEl>
                                      </p:cBhvr>
                                    </p:animEffect>
                                  </p:childTnLst>
                                </p:cTn>
                              </p:par>
                              <p:par>
                                <p:cTn id="310" presetID="10" presetClass="entr" presetSubtype="0" fill="hold" grpId="15" nodeType="withEffect">
                                  <p:stCondLst>
                                    <p:cond delay="0"/>
                                  </p:stCondLst>
                                  <p:childTnLst>
                                    <p:set>
                                      <p:cBhvr>
                                        <p:cTn id="311" dur="1" fill="hold">
                                          <p:stCondLst>
                                            <p:cond delay="0"/>
                                          </p:stCondLst>
                                        </p:cTn>
                                        <p:tgtEl>
                                          <p:spTgt spid="57"/>
                                        </p:tgtEl>
                                        <p:attrNameLst>
                                          <p:attrName>style.visibility</p:attrName>
                                        </p:attrNameLst>
                                      </p:cBhvr>
                                      <p:to>
                                        <p:strVal val="visible"/>
                                      </p:to>
                                    </p:set>
                                    <p:animEffect transition="in" filter="fade">
                                      <p:cBhvr>
                                        <p:cTn id="312" dur="500"/>
                                        <p:tgtEl>
                                          <p:spTgt spid="57"/>
                                        </p:tgtEl>
                                      </p:cBhvr>
                                    </p:animEffect>
                                  </p:childTnLst>
                                </p:cTn>
                              </p:par>
                              <p:par>
                                <p:cTn id="313" presetID="1" presetClass="entr" presetSubtype="0" fill="hold" grpId="14" nodeType="withEffect">
                                  <p:stCondLst>
                                    <p:cond delay="0"/>
                                  </p:stCondLst>
                                  <p:childTnLst>
                                    <p:set>
                                      <p:cBhvr>
                                        <p:cTn id="314"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315" restart="whenNotActive" fill="hold" evtFilter="cancelBubble" nodeType="interactiveSeq">
                <p:stCondLst>
                  <p:cond evt="onClick" delay="0">
                    <p:tgtEl>
                      <p:spTgt spid="25"/>
                    </p:tgtEl>
                  </p:cond>
                </p:stCondLst>
                <p:endSync evt="end" delay="0">
                  <p:rtn val="all"/>
                </p:endSync>
                <p:childTnLst>
                  <p:par>
                    <p:cTn id="316" fill="hold">
                      <p:stCondLst>
                        <p:cond delay="0"/>
                      </p:stCondLst>
                      <p:childTnLst>
                        <p:par>
                          <p:cTn id="317" fill="hold">
                            <p:stCondLst>
                              <p:cond delay="0"/>
                            </p:stCondLst>
                            <p:childTnLst>
                              <p:par>
                                <p:cTn id="318" presetID="10" presetClass="entr" presetSubtype="0" fill="hold" grpId="2" nodeType="clickEffect">
                                  <p:stCondLst>
                                    <p:cond delay="0"/>
                                  </p:stCondLst>
                                  <p:childTnLst>
                                    <p:set>
                                      <p:cBhvr>
                                        <p:cTn id="319" dur="1" fill="hold">
                                          <p:stCondLst>
                                            <p:cond delay="0"/>
                                          </p:stCondLst>
                                        </p:cTn>
                                        <p:tgtEl>
                                          <p:spTgt spid="42"/>
                                        </p:tgtEl>
                                        <p:attrNameLst>
                                          <p:attrName>style.visibility</p:attrName>
                                        </p:attrNameLst>
                                      </p:cBhvr>
                                      <p:to>
                                        <p:strVal val="visible"/>
                                      </p:to>
                                    </p:set>
                                    <p:animEffect transition="in" filter="fade">
                                      <p:cBhvr>
                                        <p:cTn id="320" dur="500"/>
                                        <p:tgtEl>
                                          <p:spTgt spid="42"/>
                                        </p:tgtEl>
                                      </p:cBhvr>
                                    </p:animEffect>
                                  </p:childTnLst>
                                </p:cTn>
                              </p:par>
                              <p:par>
                                <p:cTn id="321" presetID="10" presetClass="entr" presetSubtype="0" fill="hold" grpId="2" nodeType="withEffect">
                                  <p:stCondLst>
                                    <p:cond delay="0"/>
                                  </p:stCondLst>
                                  <p:childTnLst>
                                    <p:set>
                                      <p:cBhvr>
                                        <p:cTn id="322" dur="1" fill="hold">
                                          <p:stCondLst>
                                            <p:cond delay="0"/>
                                          </p:stCondLst>
                                        </p:cTn>
                                        <p:tgtEl>
                                          <p:spTgt spid="81"/>
                                        </p:tgtEl>
                                        <p:attrNameLst>
                                          <p:attrName>style.visibility</p:attrName>
                                        </p:attrNameLst>
                                      </p:cBhvr>
                                      <p:to>
                                        <p:strVal val="visible"/>
                                      </p:to>
                                    </p:set>
                                    <p:animEffect transition="in" filter="fade">
                                      <p:cBhvr>
                                        <p:cTn id="323" dur="500"/>
                                        <p:tgtEl>
                                          <p:spTgt spid="81"/>
                                        </p:tgtEl>
                                      </p:cBhvr>
                                    </p:animEffect>
                                  </p:childTnLst>
                                </p:cTn>
                              </p:par>
                              <p:par>
                                <p:cTn id="324" presetID="10" presetClass="entr" presetSubtype="0" fill="hold" grpId="16" nodeType="withEffect">
                                  <p:stCondLst>
                                    <p:cond delay="0"/>
                                  </p:stCondLst>
                                  <p:childTnLst>
                                    <p:set>
                                      <p:cBhvr>
                                        <p:cTn id="325" dur="1" fill="hold">
                                          <p:stCondLst>
                                            <p:cond delay="0"/>
                                          </p:stCondLst>
                                        </p:cTn>
                                        <p:tgtEl>
                                          <p:spTgt spid="57"/>
                                        </p:tgtEl>
                                        <p:attrNameLst>
                                          <p:attrName>style.visibility</p:attrName>
                                        </p:attrNameLst>
                                      </p:cBhvr>
                                      <p:to>
                                        <p:strVal val="visible"/>
                                      </p:to>
                                    </p:set>
                                    <p:animEffect transition="in" filter="fade">
                                      <p:cBhvr>
                                        <p:cTn id="326" dur="500"/>
                                        <p:tgtEl>
                                          <p:spTgt spid="57"/>
                                        </p:tgtEl>
                                      </p:cBhvr>
                                    </p:animEffect>
                                  </p:childTnLst>
                                </p:cTn>
                              </p:par>
                              <p:par>
                                <p:cTn id="327" presetID="1" presetClass="entr" presetSubtype="0" fill="hold" grpId="15" nodeType="withEffect">
                                  <p:stCondLst>
                                    <p:cond delay="0"/>
                                  </p:stCondLst>
                                  <p:childTnLst>
                                    <p:set>
                                      <p:cBhvr>
                                        <p:cTn id="328"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329" restart="whenNotActive" fill="hold" evtFilter="cancelBubble" nodeType="interactiveSeq">
                <p:stCondLst>
                  <p:cond evt="onClick" delay="0">
                    <p:tgtEl>
                      <p:spTgt spid="26"/>
                    </p:tgtEl>
                  </p:cond>
                </p:stCondLst>
                <p:endSync evt="end" delay="0">
                  <p:rtn val="all"/>
                </p:endSync>
                <p:childTnLst>
                  <p:par>
                    <p:cTn id="330" fill="hold">
                      <p:stCondLst>
                        <p:cond delay="0"/>
                      </p:stCondLst>
                      <p:childTnLst>
                        <p:par>
                          <p:cTn id="331" fill="hold">
                            <p:stCondLst>
                              <p:cond delay="0"/>
                            </p:stCondLst>
                            <p:childTnLst>
                              <p:par>
                                <p:cTn id="332" presetID="10" presetClass="entr" presetSubtype="0" fill="hold" grpId="2" nodeType="clickEffect">
                                  <p:stCondLst>
                                    <p:cond delay="0"/>
                                  </p:stCondLst>
                                  <p:childTnLst>
                                    <p:set>
                                      <p:cBhvr>
                                        <p:cTn id="333" dur="1" fill="hold">
                                          <p:stCondLst>
                                            <p:cond delay="0"/>
                                          </p:stCondLst>
                                        </p:cTn>
                                        <p:tgtEl>
                                          <p:spTgt spid="43"/>
                                        </p:tgtEl>
                                        <p:attrNameLst>
                                          <p:attrName>style.visibility</p:attrName>
                                        </p:attrNameLst>
                                      </p:cBhvr>
                                      <p:to>
                                        <p:strVal val="visible"/>
                                      </p:to>
                                    </p:set>
                                    <p:animEffect transition="in" filter="fade">
                                      <p:cBhvr>
                                        <p:cTn id="334" dur="500"/>
                                        <p:tgtEl>
                                          <p:spTgt spid="43"/>
                                        </p:tgtEl>
                                      </p:cBhvr>
                                    </p:animEffect>
                                  </p:childTnLst>
                                </p:cTn>
                              </p:par>
                              <p:par>
                                <p:cTn id="335" presetID="10" presetClass="entr" presetSubtype="0" fill="hold" grpId="2" nodeType="withEffect">
                                  <p:stCondLst>
                                    <p:cond delay="0"/>
                                  </p:stCondLst>
                                  <p:childTnLst>
                                    <p:set>
                                      <p:cBhvr>
                                        <p:cTn id="336" dur="1" fill="hold">
                                          <p:stCondLst>
                                            <p:cond delay="0"/>
                                          </p:stCondLst>
                                        </p:cTn>
                                        <p:tgtEl>
                                          <p:spTgt spid="82"/>
                                        </p:tgtEl>
                                        <p:attrNameLst>
                                          <p:attrName>style.visibility</p:attrName>
                                        </p:attrNameLst>
                                      </p:cBhvr>
                                      <p:to>
                                        <p:strVal val="visible"/>
                                      </p:to>
                                    </p:set>
                                    <p:animEffect transition="in" filter="fade">
                                      <p:cBhvr>
                                        <p:cTn id="337" dur="500"/>
                                        <p:tgtEl>
                                          <p:spTgt spid="82"/>
                                        </p:tgtEl>
                                      </p:cBhvr>
                                    </p:animEffect>
                                  </p:childTnLst>
                                </p:cTn>
                              </p:par>
                              <p:par>
                                <p:cTn id="338" presetID="10" presetClass="entr" presetSubtype="0" fill="hold" grpId="17" nodeType="withEffect">
                                  <p:stCondLst>
                                    <p:cond delay="0"/>
                                  </p:stCondLst>
                                  <p:childTnLst>
                                    <p:set>
                                      <p:cBhvr>
                                        <p:cTn id="339" dur="1" fill="hold">
                                          <p:stCondLst>
                                            <p:cond delay="0"/>
                                          </p:stCondLst>
                                        </p:cTn>
                                        <p:tgtEl>
                                          <p:spTgt spid="57"/>
                                        </p:tgtEl>
                                        <p:attrNameLst>
                                          <p:attrName>style.visibility</p:attrName>
                                        </p:attrNameLst>
                                      </p:cBhvr>
                                      <p:to>
                                        <p:strVal val="visible"/>
                                      </p:to>
                                    </p:set>
                                    <p:animEffect transition="in" filter="fade">
                                      <p:cBhvr>
                                        <p:cTn id="340" dur="500"/>
                                        <p:tgtEl>
                                          <p:spTgt spid="57"/>
                                        </p:tgtEl>
                                      </p:cBhvr>
                                    </p:animEffect>
                                  </p:childTnLst>
                                </p:cTn>
                              </p:par>
                              <p:par>
                                <p:cTn id="341" presetID="1" presetClass="entr" presetSubtype="0" fill="hold" grpId="16" nodeType="withEffect">
                                  <p:stCondLst>
                                    <p:cond delay="0"/>
                                  </p:stCondLst>
                                  <p:childTnLst>
                                    <p:set>
                                      <p:cBhvr>
                                        <p:cTn id="342"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6"/>
                  </p:tgtEl>
                </p:cond>
              </p:nextCondLst>
            </p:seq>
            <p:seq concurrent="1" nextAc="seek">
              <p:cTn id="343" restart="whenNotActive" fill="hold" evtFilter="cancelBubble" nodeType="interactiveSeq">
                <p:stCondLst>
                  <p:cond evt="onClick" delay="0">
                    <p:tgtEl>
                      <p:spTgt spid="27"/>
                    </p:tgtEl>
                  </p:cond>
                </p:stCondLst>
                <p:endSync evt="end" delay="0">
                  <p:rtn val="all"/>
                </p:endSync>
                <p:childTnLst>
                  <p:par>
                    <p:cTn id="344" fill="hold">
                      <p:stCondLst>
                        <p:cond delay="0"/>
                      </p:stCondLst>
                      <p:childTnLst>
                        <p:par>
                          <p:cTn id="345" fill="hold">
                            <p:stCondLst>
                              <p:cond delay="0"/>
                            </p:stCondLst>
                            <p:childTnLst>
                              <p:par>
                                <p:cTn id="346" presetID="10" presetClass="entr" presetSubtype="0" fill="hold" grpId="2" nodeType="clickEffect">
                                  <p:stCondLst>
                                    <p:cond delay="0"/>
                                  </p:stCondLst>
                                  <p:childTnLst>
                                    <p:set>
                                      <p:cBhvr>
                                        <p:cTn id="347" dur="1" fill="hold">
                                          <p:stCondLst>
                                            <p:cond delay="0"/>
                                          </p:stCondLst>
                                        </p:cTn>
                                        <p:tgtEl>
                                          <p:spTgt spid="44"/>
                                        </p:tgtEl>
                                        <p:attrNameLst>
                                          <p:attrName>style.visibility</p:attrName>
                                        </p:attrNameLst>
                                      </p:cBhvr>
                                      <p:to>
                                        <p:strVal val="visible"/>
                                      </p:to>
                                    </p:set>
                                    <p:animEffect transition="in" filter="fade">
                                      <p:cBhvr>
                                        <p:cTn id="348" dur="500"/>
                                        <p:tgtEl>
                                          <p:spTgt spid="44"/>
                                        </p:tgtEl>
                                      </p:cBhvr>
                                    </p:animEffect>
                                  </p:childTnLst>
                                </p:cTn>
                              </p:par>
                              <p:par>
                                <p:cTn id="349" presetID="10" presetClass="entr" presetSubtype="0" fill="hold" grpId="2" nodeType="withEffect">
                                  <p:stCondLst>
                                    <p:cond delay="0"/>
                                  </p:stCondLst>
                                  <p:childTnLst>
                                    <p:set>
                                      <p:cBhvr>
                                        <p:cTn id="350" dur="1" fill="hold">
                                          <p:stCondLst>
                                            <p:cond delay="0"/>
                                          </p:stCondLst>
                                        </p:cTn>
                                        <p:tgtEl>
                                          <p:spTgt spid="83"/>
                                        </p:tgtEl>
                                        <p:attrNameLst>
                                          <p:attrName>style.visibility</p:attrName>
                                        </p:attrNameLst>
                                      </p:cBhvr>
                                      <p:to>
                                        <p:strVal val="visible"/>
                                      </p:to>
                                    </p:set>
                                    <p:animEffect transition="in" filter="fade">
                                      <p:cBhvr>
                                        <p:cTn id="351" dur="500"/>
                                        <p:tgtEl>
                                          <p:spTgt spid="83"/>
                                        </p:tgtEl>
                                      </p:cBhvr>
                                    </p:animEffect>
                                  </p:childTnLst>
                                </p:cTn>
                              </p:par>
                              <p:par>
                                <p:cTn id="352" presetID="10" presetClass="entr" presetSubtype="0" fill="hold" grpId="18" nodeType="withEffect">
                                  <p:stCondLst>
                                    <p:cond delay="0"/>
                                  </p:stCondLst>
                                  <p:childTnLst>
                                    <p:set>
                                      <p:cBhvr>
                                        <p:cTn id="353" dur="1" fill="hold">
                                          <p:stCondLst>
                                            <p:cond delay="0"/>
                                          </p:stCondLst>
                                        </p:cTn>
                                        <p:tgtEl>
                                          <p:spTgt spid="57"/>
                                        </p:tgtEl>
                                        <p:attrNameLst>
                                          <p:attrName>style.visibility</p:attrName>
                                        </p:attrNameLst>
                                      </p:cBhvr>
                                      <p:to>
                                        <p:strVal val="visible"/>
                                      </p:to>
                                    </p:set>
                                    <p:animEffect transition="in" filter="fade">
                                      <p:cBhvr>
                                        <p:cTn id="354" dur="500"/>
                                        <p:tgtEl>
                                          <p:spTgt spid="57"/>
                                        </p:tgtEl>
                                      </p:cBhvr>
                                    </p:animEffect>
                                  </p:childTnLst>
                                </p:cTn>
                              </p:par>
                              <p:par>
                                <p:cTn id="355" presetID="1" presetClass="entr" presetSubtype="0" fill="hold" grpId="17" nodeType="withEffect">
                                  <p:stCondLst>
                                    <p:cond delay="0"/>
                                  </p:stCondLst>
                                  <p:childTnLst>
                                    <p:set>
                                      <p:cBhvr>
                                        <p:cTn id="356"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7"/>
                  </p:tgtEl>
                </p:cond>
              </p:nextCondLst>
            </p:seq>
            <p:seq concurrent="1" nextAc="seek">
              <p:cTn id="357" restart="whenNotActive" fill="hold" evtFilter="cancelBubble" nodeType="interactiveSeq">
                <p:stCondLst>
                  <p:cond evt="onClick" delay="0">
                    <p:tgtEl>
                      <p:spTgt spid="28"/>
                    </p:tgtEl>
                  </p:cond>
                </p:stCondLst>
                <p:endSync evt="end" delay="0">
                  <p:rtn val="all"/>
                </p:endSync>
                <p:childTnLst>
                  <p:par>
                    <p:cTn id="358" fill="hold">
                      <p:stCondLst>
                        <p:cond delay="0"/>
                      </p:stCondLst>
                      <p:childTnLst>
                        <p:par>
                          <p:cTn id="359" fill="hold">
                            <p:stCondLst>
                              <p:cond delay="0"/>
                            </p:stCondLst>
                            <p:childTnLst>
                              <p:par>
                                <p:cTn id="360" presetID="10" presetClass="entr" presetSubtype="0" fill="hold" grpId="2" nodeType="clickEffect">
                                  <p:stCondLst>
                                    <p:cond delay="0"/>
                                  </p:stCondLst>
                                  <p:childTnLst>
                                    <p:set>
                                      <p:cBhvr>
                                        <p:cTn id="361" dur="1" fill="hold">
                                          <p:stCondLst>
                                            <p:cond delay="0"/>
                                          </p:stCondLst>
                                        </p:cTn>
                                        <p:tgtEl>
                                          <p:spTgt spid="45"/>
                                        </p:tgtEl>
                                        <p:attrNameLst>
                                          <p:attrName>style.visibility</p:attrName>
                                        </p:attrNameLst>
                                      </p:cBhvr>
                                      <p:to>
                                        <p:strVal val="visible"/>
                                      </p:to>
                                    </p:set>
                                    <p:animEffect transition="in" filter="fade">
                                      <p:cBhvr>
                                        <p:cTn id="362" dur="500"/>
                                        <p:tgtEl>
                                          <p:spTgt spid="45"/>
                                        </p:tgtEl>
                                      </p:cBhvr>
                                    </p:animEffect>
                                  </p:childTnLst>
                                </p:cTn>
                              </p:par>
                              <p:par>
                                <p:cTn id="363" presetID="10" presetClass="entr" presetSubtype="0" fill="hold" grpId="2" nodeType="withEffect">
                                  <p:stCondLst>
                                    <p:cond delay="0"/>
                                  </p:stCondLst>
                                  <p:childTnLst>
                                    <p:set>
                                      <p:cBhvr>
                                        <p:cTn id="364" dur="1" fill="hold">
                                          <p:stCondLst>
                                            <p:cond delay="0"/>
                                          </p:stCondLst>
                                        </p:cTn>
                                        <p:tgtEl>
                                          <p:spTgt spid="84"/>
                                        </p:tgtEl>
                                        <p:attrNameLst>
                                          <p:attrName>style.visibility</p:attrName>
                                        </p:attrNameLst>
                                      </p:cBhvr>
                                      <p:to>
                                        <p:strVal val="visible"/>
                                      </p:to>
                                    </p:set>
                                    <p:animEffect transition="in" filter="fade">
                                      <p:cBhvr>
                                        <p:cTn id="365" dur="500"/>
                                        <p:tgtEl>
                                          <p:spTgt spid="84"/>
                                        </p:tgtEl>
                                      </p:cBhvr>
                                    </p:animEffect>
                                  </p:childTnLst>
                                </p:cTn>
                              </p:par>
                              <p:par>
                                <p:cTn id="366" presetID="10" presetClass="entr" presetSubtype="0" fill="hold" grpId="19" nodeType="withEffect">
                                  <p:stCondLst>
                                    <p:cond delay="0"/>
                                  </p:stCondLst>
                                  <p:childTnLst>
                                    <p:set>
                                      <p:cBhvr>
                                        <p:cTn id="367" dur="1" fill="hold">
                                          <p:stCondLst>
                                            <p:cond delay="0"/>
                                          </p:stCondLst>
                                        </p:cTn>
                                        <p:tgtEl>
                                          <p:spTgt spid="57"/>
                                        </p:tgtEl>
                                        <p:attrNameLst>
                                          <p:attrName>style.visibility</p:attrName>
                                        </p:attrNameLst>
                                      </p:cBhvr>
                                      <p:to>
                                        <p:strVal val="visible"/>
                                      </p:to>
                                    </p:set>
                                    <p:animEffect transition="in" filter="fade">
                                      <p:cBhvr>
                                        <p:cTn id="368" dur="500"/>
                                        <p:tgtEl>
                                          <p:spTgt spid="57"/>
                                        </p:tgtEl>
                                      </p:cBhvr>
                                    </p:animEffect>
                                  </p:childTnLst>
                                </p:cTn>
                              </p:par>
                              <p:par>
                                <p:cTn id="369" presetID="1" presetClass="entr" presetSubtype="0" fill="hold" grpId="18" nodeType="withEffect">
                                  <p:stCondLst>
                                    <p:cond delay="0"/>
                                  </p:stCondLst>
                                  <p:childTnLst>
                                    <p:set>
                                      <p:cBhvr>
                                        <p:cTn id="370"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371" restart="whenNotActive" fill="hold" evtFilter="cancelBubble" nodeType="interactiveSeq">
                <p:stCondLst>
                  <p:cond evt="onClick" delay="0">
                    <p:tgtEl>
                      <p:spTgt spid="29"/>
                    </p:tgtEl>
                  </p:cond>
                </p:stCondLst>
                <p:endSync evt="end" delay="0">
                  <p:rtn val="all"/>
                </p:endSync>
                <p:childTnLst>
                  <p:par>
                    <p:cTn id="372" fill="hold">
                      <p:stCondLst>
                        <p:cond delay="0"/>
                      </p:stCondLst>
                      <p:childTnLst>
                        <p:par>
                          <p:cTn id="373" fill="hold">
                            <p:stCondLst>
                              <p:cond delay="0"/>
                            </p:stCondLst>
                            <p:childTnLst>
                              <p:par>
                                <p:cTn id="374" presetID="10" presetClass="entr" presetSubtype="0" fill="hold" grpId="2" nodeType="clickEffect">
                                  <p:stCondLst>
                                    <p:cond delay="0"/>
                                  </p:stCondLst>
                                  <p:childTnLst>
                                    <p:set>
                                      <p:cBhvr>
                                        <p:cTn id="375" dur="1" fill="hold">
                                          <p:stCondLst>
                                            <p:cond delay="0"/>
                                          </p:stCondLst>
                                        </p:cTn>
                                        <p:tgtEl>
                                          <p:spTgt spid="46"/>
                                        </p:tgtEl>
                                        <p:attrNameLst>
                                          <p:attrName>style.visibility</p:attrName>
                                        </p:attrNameLst>
                                      </p:cBhvr>
                                      <p:to>
                                        <p:strVal val="visible"/>
                                      </p:to>
                                    </p:set>
                                    <p:animEffect transition="in" filter="fade">
                                      <p:cBhvr>
                                        <p:cTn id="376" dur="500"/>
                                        <p:tgtEl>
                                          <p:spTgt spid="46"/>
                                        </p:tgtEl>
                                      </p:cBhvr>
                                    </p:animEffect>
                                  </p:childTnLst>
                                </p:cTn>
                              </p:par>
                              <p:par>
                                <p:cTn id="377" presetID="10" presetClass="entr" presetSubtype="0" fill="hold" grpId="2" nodeType="withEffect">
                                  <p:stCondLst>
                                    <p:cond delay="0"/>
                                  </p:stCondLst>
                                  <p:childTnLst>
                                    <p:set>
                                      <p:cBhvr>
                                        <p:cTn id="378" dur="1" fill="hold">
                                          <p:stCondLst>
                                            <p:cond delay="0"/>
                                          </p:stCondLst>
                                        </p:cTn>
                                        <p:tgtEl>
                                          <p:spTgt spid="85"/>
                                        </p:tgtEl>
                                        <p:attrNameLst>
                                          <p:attrName>style.visibility</p:attrName>
                                        </p:attrNameLst>
                                      </p:cBhvr>
                                      <p:to>
                                        <p:strVal val="visible"/>
                                      </p:to>
                                    </p:set>
                                    <p:animEffect transition="in" filter="fade">
                                      <p:cBhvr>
                                        <p:cTn id="379" dur="500"/>
                                        <p:tgtEl>
                                          <p:spTgt spid="85"/>
                                        </p:tgtEl>
                                      </p:cBhvr>
                                    </p:animEffect>
                                  </p:childTnLst>
                                </p:cTn>
                              </p:par>
                              <p:par>
                                <p:cTn id="380" presetID="10" presetClass="entr" presetSubtype="0" fill="hold" grpId="20" nodeType="withEffect">
                                  <p:stCondLst>
                                    <p:cond delay="0"/>
                                  </p:stCondLst>
                                  <p:childTnLst>
                                    <p:set>
                                      <p:cBhvr>
                                        <p:cTn id="381" dur="1" fill="hold">
                                          <p:stCondLst>
                                            <p:cond delay="0"/>
                                          </p:stCondLst>
                                        </p:cTn>
                                        <p:tgtEl>
                                          <p:spTgt spid="57"/>
                                        </p:tgtEl>
                                        <p:attrNameLst>
                                          <p:attrName>style.visibility</p:attrName>
                                        </p:attrNameLst>
                                      </p:cBhvr>
                                      <p:to>
                                        <p:strVal val="visible"/>
                                      </p:to>
                                    </p:set>
                                    <p:animEffect transition="in" filter="fade">
                                      <p:cBhvr>
                                        <p:cTn id="382" dur="500"/>
                                        <p:tgtEl>
                                          <p:spTgt spid="57"/>
                                        </p:tgtEl>
                                      </p:cBhvr>
                                    </p:animEffect>
                                  </p:childTnLst>
                                </p:cTn>
                              </p:par>
                              <p:par>
                                <p:cTn id="383" presetID="1" presetClass="entr" presetSubtype="0" fill="hold" grpId="19" nodeType="withEffect">
                                  <p:stCondLst>
                                    <p:cond delay="0"/>
                                  </p:stCondLst>
                                  <p:childTnLst>
                                    <p:set>
                                      <p:cBhvr>
                                        <p:cTn id="384"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29"/>
                  </p:tgtEl>
                </p:cond>
              </p:nextCondLst>
            </p:seq>
            <p:seq concurrent="1" nextAc="seek">
              <p:cTn id="385" restart="whenNotActive" fill="hold" evtFilter="cancelBubble" nodeType="interactiveSeq">
                <p:stCondLst>
                  <p:cond evt="onClick" delay="0">
                    <p:tgtEl>
                      <p:spTgt spid="30"/>
                    </p:tgtEl>
                  </p:cond>
                </p:stCondLst>
                <p:endSync evt="end" delay="0">
                  <p:rtn val="all"/>
                </p:endSync>
                <p:childTnLst>
                  <p:par>
                    <p:cTn id="386" fill="hold">
                      <p:stCondLst>
                        <p:cond delay="0"/>
                      </p:stCondLst>
                      <p:childTnLst>
                        <p:par>
                          <p:cTn id="387" fill="hold">
                            <p:stCondLst>
                              <p:cond delay="0"/>
                            </p:stCondLst>
                            <p:childTnLst>
                              <p:par>
                                <p:cTn id="388" presetID="10" presetClass="entr" presetSubtype="0" fill="hold" grpId="3" nodeType="clickEffect">
                                  <p:stCondLst>
                                    <p:cond delay="0"/>
                                  </p:stCondLst>
                                  <p:childTnLst>
                                    <p:set>
                                      <p:cBhvr>
                                        <p:cTn id="389" dur="1" fill="hold">
                                          <p:stCondLst>
                                            <p:cond delay="0"/>
                                          </p:stCondLst>
                                        </p:cTn>
                                        <p:tgtEl>
                                          <p:spTgt spid="47"/>
                                        </p:tgtEl>
                                        <p:attrNameLst>
                                          <p:attrName>style.visibility</p:attrName>
                                        </p:attrNameLst>
                                      </p:cBhvr>
                                      <p:to>
                                        <p:strVal val="visible"/>
                                      </p:to>
                                    </p:set>
                                    <p:animEffect transition="in" filter="fade">
                                      <p:cBhvr>
                                        <p:cTn id="390" dur="500"/>
                                        <p:tgtEl>
                                          <p:spTgt spid="47"/>
                                        </p:tgtEl>
                                      </p:cBhvr>
                                    </p:animEffect>
                                  </p:childTnLst>
                                </p:cTn>
                              </p:par>
                              <p:par>
                                <p:cTn id="391" presetID="10" presetClass="entr" presetSubtype="0" fill="hold" grpId="2" nodeType="withEffect">
                                  <p:stCondLst>
                                    <p:cond delay="0"/>
                                  </p:stCondLst>
                                  <p:childTnLst>
                                    <p:set>
                                      <p:cBhvr>
                                        <p:cTn id="392" dur="1" fill="hold">
                                          <p:stCondLst>
                                            <p:cond delay="0"/>
                                          </p:stCondLst>
                                        </p:cTn>
                                        <p:tgtEl>
                                          <p:spTgt spid="86"/>
                                        </p:tgtEl>
                                        <p:attrNameLst>
                                          <p:attrName>style.visibility</p:attrName>
                                        </p:attrNameLst>
                                      </p:cBhvr>
                                      <p:to>
                                        <p:strVal val="visible"/>
                                      </p:to>
                                    </p:set>
                                    <p:animEffect transition="in" filter="fade">
                                      <p:cBhvr>
                                        <p:cTn id="393" dur="500"/>
                                        <p:tgtEl>
                                          <p:spTgt spid="86"/>
                                        </p:tgtEl>
                                      </p:cBhvr>
                                    </p:animEffect>
                                  </p:childTnLst>
                                </p:cTn>
                              </p:par>
                              <p:par>
                                <p:cTn id="394" presetID="10" presetClass="entr" presetSubtype="0" fill="hold" grpId="21" nodeType="withEffect">
                                  <p:stCondLst>
                                    <p:cond delay="0"/>
                                  </p:stCondLst>
                                  <p:childTnLst>
                                    <p:set>
                                      <p:cBhvr>
                                        <p:cTn id="395" dur="1" fill="hold">
                                          <p:stCondLst>
                                            <p:cond delay="0"/>
                                          </p:stCondLst>
                                        </p:cTn>
                                        <p:tgtEl>
                                          <p:spTgt spid="57"/>
                                        </p:tgtEl>
                                        <p:attrNameLst>
                                          <p:attrName>style.visibility</p:attrName>
                                        </p:attrNameLst>
                                      </p:cBhvr>
                                      <p:to>
                                        <p:strVal val="visible"/>
                                      </p:to>
                                    </p:set>
                                    <p:animEffect transition="in" filter="fade">
                                      <p:cBhvr>
                                        <p:cTn id="396" dur="500"/>
                                        <p:tgtEl>
                                          <p:spTgt spid="57"/>
                                        </p:tgtEl>
                                      </p:cBhvr>
                                    </p:animEffect>
                                  </p:childTnLst>
                                </p:cTn>
                              </p:par>
                              <p:par>
                                <p:cTn id="397" presetID="1" presetClass="entr" presetSubtype="0" fill="hold" grpId="20" nodeType="withEffect">
                                  <p:stCondLst>
                                    <p:cond delay="0"/>
                                  </p:stCondLst>
                                  <p:childTnLst>
                                    <p:set>
                                      <p:cBhvr>
                                        <p:cTn id="398"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30"/>
                  </p:tgtEl>
                </p:cond>
              </p:nextCondLst>
            </p:seq>
            <p:seq concurrent="1" nextAc="seek">
              <p:cTn id="399" restart="whenNotActive" fill="hold" evtFilter="cancelBubble" nodeType="interactiveSeq">
                <p:stCondLst>
                  <p:cond evt="onClick" delay="0">
                    <p:tgtEl>
                      <p:spTgt spid="31"/>
                    </p:tgtEl>
                  </p:cond>
                </p:stCondLst>
                <p:endSync evt="end" delay="0">
                  <p:rtn val="all"/>
                </p:endSync>
                <p:childTnLst>
                  <p:par>
                    <p:cTn id="400" fill="hold">
                      <p:stCondLst>
                        <p:cond delay="0"/>
                      </p:stCondLst>
                      <p:childTnLst>
                        <p:par>
                          <p:cTn id="401" fill="hold">
                            <p:stCondLst>
                              <p:cond delay="0"/>
                            </p:stCondLst>
                            <p:childTnLst>
                              <p:par>
                                <p:cTn id="402" presetID="10" presetClass="entr" presetSubtype="0" fill="hold" grpId="2" nodeType="clickEffect">
                                  <p:stCondLst>
                                    <p:cond delay="0"/>
                                  </p:stCondLst>
                                  <p:childTnLst>
                                    <p:set>
                                      <p:cBhvr>
                                        <p:cTn id="403" dur="1" fill="hold">
                                          <p:stCondLst>
                                            <p:cond delay="0"/>
                                          </p:stCondLst>
                                        </p:cTn>
                                        <p:tgtEl>
                                          <p:spTgt spid="48"/>
                                        </p:tgtEl>
                                        <p:attrNameLst>
                                          <p:attrName>style.visibility</p:attrName>
                                        </p:attrNameLst>
                                      </p:cBhvr>
                                      <p:to>
                                        <p:strVal val="visible"/>
                                      </p:to>
                                    </p:set>
                                    <p:animEffect transition="in" filter="fade">
                                      <p:cBhvr>
                                        <p:cTn id="404" dur="500"/>
                                        <p:tgtEl>
                                          <p:spTgt spid="48"/>
                                        </p:tgtEl>
                                      </p:cBhvr>
                                    </p:animEffect>
                                  </p:childTnLst>
                                </p:cTn>
                              </p:par>
                              <p:par>
                                <p:cTn id="405" presetID="10" presetClass="entr" presetSubtype="0" fill="hold" grpId="5" nodeType="withEffect">
                                  <p:stCondLst>
                                    <p:cond delay="0"/>
                                  </p:stCondLst>
                                  <p:childTnLst>
                                    <p:set>
                                      <p:cBhvr>
                                        <p:cTn id="406" dur="1" fill="hold">
                                          <p:stCondLst>
                                            <p:cond delay="0"/>
                                          </p:stCondLst>
                                        </p:cTn>
                                        <p:tgtEl>
                                          <p:spTgt spid="87"/>
                                        </p:tgtEl>
                                        <p:attrNameLst>
                                          <p:attrName>style.visibility</p:attrName>
                                        </p:attrNameLst>
                                      </p:cBhvr>
                                      <p:to>
                                        <p:strVal val="visible"/>
                                      </p:to>
                                    </p:set>
                                    <p:animEffect transition="in" filter="fade">
                                      <p:cBhvr>
                                        <p:cTn id="407" dur="500"/>
                                        <p:tgtEl>
                                          <p:spTgt spid="87"/>
                                        </p:tgtEl>
                                      </p:cBhvr>
                                    </p:animEffect>
                                  </p:childTnLst>
                                </p:cTn>
                              </p:par>
                              <p:par>
                                <p:cTn id="408" presetID="10" presetClass="entr" presetSubtype="0" fill="hold" grpId="22" nodeType="withEffect">
                                  <p:stCondLst>
                                    <p:cond delay="0"/>
                                  </p:stCondLst>
                                  <p:childTnLst>
                                    <p:set>
                                      <p:cBhvr>
                                        <p:cTn id="409" dur="1" fill="hold">
                                          <p:stCondLst>
                                            <p:cond delay="0"/>
                                          </p:stCondLst>
                                        </p:cTn>
                                        <p:tgtEl>
                                          <p:spTgt spid="57"/>
                                        </p:tgtEl>
                                        <p:attrNameLst>
                                          <p:attrName>style.visibility</p:attrName>
                                        </p:attrNameLst>
                                      </p:cBhvr>
                                      <p:to>
                                        <p:strVal val="visible"/>
                                      </p:to>
                                    </p:set>
                                    <p:animEffect transition="in" filter="fade">
                                      <p:cBhvr>
                                        <p:cTn id="410" dur="500"/>
                                        <p:tgtEl>
                                          <p:spTgt spid="57"/>
                                        </p:tgtEl>
                                      </p:cBhvr>
                                    </p:animEffect>
                                  </p:childTnLst>
                                </p:cTn>
                              </p:par>
                              <p:par>
                                <p:cTn id="411" presetID="1" presetClass="entr" presetSubtype="0" fill="hold" grpId="21" nodeType="withEffect">
                                  <p:stCondLst>
                                    <p:cond delay="0"/>
                                  </p:stCondLst>
                                  <p:childTnLst>
                                    <p:set>
                                      <p:cBhvr>
                                        <p:cTn id="412"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31"/>
                  </p:tgtEl>
                </p:cond>
              </p:nextCondLst>
            </p:seq>
            <p:seq concurrent="1" nextAc="seek">
              <p:cTn id="413" restart="whenNotActive" fill="hold" evtFilter="cancelBubble" nodeType="interactiveSeq">
                <p:stCondLst>
                  <p:cond evt="onClick" delay="0">
                    <p:tgtEl>
                      <p:spTgt spid="32"/>
                    </p:tgtEl>
                  </p:cond>
                </p:stCondLst>
                <p:endSync evt="end" delay="0">
                  <p:rtn val="all"/>
                </p:endSync>
                <p:childTnLst>
                  <p:par>
                    <p:cTn id="414" fill="hold">
                      <p:stCondLst>
                        <p:cond delay="0"/>
                      </p:stCondLst>
                      <p:childTnLst>
                        <p:par>
                          <p:cTn id="415" fill="hold">
                            <p:stCondLst>
                              <p:cond delay="0"/>
                            </p:stCondLst>
                            <p:childTnLst>
                              <p:par>
                                <p:cTn id="416" presetID="10" presetClass="entr" presetSubtype="0" fill="hold" grpId="2" nodeType="clickEffect">
                                  <p:stCondLst>
                                    <p:cond delay="0"/>
                                  </p:stCondLst>
                                  <p:childTnLst>
                                    <p:set>
                                      <p:cBhvr>
                                        <p:cTn id="417" dur="1" fill="hold">
                                          <p:stCondLst>
                                            <p:cond delay="0"/>
                                          </p:stCondLst>
                                        </p:cTn>
                                        <p:tgtEl>
                                          <p:spTgt spid="50"/>
                                        </p:tgtEl>
                                        <p:attrNameLst>
                                          <p:attrName>style.visibility</p:attrName>
                                        </p:attrNameLst>
                                      </p:cBhvr>
                                      <p:to>
                                        <p:strVal val="visible"/>
                                      </p:to>
                                    </p:set>
                                    <p:animEffect transition="in" filter="fade">
                                      <p:cBhvr>
                                        <p:cTn id="418" dur="500"/>
                                        <p:tgtEl>
                                          <p:spTgt spid="50"/>
                                        </p:tgtEl>
                                      </p:cBhvr>
                                    </p:animEffect>
                                  </p:childTnLst>
                                </p:cTn>
                              </p:par>
                              <p:par>
                                <p:cTn id="419" presetID="10" presetClass="entr" presetSubtype="0" fill="hold" grpId="2" nodeType="withEffect">
                                  <p:stCondLst>
                                    <p:cond delay="0"/>
                                  </p:stCondLst>
                                  <p:childTnLst>
                                    <p:set>
                                      <p:cBhvr>
                                        <p:cTn id="420" dur="1" fill="hold">
                                          <p:stCondLst>
                                            <p:cond delay="0"/>
                                          </p:stCondLst>
                                        </p:cTn>
                                        <p:tgtEl>
                                          <p:spTgt spid="88"/>
                                        </p:tgtEl>
                                        <p:attrNameLst>
                                          <p:attrName>style.visibility</p:attrName>
                                        </p:attrNameLst>
                                      </p:cBhvr>
                                      <p:to>
                                        <p:strVal val="visible"/>
                                      </p:to>
                                    </p:set>
                                    <p:animEffect transition="in" filter="fade">
                                      <p:cBhvr>
                                        <p:cTn id="421" dur="500"/>
                                        <p:tgtEl>
                                          <p:spTgt spid="88"/>
                                        </p:tgtEl>
                                      </p:cBhvr>
                                    </p:animEffect>
                                  </p:childTnLst>
                                </p:cTn>
                              </p:par>
                              <p:par>
                                <p:cTn id="422" presetID="10" presetClass="entr" presetSubtype="0" fill="hold" grpId="23" nodeType="withEffect">
                                  <p:stCondLst>
                                    <p:cond delay="0"/>
                                  </p:stCondLst>
                                  <p:childTnLst>
                                    <p:set>
                                      <p:cBhvr>
                                        <p:cTn id="423" dur="1" fill="hold">
                                          <p:stCondLst>
                                            <p:cond delay="0"/>
                                          </p:stCondLst>
                                        </p:cTn>
                                        <p:tgtEl>
                                          <p:spTgt spid="57"/>
                                        </p:tgtEl>
                                        <p:attrNameLst>
                                          <p:attrName>style.visibility</p:attrName>
                                        </p:attrNameLst>
                                      </p:cBhvr>
                                      <p:to>
                                        <p:strVal val="visible"/>
                                      </p:to>
                                    </p:set>
                                    <p:animEffect transition="in" filter="fade">
                                      <p:cBhvr>
                                        <p:cTn id="424" dur="500"/>
                                        <p:tgtEl>
                                          <p:spTgt spid="57"/>
                                        </p:tgtEl>
                                      </p:cBhvr>
                                    </p:animEffect>
                                  </p:childTnLst>
                                </p:cTn>
                              </p:par>
                              <p:par>
                                <p:cTn id="425" presetID="1" presetClass="entr" presetSubtype="0" fill="hold" grpId="22" nodeType="withEffect">
                                  <p:stCondLst>
                                    <p:cond delay="0"/>
                                  </p:stCondLst>
                                  <p:childTnLst>
                                    <p:set>
                                      <p:cBhvr>
                                        <p:cTn id="426"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427" restart="whenNotActive" fill="hold" evtFilter="cancelBubble" nodeType="interactiveSeq">
                <p:stCondLst>
                  <p:cond evt="onClick" delay="0">
                    <p:tgtEl>
                      <p:spTgt spid="33"/>
                    </p:tgtEl>
                  </p:cond>
                </p:stCondLst>
                <p:endSync evt="end" delay="0">
                  <p:rtn val="all"/>
                </p:endSync>
                <p:childTnLst>
                  <p:par>
                    <p:cTn id="428" fill="hold">
                      <p:stCondLst>
                        <p:cond delay="0"/>
                      </p:stCondLst>
                      <p:childTnLst>
                        <p:par>
                          <p:cTn id="429" fill="hold">
                            <p:stCondLst>
                              <p:cond delay="0"/>
                            </p:stCondLst>
                            <p:childTnLst>
                              <p:par>
                                <p:cTn id="430" presetID="10" presetClass="entr" presetSubtype="0" fill="hold" grpId="2" nodeType="clickEffect">
                                  <p:stCondLst>
                                    <p:cond delay="0"/>
                                  </p:stCondLst>
                                  <p:childTnLst>
                                    <p:set>
                                      <p:cBhvr>
                                        <p:cTn id="431" dur="1" fill="hold">
                                          <p:stCondLst>
                                            <p:cond delay="0"/>
                                          </p:stCondLst>
                                        </p:cTn>
                                        <p:tgtEl>
                                          <p:spTgt spid="51"/>
                                        </p:tgtEl>
                                        <p:attrNameLst>
                                          <p:attrName>style.visibility</p:attrName>
                                        </p:attrNameLst>
                                      </p:cBhvr>
                                      <p:to>
                                        <p:strVal val="visible"/>
                                      </p:to>
                                    </p:set>
                                    <p:animEffect transition="in" filter="fade">
                                      <p:cBhvr>
                                        <p:cTn id="432" dur="500"/>
                                        <p:tgtEl>
                                          <p:spTgt spid="51"/>
                                        </p:tgtEl>
                                      </p:cBhvr>
                                    </p:animEffect>
                                  </p:childTnLst>
                                </p:cTn>
                              </p:par>
                              <p:par>
                                <p:cTn id="433" presetID="10" presetClass="entr" presetSubtype="0" fill="hold" grpId="2" nodeType="withEffect">
                                  <p:stCondLst>
                                    <p:cond delay="0"/>
                                  </p:stCondLst>
                                  <p:childTnLst>
                                    <p:set>
                                      <p:cBhvr>
                                        <p:cTn id="434" dur="1" fill="hold">
                                          <p:stCondLst>
                                            <p:cond delay="0"/>
                                          </p:stCondLst>
                                        </p:cTn>
                                        <p:tgtEl>
                                          <p:spTgt spid="89"/>
                                        </p:tgtEl>
                                        <p:attrNameLst>
                                          <p:attrName>style.visibility</p:attrName>
                                        </p:attrNameLst>
                                      </p:cBhvr>
                                      <p:to>
                                        <p:strVal val="visible"/>
                                      </p:to>
                                    </p:set>
                                    <p:animEffect transition="in" filter="fade">
                                      <p:cBhvr>
                                        <p:cTn id="435" dur="500"/>
                                        <p:tgtEl>
                                          <p:spTgt spid="89"/>
                                        </p:tgtEl>
                                      </p:cBhvr>
                                    </p:animEffect>
                                  </p:childTnLst>
                                </p:cTn>
                              </p:par>
                              <p:par>
                                <p:cTn id="436" presetID="10" presetClass="entr" presetSubtype="0" fill="hold" grpId="24" nodeType="withEffect">
                                  <p:stCondLst>
                                    <p:cond delay="0"/>
                                  </p:stCondLst>
                                  <p:childTnLst>
                                    <p:set>
                                      <p:cBhvr>
                                        <p:cTn id="437" dur="1" fill="hold">
                                          <p:stCondLst>
                                            <p:cond delay="0"/>
                                          </p:stCondLst>
                                        </p:cTn>
                                        <p:tgtEl>
                                          <p:spTgt spid="57"/>
                                        </p:tgtEl>
                                        <p:attrNameLst>
                                          <p:attrName>style.visibility</p:attrName>
                                        </p:attrNameLst>
                                      </p:cBhvr>
                                      <p:to>
                                        <p:strVal val="visible"/>
                                      </p:to>
                                    </p:set>
                                    <p:animEffect transition="in" filter="fade">
                                      <p:cBhvr>
                                        <p:cTn id="438" dur="500"/>
                                        <p:tgtEl>
                                          <p:spTgt spid="57"/>
                                        </p:tgtEl>
                                      </p:cBhvr>
                                    </p:animEffect>
                                  </p:childTnLst>
                                </p:cTn>
                              </p:par>
                              <p:par>
                                <p:cTn id="439" presetID="1" presetClass="entr" presetSubtype="0" fill="hold" grpId="23" nodeType="withEffect">
                                  <p:stCondLst>
                                    <p:cond delay="0"/>
                                  </p:stCondLst>
                                  <p:childTnLst>
                                    <p:set>
                                      <p:cBhvr>
                                        <p:cTn id="440" dur="1" fill="hold">
                                          <p:stCondLst>
                                            <p:cond delay="0"/>
                                          </p:stCondLst>
                                        </p:cTn>
                                        <p:tgtEl>
                                          <p:spTgt spid="5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441" restart="whenNotActive" fill="hold" evtFilter="cancelBubble" nodeType="interactiveSeq">
                <p:stCondLst>
                  <p:cond evt="onClick" delay="0">
                    <p:tgtEl>
                      <p:spTgt spid="54"/>
                    </p:tgtEl>
                  </p:cond>
                </p:stCondLst>
                <p:endSync evt="end" delay="0">
                  <p:rtn val="all"/>
                </p:endSync>
                <p:childTnLst>
                  <p:par>
                    <p:cTn id="442" fill="hold">
                      <p:stCondLst>
                        <p:cond delay="0"/>
                      </p:stCondLst>
                      <p:childTnLst>
                        <p:par>
                          <p:cTn id="443" fill="hold">
                            <p:stCondLst>
                              <p:cond delay="0"/>
                            </p:stCondLst>
                            <p:childTnLst>
                              <p:par>
                                <p:cTn id="444" presetID="10" presetClass="exit" presetSubtype="0" fill="hold" grpId="3" nodeType="clickEffect">
                                  <p:stCondLst>
                                    <p:cond delay="0"/>
                                  </p:stCondLst>
                                  <p:childTnLst>
                                    <p:animEffect transition="out" filter="fade">
                                      <p:cBhvr>
                                        <p:cTn id="445" dur="500"/>
                                        <p:tgtEl>
                                          <p:spTgt spid="59"/>
                                        </p:tgtEl>
                                      </p:cBhvr>
                                    </p:animEffect>
                                    <p:set>
                                      <p:cBhvr>
                                        <p:cTn id="446" dur="1" fill="hold">
                                          <p:stCondLst>
                                            <p:cond delay="499"/>
                                          </p:stCondLst>
                                        </p:cTn>
                                        <p:tgtEl>
                                          <p:spTgt spid="59"/>
                                        </p:tgtEl>
                                        <p:attrNameLst>
                                          <p:attrName>style.visibility</p:attrName>
                                        </p:attrNameLst>
                                      </p:cBhvr>
                                      <p:to>
                                        <p:strVal val="hidden"/>
                                      </p:to>
                                    </p:set>
                                  </p:childTnLst>
                                </p:cTn>
                              </p:par>
                              <p:par>
                                <p:cTn id="447" presetID="10" presetClass="exit" presetSubtype="0" fill="hold" grpId="3" nodeType="withEffect">
                                  <p:stCondLst>
                                    <p:cond delay="0"/>
                                  </p:stCondLst>
                                  <p:childTnLst>
                                    <p:animEffect transition="out" filter="fade">
                                      <p:cBhvr>
                                        <p:cTn id="448" dur="500"/>
                                        <p:tgtEl>
                                          <p:spTgt spid="60"/>
                                        </p:tgtEl>
                                      </p:cBhvr>
                                    </p:animEffect>
                                    <p:set>
                                      <p:cBhvr>
                                        <p:cTn id="449" dur="1" fill="hold">
                                          <p:stCondLst>
                                            <p:cond delay="499"/>
                                          </p:stCondLst>
                                        </p:cTn>
                                        <p:tgtEl>
                                          <p:spTgt spid="60"/>
                                        </p:tgtEl>
                                        <p:attrNameLst>
                                          <p:attrName>style.visibility</p:attrName>
                                        </p:attrNameLst>
                                      </p:cBhvr>
                                      <p:to>
                                        <p:strVal val="hidden"/>
                                      </p:to>
                                    </p:set>
                                  </p:childTnLst>
                                </p:cTn>
                              </p:par>
                              <p:par>
                                <p:cTn id="450" presetID="10" presetClass="exit" presetSubtype="0" fill="hold" grpId="5" nodeType="withEffect">
                                  <p:stCondLst>
                                    <p:cond delay="0"/>
                                  </p:stCondLst>
                                  <p:childTnLst>
                                    <p:animEffect transition="out" filter="fade">
                                      <p:cBhvr>
                                        <p:cTn id="451" dur="500"/>
                                        <p:tgtEl>
                                          <p:spTgt spid="62"/>
                                        </p:tgtEl>
                                      </p:cBhvr>
                                    </p:animEffect>
                                    <p:set>
                                      <p:cBhvr>
                                        <p:cTn id="452" dur="1" fill="hold">
                                          <p:stCondLst>
                                            <p:cond delay="499"/>
                                          </p:stCondLst>
                                        </p:cTn>
                                        <p:tgtEl>
                                          <p:spTgt spid="62"/>
                                        </p:tgtEl>
                                        <p:attrNameLst>
                                          <p:attrName>style.visibility</p:attrName>
                                        </p:attrNameLst>
                                      </p:cBhvr>
                                      <p:to>
                                        <p:strVal val="hidden"/>
                                      </p:to>
                                    </p:set>
                                  </p:childTnLst>
                                </p:cTn>
                              </p:par>
                              <p:par>
                                <p:cTn id="453" presetID="10" presetClass="exit" presetSubtype="0" fill="hold" grpId="3" nodeType="withEffect">
                                  <p:stCondLst>
                                    <p:cond delay="0"/>
                                  </p:stCondLst>
                                  <p:childTnLst>
                                    <p:animEffect transition="out" filter="fade">
                                      <p:cBhvr>
                                        <p:cTn id="454" dur="500"/>
                                        <p:tgtEl>
                                          <p:spTgt spid="4"/>
                                        </p:tgtEl>
                                      </p:cBhvr>
                                    </p:animEffect>
                                    <p:set>
                                      <p:cBhvr>
                                        <p:cTn id="455" dur="1" fill="hold">
                                          <p:stCondLst>
                                            <p:cond delay="499"/>
                                          </p:stCondLst>
                                        </p:cTn>
                                        <p:tgtEl>
                                          <p:spTgt spid="4"/>
                                        </p:tgtEl>
                                        <p:attrNameLst>
                                          <p:attrName>style.visibility</p:attrName>
                                        </p:attrNameLst>
                                      </p:cBhvr>
                                      <p:to>
                                        <p:strVal val="hidden"/>
                                      </p:to>
                                    </p:set>
                                  </p:childTnLst>
                                </p:cTn>
                              </p:par>
                              <p:par>
                                <p:cTn id="456" presetID="10" presetClass="exit" presetSubtype="0" fill="hold" grpId="3" nodeType="withEffect">
                                  <p:stCondLst>
                                    <p:cond delay="0"/>
                                  </p:stCondLst>
                                  <p:childTnLst>
                                    <p:animEffect transition="out" filter="fade">
                                      <p:cBhvr>
                                        <p:cTn id="457" dur="500"/>
                                        <p:tgtEl>
                                          <p:spTgt spid="5"/>
                                        </p:tgtEl>
                                      </p:cBhvr>
                                    </p:animEffect>
                                    <p:set>
                                      <p:cBhvr>
                                        <p:cTn id="458" dur="1" fill="hold">
                                          <p:stCondLst>
                                            <p:cond delay="499"/>
                                          </p:stCondLst>
                                        </p:cTn>
                                        <p:tgtEl>
                                          <p:spTgt spid="5"/>
                                        </p:tgtEl>
                                        <p:attrNameLst>
                                          <p:attrName>style.visibility</p:attrName>
                                        </p:attrNameLst>
                                      </p:cBhvr>
                                      <p:to>
                                        <p:strVal val="hidden"/>
                                      </p:to>
                                    </p:set>
                                  </p:childTnLst>
                                </p:cTn>
                              </p:par>
                              <p:par>
                                <p:cTn id="459" presetID="10" presetClass="exit" presetSubtype="0" fill="hold" grpId="3" nodeType="withEffect">
                                  <p:stCondLst>
                                    <p:cond delay="0"/>
                                  </p:stCondLst>
                                  <p:childTnLst>
                                    <p:animEffect transition="out" filter="fade">
                                      <p:cBhvr>
                                        <p:cTn id="460" dur="500"/>
                                        <p:tgtEl>
                                          <p:spTgt spid="6"/>
                                        </p:tgtEl>
                                      </p:cBhvr>
                                    </p:animEffect>
                                    <p:set>
                                      <p:cBhvr>
                                        <p:cTn id="461" dur="1" fill="hold">
                                          <p:stCondLst>
                                            <p:cond delay="499"/>
                                          </p:stCondLst>
                                        </p:cTn>
                                        <p:tgtEl>
                                          <p:spTgt spid="6"/>
                                        </p:tgtEl>
                                        <p:attrNameLst>
                                          <p:attrName>style.visibility</p:attrName>
                                        </p:attrNameLst>
                                      </p:cBhvr>
                                      <p:to>
                                        <p:strVal val="hidden"/>
                                      </p:to>
                                    </p:set>
                                  </p:childTnLst>
                                </p:cTn>
                              </p:par>
                              <p:par>
                                <p:cTn id="462" presetID="10" presetClass="exit" presetSubtype="0" fill="hold" grpId="4" nodeType="withEffect">
                                  <p:stCondLst>
                                    <p:cond delay="0"/>
                                  </p:stCondLst>
                                  <p:childTnLst>
                                    <p:animEffect transition="out" filter="fade">
                                      <p:cBhvr>
                                        <p:cTn id="463" dur="500"/>
                                        <p:tgtEl>
                                          <p:spTgt spid="7"/>
                                        </p:tgtEl>
                                      </p:cBhvr>
                                    </p:animEffect>
                                    <p:set>
                                      <p:cBhvr>
                                        <p:cTn id="464" dur="1" fill="hold">
                                          <p:stCondLst>
                                            <p:cond delay="499"/>
                                          </p:stCondLst>
                                        </p:cTn>
                                        <p:tgtEl>
                                          <p:spTgt spid="7"/>
                                        </p:tgtEl>
                                        <p:attrNameLst>
                                          <p:attrName>style.visibility</p:attrName>
                                        </p:attrNameLst>
                                      </p:cBhvr>
                                      <p:to>
                                        <p:strVal val="hidden"/>
                                      </p:to>
                                    </p:set>
                                  </p:childTnLst>
                                </p:cTn>
                              </p:par>
                              <p:par>
                                <p:cTn id="465" presetID="10" presetClass="exit" presetSubtype="0" fill="hold" grpId="3" nodeType="withEffect">
                                  <p:stCondLst>
                                    <p:cond delay="0"/>
                                  </p:stCondLst>
                                  <p:childTnLst>
                                    <p:animEffect transition="out" filter="fade">
                                      <p:cBhvr>
                                        <p:cTn id="466" dur="500"/>
                                        <p:tgtEl>
                                          <p:spTgt spid="17"/>
                                        </p:tgtEl>
                                      </p:cBhvr>
                                    </p:animEffect>
                                    <p:set>
                                      <p:cBhvr>
                                        <p:cTn id="467" dur="1" fill="hold">
                                          <p:stCondLst>
                                            <p:cond delay="499"/>
                                          </p:stCondLst>
                                        </p:cTn>
                                        <p:tgtEl>
                                          <p:spTgt spid="17"/>
                                        </p:tgtEl>
                                        <p:attrNameLst>
                                          <p:attrName>style.visibility</p:attrName>
                                        </p:attrNameLst>
                                      </p:cBhvr>
                                      <p:to>
                                        <p:strVal val="hidden"/>
                                      </p:to>
                                    </p:set>
                                  </p:childTnLst>
                                </p:cTn>
                              </p:par>
                              <p:par>
                                <p:cTn id="468" presetID="10" presetClass="exit" presetSubtype="0" fill="hold" grpId="3" nodeType="withEffect">
                                  <p:stCondLst>
                                    <p:cond delay="0"/>
                                  </p:stCondLst>
                                  <p:childTnLst>
                                    <p:animEffect transition="out" filter="fade">
                                      <p:cBhvr>
                                        <p:cTn id="469" dur="500"/>
                                        <p:tgtEl>
                                          <p:spTgt spid="34"/>
                                        </p:tgtEl>
                                      </p:cBhvr>
                                    </p:animEffect>
                                    <p:set>
                                      <p:cBhvr>
                                        <p:cTn id="470" dur="1" fill="hold">
                                          <p:stCondLst>
                                            <p:cond delay="499"/>
                                          </p:stCondLst>
                                        </p:cTn>
                                        <p:tgtEl>
                                          <p:spTgt spid="34"/>
                                        </p:tgtEl>
                                        <p:attrNameLst>
                                          <p:attrName>style.visibility</p:attrName>
                                        </p:attrNameLst>
                                      </p:cBhvr>
                                      <p:to>
                                        <p:strVal val="hidden"/>
                                      </p:to>
                                    </p:set>
                                  </p:childTnLst>
                                </p:cTn>
                              </p:par>
                              <p:par>
                                <p:cTn id="471" presetID="10" presetClass="exit" presetSubtype="0" fill="hold" grpId="3" nodeType="withEffect">
                                  <p:stCondLst>
                                    <p:cond delay="0"/>
                                  </p:stCondLst>
                                  <p:childTnLst>
                                    <p:animEffect transition="out" filter="fade">
                                      <p:cBhvr>
                                        <p:cTn id="472" dur="500"/>
                                        <p:tgtEl>
                                          <p:spTgt spid="37"/>
                                        </p:tgtEl>
                                      </p:cBhvr>
                                    </p:animEffect>
                                    <p:set>
                                      <p:cBhvr>
                                        <p:cTn id="473" dur="1" fill="hold">
                                          <p:stCondLst>
                                            <p:cond delay="499"/>
                                          </p:stCondLst>
                                        </p:cTn>
                                        <p:tgtEl>
                                          <p:spTgt spid="37"/>
                                        </p:tgtEl>
                                        <p:attrNameLst>
                                          <p:attrName>style.visibility</p:attrName>
                                        </p:attrNameLst>
                                      </p:cBhvr>
                                      <p:to>
                                        <p:strVal val="hidden"/>
                                      </p:to>
                                    </p:set>
                                  </p:childTnLst>
                                </p:cTn>
                              </p:par>
                              <p:par>
                                <p:cTn id="474" presetID="10" presetClass="exit" presetSubtype="0" fill="hold" grpId="3" nodeType="withEffect">
                                  <p:stCondLst>
                                    <p:cond delay="0"/>
                                  </p:stCondLst>
                                  <p:childTnLst>
                                    <p:animEffect transition="out" filter="fade">
                                      <p:cBhvr>
                                        <p:cTn id="475" dur="500"/>
                                        <p:tgtEl>
                                          <p:spTgt spid="36"/>
                                        </p:tgtEl>
                                      </p:cBhvr>
                                    </p:animEffect>
                                    <p:set>
                                      <p:cBhvr>
                                        <p:cTn id="476" dur="1" fill="hold">
                                          <p:stCondLst>
                                            <p:cond delay="499"/>
                                          </p:stCondLst>
                                        </p:cTn>
                                        <p:tgtEl>
                                          <p:spTgt spid="36"/>
                                        </p:tgtEl>
                                        <p:attrNameLst>
                                          <p:attrName>style.visibility</p:attrName>
                                        </p:attrNameLst>
                                      </p:cBhvr>
                                      <p:to>
                                        <p:strVal val="hidden"/>
                                      </p:to>
                                    </p:set>
                                  </p:childTnLst>
                                </p:cTn>
                              </p:par>
                              <p:par>
                                <p:cTn id="477" presetID="10" presetClass="exit" presetSubtype="0" fill="hold" grpId="3" nodeType="withEffect">
                                  <p:stCondLst>
                                    <p:cond delay="0"/>
                                  </p:stCondLst>
                                  <p:childTnLst>
                                    <p:animEffect transition="out" filter="fade">
                                      <p:cBhvr>
                                        <p:cTn id="478" dur="500"/>
                                        <p:tgtEl>
                                          <p:spTgt spid="38"/>
                                        </p:tgtEl>
                                      </p:cBhvr>
                                    </p:animEffect>
                                    <p:set>
                                      <p:cBhvr>
                                        <p:cTn id="479" dur="1" fill="hold">
                                          <p:stCondLst>
                                            <p:cond delay="499"/>
                                          </p:stCondLst>
                                        </p:cTn>
                                        <p:tgtEl>
                                          <p:spTgt spid="38"/>
                                        </p:tgtEl>
                                        <p:attrNameLst>
                                          <p:attrName>style.visibility</p:attrName>
                                        </p:attrNameLst>
                                      </p:cBhvr>
                                      <p:to>
                                        <p:strVal val="hidden"/>
                                      </p:to>
                                    </p:set>
                                  </p:childTnLst>
                                </p:cTn>
                              </p:par>
                              <p:par>
                                <p:cTn id="480" presetID="10" presetClass="exit" presetSubtype="0" fill="hold" grpId="3" nodeType="withEffect">
                                  <p:stCondLst>
                                    <p:cond delay="0"/>
                                  </p:stCondLst>
                                  <p:childTnLst>
                                    <p:animEffect transition="out" filter="fade">
                                      <p:cBhvr>
                                        <p:cTn id="481" dur="500"/>
                                        <p:tgtEl>
                                          <p:spTgt spid="39"/>
                                        </p:tgtEl>
                                      </p:cBhvr>
                                    </p:animEffect>
                                    <p:set>
                                      <p:cBhvr>
                                        <p:cTn id="482" dur="1" fill="hold">
                                          <p:stCondLst>
                                            <p:cond delay="499"/>
                                          </p:stCondLst>
                                        </p:cTn>
                                        <p:tgtEl>
                                          <p:spTgt spid="39"/>
                                        </p:tgtEl>
                                        <p:attrNameLst>
                                          <p:attrName>style.visibility</p:attrName>
                                        </p:attrNameLst>
                                      </p:cBhvr>
                                      <p:to>
                                        <p:strVal val="hidden"/>
                                      </p:to>
                                    </p:set>
                                  </p:childTnLst>
                                </p:cTn>
                              </p:par>
                              <p:par>
                                <p:cTn id="483" presetID="10" presetClass="exit" presetSubtype="0" fill="hold" grpId="3" nodeType="withEffect">
                                  <p:stCondLst>
                                    <p:cond delay="0"/>
                                  </p:stCondLst>
                                  <p:childTnLst>
                                    <p:animEffect transition="out" filter="fade">
                                      <p:cBhvr>
                                        <p:cTn id="484" dur="500"/>
                                        <p:tgtEl>
                                          <p:spTgt spid="40"/>
                                        </p:tgtEl>
                                      </p:cBhvr>
                                    </p:animEffect>
                                    <p:set>
                                      <p:cBhvr>
                                        <p:cTn id="485" dur="1" fill="hold">
                                          <p:stCondLst>
                                            <p:cond delay="499"/>
                                          </p:stCondLst>
                                        </p:cTn>
                                        <p:tgtEl>
                                          <p:spTgt spid="40"/>
                                        </p:tgtEl>
                                        <p:attrNameLst>
                                          <p:attrName>style.visibility</p:attrName>
                                        </p:attrNameLst>
                                      </p:cBhvr>
                                      <p:to>
                                        <p:strVal val="hidden"/>
                                      </p:to>
                                    </p:set>
                                  </p:childTnLst>
                                </p:cTn>
                              </p:par>
                              <p:par>
                                <p:cTn id="486" presetID="10" presetClass="exit" presetSubtype="0" fill="hold" grpId="4" nodeType="withEffect">
                                  <p:stCondLst>
                                    <p:cond delay="0"/>
                                  </p:stCondLst>
                                  <p:childTnLst>
                                    <p:animEffect transition="out" filter="fade">
                                      <p:cBhvr>
                                        <p:cTn id="487" dur="500"/>
                                        <p:tgtEl>
                                          <p:spTgt spid="41"/>
                                        </p:tgtEl>
                                      </p:cBhvr>
                                    </p:animEffect>
                                    <p:set>
                                      <p:cBhvr>
                                        <p:cTn id="488" dur="1" fill="hold">
                                          <p:stCondLst>
                                            <p:cond delay="499"/>
                                          </p:stCondLst>
                                        </p:cTn>
                                        <p:tgtEl>
                                          <p:spTgt spid="41"/>
                                        </p:tgtEl>
                                        <p:attrNameLst>
                                          <p:attrName>style.visibility</p:attrName>
                                        </p:attrNameLst>
                                      </p:cBhvr>
                                      <p:to>
                                        <p:strVal val="hidden"/>
                                      </p:to>
                                    </p:set>
                                  </p:childTnLst>
                                </p:cTn>
                              </p:par>
                              <p:par>
                                <p:cTn id="489" presetID="10" presetClass="exit" presetSubtype="0" fill="hold" grpId="3" nodeType="withEffect">
                                  <p:stCondLst>
                                    <p:cond delay="0"/>
                                  </p:stCondLst>
                                  <p:childTnLst>
                                    <p:animEffect transition="out" filter="fade">
                                      <p:cBhvr>
                                        <p:cTn id="490" dur="500"/>
                                        <p:tgtEl>
                                          <p:spTgt spid="42"/>
                                        </p:tgtEl>
                                      </p:cBhvr>
                                    </p:animEffect>
                                    <p:set>
                                      <p:cBhvr>
                                        <p:cTn id="491" dur="1" fill="hold">
                                          <p:stCondLst>
                                            <p:cond delay="499"/>
                                          </p:stCondLst>
                                        </p:cTn>
                                        <p:tgtEl>
                                          <p:spTgt spid="42"/>
                                        </p:tgtEl>
                                        <p:attrNameLst>
                                          <p:attrName>style.visibility</p:attrName>
                                        </p:attrNameLst>
                                      </p:cBhvr>
                                      <p:to>
                                        <p:strVal val="hidden"/>
                                      </p:to>
                                    </p:set>
                                  </p:childTnLst>
                                </p:cTn>
                              </p:par>
                              <p:par>
                                <p:cTn id="492" presetID="10" presetClass="exit" presetSubtype="0" fill="hold" grpId="3" nodeType="withEffect">
                                  <p:stCondLst>
                                    <p:cond delay="0"/>
                                  </p:stCondLst>
                                  <p:childTnLst>
                                    <p:animEffect transition="out" filter="fade">
                                      <p:cBhvr>
                                        <p:cTn id="493" dur="500"/>
                                        <p:tgtEl>
                                          <p:spTgt spid="43"/>
                                        </p:tgtEl>
                                      </p:cBhvr>
                                    </p:animEffect>
                                    <p:set>
                                      <p:cBhvr>
                                        <p:cTn id="494" dur="1" fill="hold">
                                          <p:stCondLst>
                                            <p:cond delay="499"/>
                                          </p:stCondLst>
                                        </p:cTn>
                                        <p:tgtEl>
                                          <p:spTgt spid="43"/>
                                        </p:tgtEl>
                                        <p:attrNameLst>
                                          <p:attrName>style.visibility</p:attrName>
                                        </p:attrNameLst>
                                      </p:cBhvr>
                                      <p:to>
                                        <p:strVal val="hidden"/>
                                      </p:to>
                                    </p:set>
                                  </p:childTnLst>
                                </p:cTn>
                              </p:par>
                              <p:par>
                                <p:cTn id="495" presetID="10" presetClass="exit" presetSubtype="0" fill="hold" grpId="3" nodeType="withEffect">
                                  <p:stCondLst>
                                    <p:cond delay="0"/>
                                  </p:stCondLst>
                                  <p:childTnLst>
                                    <p:animEffect transition="out" filter="fade">
                                      <p:cBhvr>
                                        <p:cTn id="496" dur="500"/>
                                        <p:tgtEl>
                                          <p:spTgt spid="44"/>
                                        </p:tgtEl>
                                      </p:cBhvr>
                                    </p:animEffect>
                                    <p:set>
                                      <p:cBhvr>
                                        <p:cTn id="497" dur="1" fill="hold">
                                          <p:stCondLst>
                                            <p:cond delay="499"/>
                                          </p:stCondLst>
                                        </p:cTn>
                                        <p:tgtEl>
                                          <p:spTgt spid="44"/>
                                        </p:tgtEl>
                                        <p:attrNameLst>
                                          <p:attrName>style.visibility</p:attrName>
                                        </p:attrNameLst>
                                      </p:cBhvr>
                                      <p:to>
                                        <p:strVal val="hidden"/>
                                      </p:to>
                                    </p:set>
                                  </p:childTnLst>
                                </p:cTn>
                              </p:par>
                              <p:par>
                                <p:cTn id="498" presetID="10" presetClass="exit" presetSubtype="0" fill="hold" grpId="3" nodeType="withEffect">
                                  <p:stCondLst>
                                    <p:cond delay="0"/>
                                  </p:stCondLst>
                                  <p:childTnLst>
                                    <p:animEffect transition="out" filter="fade">
                                      <p:cBhvr>
                                        <p:cTn id="499" dur="500"/>
                                        <p:tgtEl>
                                          <p:spTgt spid="45"/>
                                        </p:tgtEl>
                                      </p:cBhvr>
                                    </p:animEffect>
                                    <p:set>
                                      <p:cBhvr>
                                        <p:cTn id="500" dur="1" fill="hold">
                                          <p:stCondLst>
                                            <p:cond delay="499"/>
                                          </p:stCondLst>
                                        </p:cTn>
                                        <p:tgtEl>
                                          <p:spTgt spid="45"/>
                                        </p:tgtEl>
                                        <p:attrNameLst>
                                          <p:attrName>style.visibility</p:attrName>
                                        </p:attrNameLst>
                                      </p:cBhvr>
                                      <p:to>
                                        <p:strVal val="hidden"/>
                                      </p:to>
                                    </p:set>
                                  </p:childTnLst>
                                </p:cTn>
                              </p:par>
                              <p:par>
                                <p:cTn id="501" presetID="10" presetClass="exit" presetSubtype="0" fill="hold" grpId="4" nodeType="withEffect">
                                  <p:stCondLst>
                                    <p:cond delay="0"/>
                                  </p:stCondLst>
                                  <p:childTnLst>
                                    <p:animEffect transition="out" filter="fade">
                                      <p:cBhvr>
                                        <p:cTn id="502" dur="500"/>
                                        <p:tgtEl>
                                          <p:spTgt spid="47"/>
                                        </p:tgtEl>
                                      </p:cBhvr>
                                    </p:animEffect>
                                    <p:set>
                                      <p:cBhvr>
                                        <p:cTn id="503" dur="1" fill="hold">
                                          <p:stCondLst>
                                            <p:cond delay="499"/>
                                          </p:stCondLst>
                                        </p:cTn>
                                        <p:tgtEl>
                                          <p:spTgt spid="47"/>
                                        </p:tgtEl>
                                        <p:attrNameLst>
                                          <p:attrName>style.visibility</p:attrName>
                                        </p:attrNameLst>
                                      </p:cBhvr>
                                      <p:to>
                                        <p:strVal val="hidden"/>
                                      </p:to>
                                    </p:set>
                                  </p:childTnLst>
                                </p:cTn>
                              </p:par>
                              <p:par>
                                <p:cTn id="504" presetID="10" presetClass="exit" presetSubtype="0" fill="hold" grpId="3" nodeType="withEffect">
                                  <p:stCondLst>
                                    <p:cond delay="0"/>
                                  </p:stCondLst>
                                  <p:childTnLst>
                                    <p:animEffect transition="out" filter="fade">
                                      <p:cBhvr>
                                        <p:cTn id="505" dur="500"/>
                                        <p:tgtEl>
                                          <p:spTgt spid="48"/>
                                        </p:tgtEl>
                                      </p:cBhvr>
                                    </p:animEffect>
                                    <p:set>
                                      <p:cBhvr>
                                        <p:cTn id="506" dur="1" fill="hold">
                                          <p:stCondLst>
                                            <p:cond delay="499"/>
                                          </p:stCondLst>
                                        </p:cTn>
                                        <p:tgtEl>
                                          <p:spTgt spid="48"/>
                                        </p:tgtEl>
                                        <p:attrNameLst>
                                          <p:attrName>style.visibility</p:attrName>
                                        </p:attrNameLst>
                                      </p:cBhvr>
                                      <p:to>
                                        <p:strVal val="hidden"/>
                                      </p:to>
                                    </p:set>
                                  </p:childTnLst>
                                </p:cTn>
                              </p:par>
                              <p:par>
                                <p:cTn id="507" presetID="10" presetClass="exit" presetSubtype="0" fill="hold" grpId="3" nodeType="withEffect">
                                  <p:stCondLst>
                                    <p:cond delay="0"/>
                                  </p:stCondLst>
                                  <p:childTnLst>
                                    <p:animEffect transition="out" filter="fade">
                                      <p:cBhvr>
                                        <p:cTn id="508" dur="500"/>
                                        <p:tgtEl>
                                          <p:spTgt spid="50"/>
                                        </p:tgtEl>
                                      </p:cBhvr>
                                    </p:animEffect>
                                    <p:set>
                                      <p:cBhvr>
                                        <p:cTn id="509" dur="1" fill="hold">
                                          <p:stCondLst>
                                            <p:cond delay="499"/>
                                          </p:stCondLst>
                                        </p:cTn>
                                        <p:tgtEl>
                                          <p:spTgt spid="50"/>
                                        </p:tgtEl>
                                        <p:attrNameLst>
                                          <p:attrName>style.visibility</p:attrName>
                                        </p:attrNameLst>
                                      </p:cBhvr>
                                      <p:to>
                                        <p:strVal val="hidden"/>
                                      </p:to>
                                    </p:set>
                                  </p:childTnLst>
                                </p:cTn>
                              </p:par>
                              <p:par>
                                <p:cTn id="510" presetID="10" presetClass="exit" presetSubtype="0" fill="hold" grpId="3" nodeType="withEffect">
                                  <p:stCondLst>
                                    <p:cond delay="0"/>
                                  </p:stCondLst>
                                  <p:childTnLst>
                                    <p:animEffect transition="out" filter="fade">
                                      <p:cBhvr>
                                        <p:cTn id="511" dur="500"/>
                                        <p:tgtEl>
                                          <p:spTgt spid="51"/>
                                        </p:tgtEl>
                                      </p:cBhvr>
                                    </p:animEffect>
                                    <p:set>
                                      <p:cBhvr>
                                        <p:cTn id="512" dur="1" fill="hold">
                                          <p:stCondLst>
                                            <p:cond delay="499"/>
                                          </p:stCondLst>
                                        </p:cTn>
                                        <p:tgtEl>
                                          <p:spTgt spid="51"/>
                                        </p:tgtEl>
                                        <p:attrNameLst>
                                          <p:attrName>style.visibility</p:attrName>
                                        </p:attrNameLst>
                                      </p:cBhvr>
                                      <p:to>
                                        <p:strVal val="hidden"/>
                                      </p:to>
                                    </p:set>
                                  </p:childTnLst>
                                </p:cTn>
                              </p:par>
                              <p:par>
                                <p:cTn id="513" presetID="10" presetClass="exit" presetSubtype="0" fill="hold" grpId="3" nodeType="withEffect">
                                  <p:stCondLst>
                                    <p:cond delay="0"/>
                                  </p:stCondLst>
                                  <p:childTnLst>
                                    <p:animEffect transition="out" filter="fade">
                                      <p:cBhvr>
                                        <p:cTn id="514" dur="500"/>
                                        <p:tgtEl>
                                          <p:spTgt spid="46"/>
                                        </p:tgtEl>
                                      </p:cBhvr>
                                    </p:animEffect>
                                    <p:set>
                                      <p:cBhvr>
                                        <p:cTn id="515" dur="1" fill="hold">
                                          <p:stCondLst>
                                            <p:cond delay="499"/>
                                          </p:stCondLst>
                                        </p:cTn>
                                        <p:tgtEl>
                                          <p:spTgt spid="46"/>
                                        </p:tgtEl>
                                        <p:attrNameLst>
                                          <p:attrName>style.visibility</p:attrName>
                                        </p:attrNameLst>
                                      </p:cBhvr>
                                      <p:to>
                                        <p:strVal val="hidden"/>
                                      </p:to>
                                    </p:set>
                                  </p:childTnLst>
                                </p:cTn>
                              </p:par>
                              <p:par>
                                <p:cTn id="516" presetID="10" presetClass="exit" presetSubtype="0" fill="hold" grpId="3" nodeType="withEffect">
                                  <p:stCondLst>
                                    <p:cond delay="0"/>
                                  </p:stCondLst>
                                  <p:childTnLst>
                                    <p:animEffect transition="out" filter="fade">
                                      <p:cBhvr>
                                        <p:cTn id="517" dur="500"/>
                                        <p:tgtEl>
                                          <p:spTgt spid="35"/>
                                        </p:tgtEl>
                                      </p:cBhvr>
                                    </p:animEffect>
                                    <p:set>
                                      <p:cBhvr>
                                        <p:cTn id="518" dur="1" fill="hold">
                                          <p:stCondLst>
                                            <p:cond delay="499"/>
                                          </p:stCondLst>
                                        </p:cTn>
                                        <p:tgtEl>
                                          <p:spTgt spid="35"/>
                                        </p:tgtEl>
                                        <p:attrNameLst>
                                          <p:attrName>style.visibility</p:attrName>
                                        </p:attrNameLst>
                                      </p:cBhvr>
                                      <p:to>
                                        <p:strVal val="hidden"/>
                                      </p:to>
                                    </p:set>
                                  </p:childTnLst>
                                </p:cTn>
                              </p:par>
                              <p:par>
                                <p:cTn id="519" presetID="10" presetClass="exit" presetSubtype="0" fill="hold" grpId="3" nodeType="withEffect">
                                  <p:stCondLst>
                                    <p:cond delay="0"/>
                                  </p:stCondLst>
                                  <p:childTnLst>
                                    <p:animEffect transition="out" filter="fade">
                                      <p:cBhvr>
                                        <p:cTn id="520" dur="500"/>
                                        <p:tgtEl>
                                          <p:spTgt spid="56"/>
                                        </p:tgtEl>
                                      </p:cBhvr>
                                    </p:animEffect>
                                    <p:set>
                                      <p:cBhvr>
                                        <p:cTn id="521" dur="1" fill="hold">
                                          <p:stCondLst>
                                            <p:cond delay="499"/>
                                          </p:stCondLst>
                                        </p:cTn>
                                        <p:tgtEl>
                                          <p:spTgt spid="56"/>
                                        </p:tgtEl>
                                        <p:attrNameLst>
                                          <p:attrName>style.visibility</p:attrName>
                                        </p:attrNameLst>
                                      </p:cBhvr>
                                      <p:to>
                                        <p:strVal val="hidden"/>
                                      </p:to>
                                    </p:set>
                                  </p:childTnLst>
                                </p:cTn>
                              </p:par>
                              <p:par>
                                <p:cTn id="522" presetID="10" presetClass="exit" presetSubtype="0" fill="hold" grpId="5" nodeType="withEffect">
                                  <p:stCondLst>
                                    <p:cond delay="0"/>
                                  </p:stCondLst>
                                  <p:childTnLst>
                                    <p:animEffect transition="out" filter="fade">
                                      <p:cBhvr>
                                        <p:cTn id="523" dur="500"/>
                                        <p:tgtEl>
                                          <p:spTgt spid="61"/>
                                        </p:tgtEl>
                                      </p:cBhvr>
                                    </p:animEffect>
                                    <p:set>
                                      <p:cBhvr>
                                        <p:cTn id="524" dur="1" fill="hold">
                                          <p:stCondLst>
                                            <p:cond delay="499"/>
                                          </p:stCondLst>
                                        </p:cTn>
                                        <p:tgtEl>
                                          <p:spTgt spid="61"/>
                                        </p:tgtEl>
                                        <p:attrNameLst>
                                          <p:attrName>style.visibility</p:attrName>
                                        </p:attrNameLst>
                                      </p:cBhvr>
                                      <p:to>
                                        <p:strVal val="hidden"/>
                                      </p:to>
                                    </p:set>
                                  </p:childTnLst>
                                </p:cTn>
                              </p:par>
                              <p:par>
                                <p:cTn id="525" presetID="10" presetClass="exit" presetSubtype="0" fill="hold" grpId="3" nodeType="withEffect">
                                  <p:stCondLst>
                                    <p:cond delay="0"/>
                                  </p:stCondLst>
                                  <p:childTnLst>
                                    <p:animEffect transition="out" filter="fade">
                                      <p:cBhvr>
                                        <p:cTn id="526" dur="500"/>
                                        <p:tgtEl>
                                          <p:spTgt spid="53"/>
                                        </p:tgtEl>
                                      </p:cBhvr>
                                    </p:animEffect>
                                    <p:set>
                                      <p:cBhvr>
                                        <p:cTn id="527" dur="1" fill="hold">
                                          <p:stCondLst>
                                            <p:cond delay="499"/>
                                          </p:stCondLst>
                                        </p:cTn>
                                        <p:tgtEl>
                                          <p:spTgt spid="53"/>
                                        </p:tgtEl>
                                        <p:attrNameLst>
                                          <p:attrName>style.visibility</p:attrName>
                                        </p:attrNameLst>
                                      </p:cBhvr>
                                      <p:to>
                                        <p:strVal val="hidden"/>
                                      </p:to>
                                    </p:set>
                                  </p:childTnLst>
                                </p:cTn>
                              </p:par>
                              <p:par>
                                <p:cTn id="528" presetID="10" presetClass="exit" presetSubtype="0" fill="hold" grpId="3" nodeType="withEffect">
                                  <p:stCondLst>
                                    <p:cond delay="0"/>
                                  </p:stCondLst>
                                  <p:childTnLst>
                                    <p:animEffect transition="out" filter="fade">
                                      <p:cBhvr>
                                        <p:cTn id="529" dur="500"/>
                                        <p:tgtEl>
                                          <p:spTgt spid="55"/>
                                        </p:tgtEl>
                                      </p:cBhvr>
                                    </p:animEffect>
                                    <p:set>
                                      <p:cBhvr>
                                        <p:cTn id="530" dur="1" fill="hold">
                                          <p:stCondLst>
                                            <p:cond delay="499"/>
                                          </p:stCondLst>
                                        </p:cTn>
                                        <p:tgtEl>
                                          <p:spTgt spid="55"/>
                                        </p:tgtEl>
                                        <p:attrNameLst>
                                          <p:attrName>style.visibility</p:attrName>
                                        </p:attrNameLst>
                                      </p:cBhvr>
                                      <p:to>
                                        <p:strVal val="hidden"/>
                                      </p:to>
                                    </p:set>
                                  </p:childTnLst>
                                </p:cTn>
                              </p:par>
                              <p:par>
                                <p:cTn id="531" presetID="10" presetClass="exit" presetSubtype="0" fill="hold" grpId="3" nodeType="withEffect">
                                  <p:stCondLst>
                                    <p:cond delay="0"/>
                                  </p:stCondLst>
                                  <p:childTnLst>
                                    <p:animEffect transition="out" filter="fade">
                                      <p:cBhvr>
                                        <p:cTn id="532" dur="500"/>
                                        <p:tgtEl>
                                          <p:spTgt spid="70"/>
                                        </p:tgtEl>
                                      </p:cBhvr>
                                    </p:animEffect>
                                    <p:set>
                                      <p:cBhvr>
                                        <p:cTn id="533" dur="1" fill="hold">
                                          <p:stCondLst>
                                            <p:cond delay="499"/>
                                          </p:stCondLst>
                                        </p:cTn>
                                        <p:tgtEl>
                                          <p:spTgt spid="70"/>
                                        </p:tgtEl>
                                        <p:attrNameLst>
                                          <p:attrName>style.visibility</p:attrName>
                                        </p:attrNameLst>
                                      </p:cBhvr>
                                      <p:to>
                                        <p:strVal val="hidden"/>
                                      </p:to>
                                    </p:set>
                                  </p:childTnLst>
                                </p:cTn>
                              </p:par>
                              <p:par>
                                <p:cTn id="534" presetID="10" presetClass="exit" presetSubtype="0" fill="hold" grpId="3" nodeType="withEffect">
                                  <p:stCondLst>
                                    <p:cond delay="0"/>
                                  </p:stCondLst>
                                  <p:childTnLst>
                                    <p:animEffect transition="out" filter="fade">
                                      <p:cBhvr>
                                        <p:cTn id="535" dur="500"/>
                                        <p:tgtEl>
                                          <p:spTgt spid="71"/>
                                        </p:tgtEl>
                                      </p:cBhvr>
                                    </p:animEffect>
                                    <p:set>
                                      <p:cBhvr>
                                        <p:cTn id="536" dur="1" fill="hold">
                                          <p:stCondLst>
                                            <p:cond delay="499"/>
                                          </p:stCondLst>
                                        </p:cTn>
                                        <p:tgtEl>
                                          <p:spTgt spid="71"/>
                                        </p:tgtEl>
                                        <p:attrNameLst>
                                          <p:attrName>style.visibility</p:attrName>
                                        </p:attrNameLst>
                                      </p:cBhvr>
                                      <p:to>
                                        <p:strVal val="hidden"/>
                                      </p:to>
                                    </p:set>
                                  </p:childTnLst>
                                </p:cTn>
                              </p:par>
                              <p:par>
                                <p:cTn id="537" presetID="10" presetClass="exit" presetSubtype="0" fill="hold" grpId="3" nodeType="withEffect">
                                  <p:stCondLst>
                                    <p:cond delay="0"/>
                                  </p:stCondLst>
                                  <p:childTnLst>
                                    <p:animEffect transition="out" filter="fade">
                                      <p:cBhvr>
                                        <p:cTn id="538" dur="500"/>
                                        <p:tgtEl>
                                          <p:spTgt spid="72"/>
                                        </p:tgtEl>
                                      </p:cBhvr>
                                    </p:animEffect>
                                    <p:set>
                                      <p:cBhvr>
                                        <p:cTn id="539" dur="1" fill="hold">
                                          <p:stCondLst>
                                            <p:cond delay="499"/>
                                          </p:stCondLst>
                                        </p:cTn>
                                        <p:tgtEl>
                                          <p:spTgt spid="72"/>
                                        </p:tgtEl>
                                        <p:attrNameLst>
                                          <p:attrName>style.visibility</p:attrName>
                                        </p:attrNameLst>
                                      </p:cBhvr>
                                      <p:to>
                                        <p:strVal val="hidden"/>
                                      </p:to>
                                    </p:set>
                                  </p:childTnLst>
                                </p:cTn>
                              </p:par>
                              <p:par>
                                <p:cTn id="540" presetID="10" presetClass="exit" presetSubtype="0" fill="hold" grpId="3" nodeType="withEffect">
                                  <p:stCondLst>
                                    <p:cond delay="0"/>
                                  </p:stCondLst>
                                  <p:childTnLst>
                                    <p:animEffect transition="out" filter="fade">
                                      <p:cBhvr>
                                        <p:cTn id="541" dur="500"/>
                                        <p:tgtEl>
                                          <p:spTgt spid="73"/>
                                        </p:tgtEl>
                                      </p:cBhvr>
                                    </p:animEffect>
                                    <p:set>
                                      <p:cBhvr>
                                        <p:cTn id="542" dur="1" fill="hold">
                                          <p:stCondLst>
                                            <p:cond delay="499"/>
                                          </p:stCondLst>
                                        </p:cTn>
                                        <p:tgtEl>
                                          <p:spTgt spid="73"/>
                                        </p:tgtEl>
                                        <p:attrNameLst>
                                          <p:attrName>style.visibility</p:attrName>
                                        </p:attrNameLst>
                                      </p:cBhvr>
                                      <p:to>
                                        <p:strVal val="hidden"/>
                                      </p:to>
                                    </p:set>
                                  </p:childTnLst>
                                </p:cTn>
                              </p:par>
                              <p:par>
                                <p:cTn id="543" presetID="10" presetClass="exit" presetSubtype="0" fill="hold" grpId="3" nodeType="withEffect">
                                  <p:stCondLst>
                                    <p:cond delay="0"/>
                                  </p:stCondLst>
                                  <p:childTnLst>
                                    <p:animEffect transition="out" filter="fade">
                                      <p:cBhvr>
                                        <p:cTn id="544" dur="500"/>
                                        <p:tgtEl>
                                          <p:spTgt spid="75"/>
                                        </p:tgtEl>
                                      </p:cBhvr>
                                    </p:animEffect>
                                    <p:set>
                                      <p:cBhvr>
                                        <p:cTn id="545" dur="1" fill="hold">
                                          <p:stCondLst>
                                            <p:cond delay="499"/>
                                          </p:stCondLst>
                                        </p:cTn>
                                        <p:tgtEl>
                                          <p:spTgt spid="75"/>
                                        </p:tgtEl>
                                        <p:attrNameLst>
                                          <p:attrName>style.visibility</p:attrName>
                                        </p:attrNameLst>
                                      </p:cBhvr>
                                      <p:to>
                                        <p:strVal val="hidden"/>
                                      </p:to>
                                    </p:set>
                                  </p:childTnLst>
                                </p:cTn>
                              </p:par>
                              <p:par>
                                <p:cTn id="546" presetID="10" presetClass="exit" presetSubtype="0" fill="hold" grpId="4" nodeType="withEffect">
                                  <p:stCondLst>
                                    <p:cond delay="0"/>
                                  </p:stCondLst>
                                  <p:childTnLst>
                                    <p:animEffect transition="out" filter="fade">
                                      <p:cBhvr>
                                        <p:cTn id="547" dur="500"/>
                                        <p:tgtEl>
                                          <p:spTgt spid="76"/>
                                        </p:tgtEl>
                                      </p:cBhvr>
                                    </p:animEffect>
                                    <p:set>
                                      <p:cBhvr>
                                        <p:cTn id="548" dur="1" fill="hold">
                                          <p:stCondLst>
                                            <p:cond delay="499"/>
                                          </p:stCondLst>
                                        </p:cTn>
                                        <p:tgtEl>
                                          <p:spTgt spid="76"/>
                                        </p:tgtEl>
                                        <p:attrNameLst>
                                          <p:attrName>style.visibility</p:attrName>
                                        </p:attrNameLst>
                                      </p:cBhvr>
                                      <p:to>
                                        <p:strVal val="hidden"/>
                                      </p:to>
                                    </p:set>
                                  </p:childTnLst>
                                </p:cTn>
                              </p:par>
                              <p:par>
                                <p:cTn id="549" presetID="10" presetClass="exit" presetSubtype="0" fill="hold" grpId="3" nodeType="withEffect">
                                  <p:stCondLst>
                                    <p:cond delay="0"/>
                                  </p:stCondLst>
                                  <p:childTnLst>
                                    <p:animEffect transition="out" filter="fade">
                                      <p:cBhvr>
                                        <p:cTn id="550" dur="500"/>
                                        <p:tgtEl>
                                          <p:spTgt spid="77"/>
                                        </p:tgtEl>
                                      </p:cBhvr>
                                    </p:animEffect>
                                    <p:set>
                                      <p:cBhvr>
                                        <p:cTn id="551" dur="1" fill="hold">
                                          <p:stCondLst>
                                            <p:cond delay="499"/>
                                          </p:stCondLst>
                                        </p:cTn>
                                        <p:tgtEl>
                                          <p:spTgt spid="77"/>
                                        </p:tgtEl>
                                        <p:attrNameLst>
                                          <p:attrName>style.visibility</p:attrName>
                                        </p:attrNameLst>
                                      </p:cBhvr>
                                      <p:to>
                                        <p:strVal val="hidden"/>
                                      </p:to>
                                    </p:set>
                                  </p:childTnLst>
                                </p:cTn>
                              </p:par>
                              <p:par>
                                <p:cTn id="552" presetID="10" presetClass="exit" presetSubtype="0" fill="hold" grpId="3" nodeType="withEffect">
                                  <p:stCondLst>
                                    <p:cond delay="0"/>
                                  </p:stCondLst>
                                  <p:childTnLst>
                                    <p:animEffect transition="out" filter="fade">
                                      <p:cBhvr>
                                        <p:cTn id="553" dur="500"/>
                                        <p:tgtEl>
                                          <p:spTgt spid="78"/>
                                        </p:tgtEl>
                                      </p:cBhvr>
                                    </p:animEffect>
                                    <p:set>
                                      <p:cBhvr>
                                        <p:cTn id="554" dur="1" fill="hold">
                                          <p:stCondLst>
                                            <p:cond delay="499"/>
                                          </p:stCondLst>
                                        </p:cTn>
                                        <p:tgtEl>
                                          <p:spTgt spid="78"/>
                                        </p:tgtEl>
                                        <p:attrNameLst>
                                          <p:attrName>style.visibility</p:attrName>
                                        </p:attrNameLst>
                                      </p:cBhvr>
                                      <p:to>
                                        <p:strVal val="hidden"/>
                                      </p:to>
                                    </p:set>
                                  </p:childTnLst>
                                </p:cTn>
                              </p:par>
                              <p:par>
                                <p:cTn id="555" presetID="10" presetClass="exit" presetSubtype="0" fill="hold" grpId="3" nodeType="withEffect">
                                  <p:stCondLst>
                                    <p:cond delay="0"/>
                                  </p:stCondLst>
                                  <p:childTnLst>
                                    <p:animEffect transition="out" filter="fade">
                                      <p:cBhvr>
                                        <p:cTn id="556" dur="500"/>
                                        <p:tgtEl>
                                          <p:spTgt spid="79"/>
                                        </p:tgtEl>
                                      </p:cBhvr>
                                    </p:animEffect>
                                    <p:set>
                                      <p:cBhvr>
                                        <p:cTn id="557" dur="1" fill="hold">
                                          <p:stCondLst>
                                            <p:cond delay="499"/>
                                          </p:stCondLst>
                                        </p:cTn>
                                        <p:tgtEl>
                                          <p:spTgt spid="79"/>
                                        </p:tgtEl>
                                        <p:attrNameLst>
                                          <p:attrName>style.visibility</p:attrName>
                                        </p:attrNameLst>
                                      </p:cBhvr>
                                      <p:to>
                                        <p:strVal val="hidden"/>
                                      </p:to>
                                    </p:set>
                                  </p:childTnLst>
                                </p:cTn>
                              </p:par>
                              <p:par>
                                <p:cTn id="558" presetID="10" presetClass="exit" presetSubtype="0" fill="hold" grpId="3" nodeType="withEffect">
                                  <p:stCondLst>
                                    <p:cond delay="0"/>
                                  </p:stCondLst>
                                  <p:childTnLst>
                                    <p:animEffect transition="out" filter="fade">
                                      <p:cBhvr>
                                        <p:cTn id="559" dur="500"/>
                                        <p:tgtEl>
                                          <p:spTgt spid="80"/>
                                        </p:tgtEl>
                                      </p:cBhvr>
                                    </p:animEffect>
                                    <p:set>
                                      <p:cBhvr>
                                        <p:cTn id="560" dur="1" fill="hold">
                                          <p:stCondLst>
                                            <p:cond delay="499"/>
                                          </p:stCondLst>
                                        </p:cTn>
                                        <p:tgtEl>
                                          <p:spTgt spid="80"/>
                                        </p:tgtEl>
                                        <p:attrNameLst>
                                          <p:attrName>style.visibility</p:attrName>
                                        </p:attrNameLst>
                                      </p:cBhvr>
                                      <p:to>
                                        <p:strVal val="hidden"/>
                                      </p:to>
                                    </p:set>
                                  </p:childTnLst>
                                </p:cTn>
                              </p:par>
                              <p:par>
                                <p:cTn id="561" presetID="10" presetClass="exit" presetSubtype="0" fill="hold" grpId="3" nodeType="withEffect">
                                  <p:stCondLst>
                                    <p:cond delay="0"/>
                                  </p:stCondLst>
                                  <p:childTnLst>
                                    <p:animEffect transition="out" filter="fade">
                                      <p:cBhvr>
                                        <p:cTn id="562" dur="500"/>
                                        <p:tgtEl>
                                          <p:spTgt spid="81"/>
                                        </p:tgtEl>
                                      </p:cBhvr>
                                    </p:animEffect>
                                    <p:set>
                                      <p:cBhvr>
                                        <p:cTn id="563" dur="1" fill="hold">
                                          <p:stCondLst>
                                            <p:cond delay="499"/>
                                          </p:stCondLst>
                                        </p:cTn>
                                        <p:tgtEl>
                                          <p:spTgt spid="81"/>
                                        </p:tgtEl>
                                        <p:attrNameLst>
                                          <p:attrName>style.visibility</p:attrName>
                                        </p:attrNameLst>
                                      </p:cBhvr>
                                      <p:to>
                                        <p:strVal val="hidden"/>
                                      </p:to>
                                    </p:set>
                                  </p:childTnLst>
                                </p:cTn>
                              </p:par>
                              <p:par>
                                <p:cTn id="564" presetID="10" presetClass="exit" presetSubtype="0" fill="hold" grpId="3" nodeType="withEffect">
                                  <p:stCondLst>
                                    <p:cond delay="0"/>
                                  </p:stCondLst>
                                  <p:childTnLst>
                                    <p:animEffect transition="out" filter="fade">
                                      <p:cBhvr>
                                        <p:cTn id="565" dur="500"/>
                                        <p:tgtEl>
                                          <p:spTgt spid="82"/>
                                        </p:tgtEl>
                                      </p:cBhvr>
                                    </p:animEffect>
                                    <p:set>
                                      <p:cBhvr>
                                        <p:cTn id="566" dur="1" fill="hold">
                                          <p:stCondLst>
                                            <p:cond delay="499"/>
                                          </p:stCondLst>
                                        </p:cTn>
                                        <p:tgtEl>
                                          <p:spTgt spid="82"/>
                                        </p:tgtEl>
                                        <p:attrNameLst>
                                          <p:attrName>style.visibility</p:attrName>
                                        </p:attrNameLst>
                                      </p:cBhvr>
                                      <p:to>
                                        <p:strVal val="hidden"/>
                                      </p:to>
                                    </p:set>
                                  </p:childTnLst>
                                </p:cTn>
                              </p:par>
                              <p:par>
                                <p:cTn id="567" presetID="10" presetClass="exit" presetSubtype="0" fill="hold" grpId="3" nodeType="withEffect">
                                  <p:stCondLst>
                                    <p:cond delay="0"/>
                                  </p:stCondLst>
                                  <p:childTnLst>
                                    <p:animEffect transition="out" filter="fade">
                                      <p:cBhvr>
                                        <p:cTn id="568" dur="500"/>
                                        <p:tgtEl>
                                          <p:spTgt spid="83"/>
                                        </p:tgtEl>
                                      </p:cBhvr>
                                    </p:animEffect>
                                    <p:set>
                                      <p:cBhvr>
                                        <p:cTn id="569" dur="1" fill="hold">
                                          <p:stCondLst>
                                            <p:cond delay="499"/>
                                          </p:stCondLst>
                                        </p:cTn>
                                        <p:tgtEl>
                                          <p:spTgt spid="83"/>
                                        </p:tgtEl>
                                        <p:attrNameLst>
                                          <p:attrName>style.visibility</p:attrName>
                                        </p:attrNameLst>
                                      </p:cBhvr>
                                      <p:to>
                                        <p:strVal val="hidden"/>
                                      </p:to>
                                    </p:set>
                                  </p:childTnLst>
                                </p:cTn>
                              </p:par>
                              <p:par>
                                <p:cTn id="570" presetID="10" presetClass="exit" presetSubtype="0" fill="hold" grpId="3" nodeType="withEffect">
                                  <p:stCondLst>
                                    <p:cond delay="0"/>
                                  </p:stCondLst>
                                  <p:childTnLst>
                                    <p:animEffect transition="out" filter="fade">
                                      <p:cBhvr>
                                        <p:cTn id="571" dur="500"/>
                                        <p:tgtEl>
                                          <p:spTgt spid="84"/>
                                        </p:tgtEl>
                                      </p:cBhvr>
                                    </p:animEffect>
                                    <p:set>
                                      <p:cBhvr>
                                        <p:cTn id="572" dur="1" fill="hold">
                                          <p:stCondLst>
                                            <p:cond delay="499"/>
                                          </p:stCondLst>
                                        </p:cTn>
                                        <p:tgtEl>
                                          <p:spTgt spid="84"/>
                                        </p:tgtEl>
                                        <p:attrNameLst>
                                          <p:attrName>style.visibility</p:attrName>
                                        </p:attrNameLst>
                                      </p:cBhvr>
                                      <p:to>
                                        <p:strVal val="hidden"/>
                                      </p:to>
                                    </p:set>
                                  </p:childTnLst>
                                </p:cTn>
                              </p:par>
                              <p:par>
                                <p:cTn id="573" presetID="10" presetClass="exit" presetSubtype="0" fill="hold" grpId="3" nodeType="withEffect">
                                  <p:stCondLst>
                                    <p:cond delay="0"/>
                                  </p:stCondLst>
                                  <p:childTnLst>
                                    <p:animEffect transition="out" filter="fade">
                                      <p:cBhvr>
                                        <p:cTn id="574" dur="500"/>
                                        <p:tgtEl>
                                          <p:spTgt spid="85"/>
                                        </p:tgtEl>
                                      </p:cBhvr>
                                    </p:animEffect>
                                    <p:set>
                                      <p:cBhvr>
                                        <p:cTn id="575" dur="1" fill="hold">
                                          <p:stCondLst>
                                            <p:cond delay="499"/>
                                          </p:stCondLst>
                                        </p:cTn>
                                        <p:tgtEl>
                                          <p:spTgt spid="85"/>
                                        </p:tgtEl>
                                        <p:attrNameLst>
                                          <p:attrName>style.visibility</p:attrName>
                                        </p:attrNameLst>
                                      </p:cBhvr>
                                      <p:to>
                                        <p:strVal val="hidden"/>
                                      </p:to>
                                    </p:set>
                                  </p:childTnLst>
                                </p:cTn>
                              </p:par>
                              <p:par>
                                <p:cTn id="576" presetID="10" presetClass="exit" presetSubtype="0" fill="hold" grpId="3" nodeType="withEffect">
                                  <p:stCondLst>
                                    <p:cond delay="0"/>
                                  </p:stCondLst>
                                  <p:childTnLst>
                                    <p:animEffect transition="out" filter="fade">
                                      <p:cBhvr>
                                        <p:cTn id="577" dur="500"/>
                                        <p:tgtEl>
                                          <p:spTgt spid="86"/>
                                        </p:tgtEl>
                                      </p:cBhvr>
                                    </p:animEffect>
                                    <p:set>
                                      <p:cBhvr>
                                        <p:cTn id="578" dur="1" fill="hold">
                                          <p:stCondLst>
                                            <p:cond delay="499"/>
                                          </p:stCondLst>
                                        </p:cTn>
                                        <p:tgtEl>
                                          <p:spTgt spid="86"/>
                                        </p:tgtEl>
                                        <p:attrNameLst>
                                          <p:attrName>style.visibility</p:attrName>
                                        </p:attrNameLst>
                                      </p:cBhvr>
                                      <p:to>
                                        <p:strVal val="hidden"/>
                                      </p:to>
                                    </p:set>
                                  </p:childTnLst>
                                </p:cTn>
                              </p:par>
                              <p:par>
                                <p:cTn id="579" presetID="10" presetClass="exit" presetSubtype="0" fill="hold" grpId="6" nodeType="withEffect">
                                  <p:stCondLst>
                                    <p:cond delay="0"/>
                                  </p:stCondLst>
                                  <p:childTnLst>
                                    <p:animEffect transition="out" filter="fade">
                                      <p:cBhvr>
                                        <p:cTn id="580" dur="500"/>
                                        <p:tgtEl>
                                          <p:spTgt spid="87"/>
                                        </p:tgtEl>
                                      </p:cBhvr>
                                    </p:animEffect>
                                    <p:set>
                                      <p:cBhvr>
                                        <p:cTn id="581" dur="1" fill="hold">
                                          <p:stCondLst>
                                            <p:cond delay="499"/>
                                          </p:stCondLst>
                                        </p:cTn>
                                        <p:tgtEl>
                                          <p:spTgt spid="87"/>
                                        </p:tgtEl>
                                        <p:attrNameLst>
                                          <p:attrName>style.visibility</p:attrName>
                                        </p:attrNameLst>
                                      </p:cBhvr>
                                      <p:to>
                                        <p:strVal val="hidden"/>
                                      </p:to>
                                    </p:set>
                                  </p:childTnLst>
                                </p:cTn>
                              </p:par>
                              <p:par>
                                <p:cTn id="582" presetID="10" presetClass="exit" presetSubtype="0" fill="hold" grpId="3" nodeType="withEffect">
                                  <p:stCondLst>
                                    <p:cond delay="0"/>
                                  </p:stCondLst>
                                  <p:childTnLst>
                                    <p:animEffect transition="out" filter="fade">
                                      <p:cBhvr>
                                        <p:cTn id="583" dur="500"/>
                                        <p:tgtEl>
                                          <p:spTgt spid="88"/>
                                        </p:tgtEl>
                                      </p:cBhvr>
                                    </p:animEffect>
                                    <p:set>
                                      <p:cBhvr>
                                        <p:cTn id="584" dur="1" fill="hold">
                                          <p:stCondLst>
                                            <p:cond delay="499"/>
                                          </p:stCondLst>
                                        </p:cTn>
                                        <p:tgtEl>
                                          <p:spTgt spid="88"/>
                                        </p:tgtEl>
                                        <p:attrNameLst>
                                          <p:attrName>style.visibility</p:attrName>
                                        </p:attrNameLst>
                                      </p:cBhvr>
                                      <p:to>
                                        <p:strVal val="hidden"/>
                                      </p:to>
                                    </p:set>
                                  </p:childTnLst>
                                </p:cTn>
                              </p:par>
                              <p:par>
                                <p:cTn id="585" presetID="10" presetClass="exit" presetSubtype="0" fill="hold" grpId="3" nodeType="withEffect">
                                  <p:stCondLst>
                                    <p:cond delay="0"/>
                                  </p:stCondLst>
                                  <p:childTnLst>
                                    <p:animEffect transition="out" filter="fade">
                                      <p:cBhvr>
                                        <p:cTn id="586" dur="500"/>
                                        <p:tgtEl>
                                          <p:spTgt spid="89"/>
                                        </p:tgtEl>
                                      </p:cBhvr>
                                    </p:animEffect>
                                    <p:set>
                                      <p:cBhvr>
                                        <p:cTn id="587" dur="1" fill="hold">
                                          <p:stCondLst>
                                            <p:cond delay="499"/>
                                          </p:stCondLst>
                                        </p:cTn>
                                        <p:tgtEl>
                                          <p:spTgt spid="89"/>
                                        </p:tgtEl>
                                        <p:attrNameLst>
                                          <p:attrName>style.visibility</p:attrName>
                                        </p:attrNameLst>
                                      </p:cBhvr>
                                      <p:to>
                                        <p:strVal val="hidden"/>
                                      </p:to>
                                    </p:set>
                                  </p:childTnLst>
                                </p:cTn>
                              </p:par>
                              <p:par>
                                <p:cTn id="588" presetID="10" presetClass="exit" presetSubtype="0" fill="hold" grpId="25" nodeType="withEffect">
                                  <p:stCondLst>
                                    <p:cond delay="0"/>
                                  </p:stCondLst>
                                  <p:childTnLst>
                                    <p:animEffect transition="out" filter="fade">
                                      <p:cBhvr>
                                        <p:cTn id="589" dur="500"/>
                                        <p:tgtEl>
                                          <p:spTgt spid="57"/>
                                        </p:tgtEl>
                                      </p:cBhvr>
                                    </p:animEffect>
                                    <p:set>
                                      <p:cBhvr>
                                        <p:cTn id="590" dur="1" fill="hold">
                                          <p:stCondLst>
                                            <p:cond delay="499"/>
                                          </p:stCondLst>
                                        </p:cTn>
                                        <p:tgtEl>
                                          <p:spTgt spid="57"/>
                                        </p:tgtEl>
                                        <p:attrNameLst>
                                          <p:attrName>style.visibility</p:attrName>
                                        </p:attrNameLst>
                                      </p:cBhvr>
                                      <p:to>
                                        <p:strVal val="hidden"/>
                                      </p:to>
                                    </p:set>
                                  </p:childTnLst>
                                </p:cTn>
                              </p:par>
                              <p:par>
                                <p:cTn id="591" presetID="10" presetClass="exit" presetSubtype="0" fill="hold" grpId="24" nodeType="withEffect">
                                  <p:stCondLst>
                                    <p:cond delay="0"/>
                                  </p:stCondLst>
                                  <p:childTnLst>
                                    <p:animEffect transition="out" filter="fade">
                                      <p:cBhvr>
                                        <p:cTn id="592" dur="500"/>
                                        <p:tgtEl>
                                          <p:spTgt spid="54"/>
                                        </p:tgtEl>
                                      </p:cBhvr>
                                    </p:animEffect>
                                    <p:set>
                                      <p:cBhvr>
                                        <p:cTn id="593"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54"/>
                  </p:tgtEl>
                </p:cond>
              </p:nextCondLst>
            </p:seq>
          </p:childTnLst>
        </p:cTn>
      </p:par>
    </p:tnLst>
    <p:bldLst>
      <p:bldP spid="59" grpId="1" animBg="1"/>
      <p:bldP spid="59" grpId="3" animBg="1"/>
      <p:bldP spid="59" grpId="4" animBg="1"/>
      <p:bldP spid="60" grpId="1" animBg="1"/>
      <p:bldP spid="60" grpId="3" animBg="1"/>
      <p:bldP spid="60" grpId="4" animBg="1"/>
      <p:bldP spid="62" grpId="3" animBg="1"/>
      <p:bldP spid="62" grpId="5" animBg="1"/>
      <p:bldP spid="62" grpId="6" animBg="1"/>
      <p:bldP spid="4" grpId="0" animBg="1"/>
      <p:bldP spid="4" grpId="3" animBg="1"/>
      <p:bldP spid="4" grpId="4" animBg="1"/>
      <p:bldP spid="5" grpId="2" animBg="1"/>
      <p:bldP spid="5" grpId="3" animBg="1"/>
      <p:bldP spid="5" grpId="4" animBg="1"/>
      <p:bldP spid="6" grpId="2" animBg="1"/>
      <p:bldP spid="6" grpId="3" animBg="1"/>
      <p:bldP spid="6" grpId="4" animBg="1"/>
      <p:bldP spid="7" grpId="3" animBg="1"/>
      <p:bldP spid="7" grpId="4" animBg="1"/>
      <p:bldP spid="7" grpId="5" animBg="1"/>
      <p:bldP spid="17" grpId="2" animBg="1"/>
      <p:bldP spid="17" grpId="3" animBg="1"/>
      <p:bldP spid="17" grpId="4" animBg="1"/>
      <p:bldP spid="34" grpId="2" animBg="1"/>
      <p:bldP spid="34" grpId="3" animBg="1"/>
      <p:bldP spid="34" grpId="4" animBg="1"/>
      <p:bldP spid="36" grpId="2" animBg="1"/>
      <p:bldP spid="36" grpId="3" animBg="1"/>
      <p:bldP spid="36" grpId="4" animBg="1"/>
      <p:bldP spid="37" grpId="2" animBg="1"/>
      <p:bldP spid="37" grpId="3" animBg="1"/>
      <p:bldP spid="37" grpId="4" animBg="1"/>
      <p:bldP spid="38" grpId="2" animBg="1"/>
      <p:bldP spid="38" grpId="3" animBg="1"/>
      <p:bldP spid="38" grpId="4" animBg="1"/>
      <p:bldP spid="39" grpId="2" animBg="1"/>
      <p:bldP spid="39" grpId="3" animBg="1"/>
      <p:bldP spid="39" grpId="4" animBg="1"/>
      <p:bldP spid="40" grpId="2" animBg="1"/>
      <p:bldP spid="40" grpId="3" animBg="1"/>
      <p:bldP spid="40" grpId="4" animBg="1"/>
      <p:bldP spid="41" grpId="3" animBg="1"/>
      <p:bldP spid="41" grpId="4" animBg="1"/>
      <p:bldP spid="41" grpId="5" animBg="1"/>
      <p:bldP spid="42" grpId="2" animBg="1"/>
      <p:bldP spid="42" grpId="3" animBg="1"/>
      <p:bldP spid="42" grpId="4" animBg="1"/>
      <p:bldP spid="43" grpId="2" animBg="1"/>
      <p:bldP spid="43" grpId="3" animBg="1"/>
      <p:bldP spid="43" grpId="4" animBg="1"/>
      <p:bldP spid="44" grpId="2" animBg="1"/>
      <p:bldP spid="44" grpId="3" animBg="1"/>
      <p:bldP spid="44" grpId="4" animBg="1"/>
      <p:bldP spid="45" grpId="2" animBg="1"/>
      <p:bldP spid="45" grpId="3" animBg="1"/>
      <p:bldP spid="45" grpId="4" animBg="1"/>
      <p:bldP spid="46" grpId="2" animBg="1"/>
      <p:bldP spid="46" grpId="3" animBg="1"/>
      <p:bldP spid="46" grpId="4" animBg="1"/>
      <p:bldP spid="47" grpId="3" animBg="1"/>
      <p:bldP spid="47" grpId="4" animBg="1"/>
      <p:bldP spid="47" grpId="5" animBg="1"/>
      <p:bldP spid="48" grpId="2" animBg="1"/>
      <p:bldP spid="48" grpId="3" animBg="1"/>
      <p:bldP spid="48" grpId="4" animBg="1"/>
      <p:bldP spid="50" grpId="2" animBg="1"/>
      <p:bldP spid="50" grpId="3" animBg="1"/>
      <p:bldP spid="50" grpId="4" animBg="1"/>
      <p:bldP spid="51" grpId="2" animBg="1"/>
      <p:bldP spid="51" grpId="3" animBg="1"/>
      <p:bldP spid="51" grpId="4" animBg="1"/>
      <p:bldP spid="57" grpId="0" animBg="1"/>
      <p:bldP spid="57" grpId="2" animBg="1"/>
      <p:bldP spid="57" grpId="3" animBg="1"/>
      <p:bldP spid="57" grpId="4" animBg="1"/>
      <p:bldP spid="57" grpId="5" animBg="1"/>
      <p:bldP spid="57" grpId="6" animBg="1"/>
      <p:bldP spid="57" grpId="7" animBg="1"/>
      <p:bldP spid="57" grpId="8" animBg="1"/>
      <p:bldP spid="57" grpId="9" animBg="1"/>
      <p:bldP spid="57" grpId="10" animBg="1"/>
      <p:bldP spid="57" grpId="11" animBg="1"/>
      <p:bldP spid="57" grpId="12" animBg="1"/>
      <p:bldP spid="57" grpId="13" animBg="1"/>
      <p:bldP spid="57" grpId="14" animBg="1"/>
      <p:bldP spid="57" grpId="15" animBg="1"/>
      <p:bldP spid="57" grpId="16" animBg="1"/>
      <p:bldP spid="57" grpId="17" animBg="1"/>
      <p:bldP spid="57" grpId="18" animBg="1"/>
      <p:bldP spid="57" grpId="19" animBg="1"/>
      <p:bldP spid="57" grpId="20" animBg="1"/>
      <p:bldP spid="57" grpId="21" animBg="1"/>
      <p:bldP spid="57" grpId="22" animBg="1"/>
      <p:bldP spid="57" grpId="23" animBg="1"/>
      <p:bldP spid="57" grpId="24" animBg="1"/>
      <p:bldP spid="57" grpId="25" animBg="1"/>
      <p:bldP spid="57" grpId="26" animBg="1"/>
      <p:bldP spid="35" grpId="1" animBg="1"/>
      <p:bldP spid="35" grpId="3" animBg="1"/>
      <p:bldP spid="35" grpId="4" animBg="1"/>
      <p:bldP spid="56" grpId="1" animBg="1"/>
      <p:bldP spid="56" grpId="3" animBg="1"/>
      <p:bldP spid="56" grpId="4" animBg="1"/>
      <p:bldP spid="61" grpId="3" animBg="1"/>
      <p:bldP spid="61" grpId="5" animBg="1"/>
      <p:bldP spid="61" grpId="6" animBg="1"/>
      <p:bldP spid="53" grpId="0" animBg="1"/>
      <p:bldP spid="53" grpId="3" animBg="1"/>
      <p:bldP spid="53" grpId="4" animBg="1"/>
      <p:bldP spid="55" grpId="2" animBg="1"/>
      <p:bldP spid="55" grpId="3" animBg="1"/>
      <p:bldP spid="55" grpId="4" animBg="1"/>
      <p:bldP spid="70" grpId="2" animBg="1"/>
      <p:bldP spid="70" grpId="3" animBg="1"/>
      <p:bldP spid="70" grpId="4" animBg="1"/>
      <p:bldP spid="71" grpId="2" animBg="1"/>
      <p:bldP spid="71" grpId="3" animBg="1"/>
      <p:bldP spid="71" grpId="4" animBg="1"/>
      <p:bldP spid="72" grpId="2" animBg="1"/>
      <p:bldP spid="72" grpId="3" animBg="1"/>
      <p:bldP spid="72" grpId="4" animBg="1"/>
      <p:bldP spid="73" grpId="2" animBg="1"/>
      <p:bldP spid="73" grpId="3" animBg="1"/>
      <p:bldP spid="73" grpId="4" animBg="1"/>
      <p:bldP spid="75" grpId="2" animBg="1"/>
      <p:bldP spid="75" grpId="3" animBg="1"/>
      <p:bldP spid="75" grpId="4" animBg="1"/>
      <p:bldP spid="76" grpId="3" animBg="1"/>
      <p:bldP spid="76" grpId="4" animBg="1"/>
      <p:bldP spid="76" grpId="5" animBg="1"/>
      <p:bldP spid="77" grpId="2" animBg="1"/>
      <p:bldP spid="77" grpId="3" animBg="1"/>
      <p:bldP spid="77" grpId="4" animBg="1"/>
      <p:bldP spid="78" grpId="2" animBg="1"/>
      <p:bldP spid="78" grpId="3" animBg="1"/>
      <p:bldP spid="78" grpId="4" animBg="1"/>
      <p:bldP spid="79" grpId="2" animBg="1"/>
      <p:bldP spid="79" grpId="3" animBg="1"/>
      <p:bldP spid="79" grpId="4" animBg="1"/>
      <p:bldP spid="80" grpId="2" animBg="1"/>
      <p:bldP spid="80" grpId="3" animBg="1"/>
      <p:bldP spid="80" grpId="4" animBg="1"/>
      <p:bldP spid="81" grpId="2" animBg="1"/>
      <p:bldP spid="81" grpId="3" animBg="1"/>
      <p:bldP spid="81" grpId="4" animBg="1"/>
      <p:bldP spid="82" grpId="2" animBg="1"/>
      <p:bldP spid="82" grpId="3" animBg="1"/>
      <p:bldP spid="82" grpId="4" animBg="1"/>
      <p:bldP spid="83" grpId="2" animBg="1"/>
      <p:bldP spid="83" grpId="3" animBg="1"/>
      <p:bldP spid="83" grpId="4" animBg="1"/>
      <p:bldP spid="84" grpId="2" animBg="1"/>
      <p:bldP spid="84" grpId="3" animBg="1"/>
      <p:bldP spid="84" grpId="4" animBg="1"/>
      <p:bldP spid="85" grpId="2" animBg="1"/>
      <p:bldP spid="85" grpId="3" animBg="1"/>
      <p:bldP spid="85" grpId="4" animBg="1"/>
      <p:bldP spid="86" grpId="2" animBg="1"/>
      <p:bldP spid="86" grpId="3" animBg="1"/>
      <p:bldP spid="86" grpId="4" animBg="1"/>
      <p:bldP spid="87" grpId="5" animBg="1"/>
      <p:bldP spid="87" grpId="6" animBg="1"/>
      <p:bldP spid="87" grpId="7" animBg="1"/>
      <p:bldP spid="88" grpId="2" animBg="1"/>
      <p:bldP spid="88" grpId="3" animBg="1"/>
      <p:bldP spid="88" grpId="4" animBg="1"/>
      <p:bldP spid="89" grpId="2" animBg="1"/>
      <p:bldP spid="89" grpId="3" animBg="1"/>
      <p:bldP spid="89" grpId="4" animBg="1"/>
      <p:bldP spid="54" grpId="0" animBg="1"/>
      <p:bldP spid="54" grpId="1" animBg="1"/>
      <p:bldP spid="54" grpId="2" animBg="1"/>
      <p:bldP spid="54" grpId="3" animBg="1"/>
      <p:bldP spid="54" grpId="4" animBg="1"/>
      <p:bldP spid="54" grpId="5" animBg="1"/>
      <p:bldP spid="54" grpId="6" animBg="1"/>
      <p:bldP spid="54" grpId="7" animBg="1"/>
      <p:bldP spid="54" grpId="8" animBg="1"/>
      <p:bldP spid="54" grpId="9" animBg="1"/>
      <p:bldP spid="54" grpId="10" animBg="1"/>
      <p:bldP spid="54" grpId="11" animBg="1"/>
      <p:bldP spid="54" grpId="12" animBg="1"/>
      <p:bldP spid="54" grpId="13" animBg="1"/>
      <p:bldP spid="54" grpId="14" animBg="1"/>
      <p:bldP spid="54" grpId="15" animBg="1"/>
      <p:bldP spid="54" grpId="16" animBg="1"/>
      <p:bldP spid="54" grpId="17" animBg="1"/>
      <p:bldP spid="54" grpId="18" animBg="1"/>
      <p:bldP spid="54" grpId="19" animBg="1"/>
      <p:bldP spid="54" grpId="20" animBg="1"/>
      <p:bldP spid="54" grpId="21" animBg="1"/>
      <p:bldP spid="54" grpId="22" animBg="1"/>
      <p:bldP spid="54" grpId="23" animBg="1"/>
      <p:bldP spid="54" grpId="24" animBg="1"/>
      <p:bldP spid="54" grpId="25"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68C321C-0ADA-4E33-8459-074CBE4F8BC8}"/>
              </a:ext>
            </a:extLst>
          </p:cNvPr>
          <p:cNvSpPr txBox="1"/>
          <p:nvPr/>
        </p:nvSpPr>
        <p:spPr>
          <a:xfrm>
            <a:off x="739541" y="259200"/>
            <a:ext cx="10712918" cy="461665"/>
          </a:xfrm>
          <a:prstGeom prst="rect">
            <a:avLst/>
          </a:prstGeom>
          <a:solidFill>
            <a:schemeClr val="accent1">
              <a:lumMod val="20000"/>
              <a:lumOff val="80000"/>
            </a:schemeClr>
          </a:solidFill>
        </p:spPr>
        <p:txBody>
          <a:bodyPr wrap="square" rtlCol="0">
            <a:spAutoFit/>
          </a:bodyPr>
          <a:lstStyle/>
          <a:p>
            <a:pPr algn="ctr"/>
            <a:r>
              <a:rPr lang="it-IT" sz="2400" dirty="0"/>
              <a:t>Struttura cronologica del poema</a:t>
            </a:r>
          </a:p>
        </p:txBody>
      </p:sp>
      <p:pic>
        <p:nvPicPr>
          <p:cNvPr id="6" name="Immagine 5">
            <a:extLst>
              <a:ext uri="{FF2B5EF4-FFF2-40B4-BE49-F238E27FC236}">
                <a16:creationId xmlns:a16="http://schemas.microsoft.com/office/drawing/2014/main" id="{9905C680-1B15-AB8B-F3EE-5156F8803D03}"/>
              </a:ext>
            </a:extLst>
          </p:cNvPr>
          <p:cNvPicPr>
            <a:picLocks noChangeAspect="1"/>
          </p:cNvPicPr>
          <p:nvPr/>
        </p:nvPicPr>
        <p:blipFill>
          <a:blip r:embed="rId2"/>
          <a:srcRect t="19465"/>
          <a:stretch/>
        </p:blipFill>
        <p:spPr>
          <a:xfrm>
            <a:off x="1558928" y="1923693"/>
            <a:ext cx="9022387" cy="4497175"/>
          </a:xfrm>
          <a:prstGeom prst="rect">
            <a:avLst/>
          </a:prstGeom>
        </p:spPr>
      </p:pic>
      <p:grpSp>
        <p:nvGrpSpPr>
          <p:cNvPr id="7" name="Logo">
            <a:extLst>
              <a:ext uri="{FF2B5EF4-FFF2-40B4-BE49-F238E27FC236}">
                <a16:creationId xmlns:a16="http://schemas.microsoft.com/office/drawing/2014/main" id="{469C1C88-164F-6413-B61B-69DC746A6997}"/>
              </a:ext>
            </a:extLst>
          </p:cNvPr>
          <p:cNvGrpSpPr/>
          <p:nvPr/>
        </p:nvGrpSpPr>
        <p:grpSpPr>
          <a:xfrm>
            <a:off x="11078769" y="6385819"/>
            <a:ext cx="1088782" cy="456537"/>
            <a:chOff x="10629322" y="6202753"/>
            <a:chExt cx="1562678" cy="655247"/>
          </a:xfrm>
        </p:grpSpPr>
        <p:sp>
          <p:nvSpPr>
            <p:cNvPr id="8" name="Rettangolo con angoli arrotondati 7">
              <a:extLst>
                <a:ext uri="{FF2B5EF4-FFF2-40B4-BE49-F238E27FC236}">
                  <a16:creationId xmlns:a16="http://schemas.microsoft.com/office/drawing/2014/main" id="{206CBB7B-CA07-2780-4D9B-B609BFB51F61}"/>
                </a:ext>
              </a:extLst>
            </p:cNvPr>
            <p:cNvSpPr/>
            <p:nvPr/>
          </p:nvSpPr>
          <p:spPr>
            <a:xfrm>
              <a:off x="10629322" y="6202753"/>
              <a:ext cx="1562678" cy="649704"/>
            </a:xfrm>
            <a:prstGeom prst="roundRec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Testo" descr="Immagine che contiene segnale, bottiglia, sedendo, arancia&#10;&#10;Descrizione generata automaticamente">
              <a:hlinkClick r:id="rId3"/>
              <a:extLst>
                <a:ext uri="{FF2B5EF4-FFF2-40B4-BE49-F238E27FC236}">
                  <a16:creationId xmlns:a16="http://schemas.microsoft.com/office/drawing/2014/main" id="{7D0B4723-C267-E6FD-18A4-483A3BCF4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29322" y="6208296"/>
              <a:ext cx="1562678" cy="649704"/>
            </a:xfrm>
            <a:prstGeom prst="rect">
              <a:avLst/>
            </a:prstGeom>
            <a:noFill/>
            <a:ln>
              <a:noFill/>
            </a:ln>
          </p:spPr>
        </p:pic>
      </p:grpSp>
      <p:sp>
        <p:nvSpPr>
          <p:cNvPr id="3" name="Tempi e narratori">
            <a:extLst>
              <a:ext uri="{FF2B5EF4-FFF2-40B4-BE49-F238E27FC236}">
                <a16:creationId xmlns:a16="http://schemas.microsoft.com/office/drawing/2014/main" id="{9247A8F0-5C02-EEF2-1D9B-0DD3C06B982C}"/>
              </a:ext>
            </a:extLst>
          </p:cNvPr>
          <p:cNvSpPr txBox="1"/>
          <p:nvPr/>
        </p:nvSpPr>
        <p:spPr>
          <a:xfrm>
            <a:off x="1682151" y="864000"/>
            <a:ext cx="8790317" cy="831600"/>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nchor="ctr" anchorCtr="0">
            <a:spAutoFit/>
          </a:bodyPr>
          <a:lstStyle/>
          <a:p>
            <a:pPr algn="ctr"/>
            <a:r>
              <a:rPr lang="it-IT" sz="1600" b="1" dirty="0"/>
              <a:t>Tempo del racconto: </a:t>
            </a:r>
            <a:r>
              <a:rPr lang="it-IT" sz="1600" dirty="0"/>
              <a:t>normale, accelerato, rallentato, flashback, flash </a:t>
            </a:r>
            <a:r>
              <a:rPr lang="it-IT" sz="1600" dirty="0" err="1"/>
              <a:t>forward</a:t>
            </a:r>
            <a:endParaRPr lang="it-IT" sz="1600" dirty="0"/>
          </a:p>
          <a:p>
            <a:pPr algn="ctr"/>
            <a:r>
              <a:rPr lang="it-IT" sz="1600" b="1" u="sng" dirty="0"/>
              <a:t>Tempo della storia</a:t>
            </a:r>
            <a:r>
              <a:rPr lang="it-IT" sz="1600" b="1" dirty="0"/>
              <a:t>: </a:t>
            </a:r>
            <a:r>
              <a:rPr lang="it-IT" sz="1600" dirty="0"/>
              <a:t>la sequenza cronologica e il ritmo degli avvenimenti narrati</a:t>
            </a:r>
          </a:p>
        </p:txBody>
      </p:sp>
      <p:sp>
        <p:nvSpPr>
          <p:cNvPr id="4" name="Previous">
            <a:hlinkClick r:id="" action="ppaction://hlinkshowjump?jump=previousslide" highlightClick="1"/>
            <a:extLst>
              <a:ext uri="{FF2B5EF4-FFF2-40B4-BE49-F238E27FC236}">
                <a16:creationId xmlns:a16="http://schemas.microsoft.com/office/drawing/2014/main" id="{D174E085-E451-CF63-429A-01F59CAA9C80}"/>
              </a:ext>
            </a:extLst>
          </p:cNvPr>
          <p:cNvSpPr/>
          <p:nvPr/>
        </p:nvSpPr>
        <p:spPr>
          <a:xfrm>
            <a:off x="86264" y="4878229"/>
            <a:ext cx="446018" cy="1035168"/>
          </a:xfrm>
          <a:prstGeom prst="actionButtonBackPrevious">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Pulsante di azione: Fine 9">
            <a:hlinkClick r:id="" action="ppaction://hlinkshowjump?jump=endshow" highlightClick="1"/>
            <a:extLst>
              <a:ext uri="{FF2B5EF4-FFF2-40B4-BE49-F238E27FC236}">
                <a16:creationId xmlns:a16="http://schemas.microsoft.com/office/drawing/2014/main" id="{EADA3280-7708-C9F1-BD90-29ECDEE7A1E8}"/>
              </a:ext>
            </a:extLst>
          </p:cNvPr>
          <p:cNvSpPr/>
          <p:nvPr/>
        </p:nvSpPr>
        <p:spPr>
          <a:xfrm>
            <a:off x="11662892" y="4878229"/>
            <a:ext cx="446018" cy="1035168"/>
          </a:xfrm>
          <a:prstGeom prst="actionButtonEnd">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16F6B9D4-9D15-6E98-21A5-BE8406AC3BD3}"/>
              </a:ext>
            </a:extLst>
          </p:cNvPr>
          <p:cNvSpPr txBox="1"/>
          <p:nvPr/>
        </p:nvSpPr>
        <p:spPr>
          <a:xfrm>
            <a:off x="309273" y="1979771"/>
            <a:ext cx="2156603" cy="584775"/>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spAutoFit/>
          </a:bodyPr>
          <a:lstStyle/>
          <a:p>
            <a:pPr algn="ctr"/>
            <a:r>
              <a:rPr lang="it-IT" sz="1600" b="1" dirty="0"/>
              <a:t>Narratori principali:</a:t>
            </a:r>
          </a:p>
          <a:p>
            <a:pPr algn="ctr"/>
            <a:r>
              <a:rPr lang="it-IT" sz="1600" b="1" dirty="0">
                <a:solidFill>
                  <a:schemeClr val="accent4">
                    <a:lumMod val="75000"/>
                  </a:schemeClr>
                </a:solidFill>
              </a:rPr>
              <a:t>Odisseo</a:t>
            </a:r>
            <a:r>
              <a:rPr lang="it-IT" sz="1600" b="1" dirty="0"/>
              <a:t> </a:t>
            </a:r>
            <a:r>
              <a:rPr lang="it-IT" sz="1600" dirty="0"/>
              <a:t>/</a:t>
            </a:r>
            <a:r>
              <a:rPr lang="it-IT" sz="1600" b="1" dirty="0"/>
              <a:t> </a:t>
            </a:r>
            <a:r>
              <a:rPr lang="it-IT" sz="1600" b="1" dirty="0">
                <a:solidFill>
                  <a:srgbClr val="FF0000"/>
                </a:solidFill>
              </a:rPr>
              <a:t>Omero</a:t>
            </a:r>
          </a:p>
        </p:txBody>
      </p:sp>
    </p:spTree>
    <p:extLst>
      <p:ext uri="{BB962C8B-B14F-4D97-AF65-F5344CB8AC3E}">
        <p14:creationId xmlns:p14="http://schemas.microsoft.com/office/powerpoint/2010/main" val="1123512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BigBottom">
  <a:themeElements>
    <a:clrScheme name="Retrospettivo">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BigBottom" id="{1C71DA29-6C8F-4EF6-AAE3-A6E73B6271C0}" vid="{EDDA71E2-E2AE-495E-A944-E7CF4E07FBD7}"/>
    </a:ext>
  </a:extLst>
</a:theme>
</file>

<file path=ppt/theme/theme2.xml><?xml version="1.0" encoding="utf-8"?>
<a:theme xmlns:a="http://schemas.openxmlformats.org/drawingml/2006/main" name="1_TemaBigBottom">
  <a:themeElements>
    <a:clrScheme name="Retrospettivo">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BigBottom" id="{1C71DA29-6C8F-4EF6-AAE3-A6E73B6271C0}" vid="{EDDA71E2-E2AE-495E-A944-E7CF4E07FBD7}"/>
    </a:ext>
  </a:extLst>
</a:theme>
</file>

<file path=docProps/app.xml><?xml version="1.0" encoding="utf-8"?>
<Properties xmlns="http://schemas.openxmlformats.org/officeDocument/2006/extended-properties" xmlns:vt="http://schemas.openxmlformats.org/officeDocument/2006/docPropsVTypes">
  <Template>TemaBigBottom</Template>
  <TotalTime>3679</TotalTime>
  <Words>2016</Words>
  <Application>Microsoft Office PowerPoint</Application>
  <PresentationFormat>Widescreen</PresentationFormat>
  <Paragraphs>79</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vt:i4>
      </vt:variant>
    </vt:vector>
  </HeadingPairs>
  <TitlesOfParts>
    <vt:vector size="7" baseType="lpstr">
      <vt:lpstr>Aptos</vt:lpstr>
      <vt:lpstr>Calibri</vt:lpstr>
      <vt:lpstr>Calibri Light</vt:lpstr>
      <vt:lpstr>TemaBigBottom</vt:lpstr>
      <vt:lpstr>1_TemaBigBottom</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Epica e narrativa antica </dc:title>
  <dc:creator>Luca Graverini</dc:creator>
  <cp:lastModifiedBy>Luca Graverini</cp:lastModifiedBy>
  <cp:revision>210</cp:revision>
  <dcterms:created xsi:type="dcterms:W3CDTF">2020-09-20T16:03:12Z</dcterms:created>
  <dcterms:modified xsi:type="dcterms:W3CDTF">2024-11-15T16:54:19Z</dcterms:modified>
</cp:coreProperties>
</file>