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3" r:id="rId2"/>
  </p:sldMasterIdLst>
  <p:sldIdLst>
    <p:sldId id="257" r:id="rId3"/>
    <p:sldId id="296" r:id="rId4"/>
    <p:sldId id="297"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125" d="100"/>
          <a:sy n="125" d="100"/>
        </p:scale>
        <p:origin x="1026"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3.xml"/><Relationship Id="rId4" Type="http://schemas.openxmlformats.org/officeDocument/2006/relationships/slide" Target="slides/slide2.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1" y="6172200"/>
            <a:ext cx="12192000"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099048"/>
            <a:ext cx="12192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8297436-61EC-4C41-81FD-49001E438195}" type="datetimeFigureOut">
              <a:rPr lang="it-IT" smtClean="0"/>
              <a:t>11/11/2024</a:t>
            </a:fld>
            <a:endParaRPr lang="it-IT"/>
          </a:p>
        </p:txBody>
      </p:sp>
      <p:sp>
        <p:nvSpPr>
          <p:cNvPr id="5" name="Footer Placeholder 4"/>
          <p:cNvSpPr>
            <a:spLocks noGrp="1"/>
          </p:cNvSpPr>
          <p:nvPr>
            <p:ph type="ftr" sz="quarter" idx="11"/>
          </p:nvPr>
        </p:nvSpPr>
        <p:spPr>
          <a:xfrm>
            <a:off x="3686185" y="6245353"/>
            <a:ext cx="4822804" cy="579558"/>
          </a:xfrm>
        </p:spPr>
        <p:txBody>
          <a:bodyPr/>
          <a:lstStyle/>
          <a:p>
            <a:endParaRPr lang="it-IT"/>
          </a:p>
        </p:txBody>
      </p:sp>
      <p:sp>
        <p:nvSpPr>
          <p:cNvPr id="6" name="Slide Number Placeholder 5"/>
          <p:cNvSpPr>
            <a:spLocks noGrp="1"/>
          </p:cNvSpPr>
          <p:nvPr>
            <p:ph type="sldNum" sz="quarter" idx="12"/>
          </p:nvPr>
        </p:nvSpPr>
        <p:spPr/>
        <p:txBody>
          <a:bodyPr/>
          <a:lstStyle/>
          <a:p>
            <a:fld id="{92CBEF36-5337-44C0-A392-CA50725F442C}"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27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150795"/>
            <a:ext cx="12188825" cy="7072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175" y="6086787"/>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8297436-61EC-4C41-81FD-49001E438195}" type="datetimeFigureOut">
              <a:rPr lang="it-IT" smtClean="0"/>
              <a:t>11/11/2024</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92CBEF36-5337-44C0-A392-CA50725F442C}" type="slidenum">
              <a:rPr lang="it-IT" smtClean="0"/>
              <a:t>‹N›</a:t>
            </a:fld>
            <a:endParaRPr lang="it-IT"/>
          </a:p>
        </p:txBody>
      </p:sp>
    </p:spTree>
    <p:extLst>
      <p:ext uri="{BB962C8B-B14F-4D97-AF65-F5344CB8AC3E}">
        <p14:creationId xmlns:p14="http://schemas.microsoft.com/office/powerpoint/2010/main" val="383140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1" y="6172200"/>
            <a:ext cx="12192000"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099048"/>
            <a:ext cx="12192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8297436-61EC-4C41-81FD-49001E438195}" type="datetimeFigureOut">
              <a:rPr lang="it-IT" smtClean="0"/>
              <a:t>11/11/2024</a:t>
            </a:fld>
            <a:endParaRPr lang="it-IT"/>
          </a:p>
        </p:txBody>
      </p:sp>
      <p:sp>
        <p:nvSpPr>
          <p:cNvPr id="5" name="Footer Placeholder 4"/>
          <p:cNvSpPr>
            <a:spLocks noGrp="1"/>
          </p:cNvSpPr>
          <p:nvPr>
            <p:ph type="ftr" sz="quarter" idx="11"/>
          </p:nvPr>
        </p:nvSpPr>
        <p:spPr>
          <a:xfrm>
            <a:off x="3686185" y="6245353"/>
            <a:ext cx="4822804" cy="579558"/>
          </a:xfrm>
        </p:spPr>
        <p:txBody>
          <a:bodyPr/>
          <a:lstStyle/>
          <a:p>
            <a:endParaRPr lang="it-IT"/>
          </a:p>
        </p:txBody>
      </p:sp>
      <p:sp>
        <p:nvSpPr>
          <p:cNvPr id="6" name="Slide Number Placeholder 5"/>
          <p:cNvSpPr>
            <a:spLocks noGrp="1"/>
          </p:cNvSpPr>
          <p:nvPr>
            <p:ph type="sldNum" sz="quarter" idx="12"/>
          </p:nvPr>
        </p:nvSpPr>
        <p:spPr/>
        <p:txBody>
          <a:bodyPr/>
          <a:lstStyle/>
          <a:p>
            <a:fld id="{92CBEF36-5337-44C0-A392-CA50725F442C}"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515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150795"/>
            <a:ext cx="12188825" cy="7072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175" y="6086787"/>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8297436-61EC-4C41-81FD-49001E438195}" type="datetimeFigureOut">
              <a:rPr lang="it-IT" smtClean="0"/>
              <a:t>11/11/2024</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92CBEF36-5337-44C0-A392-CA50725F442C}" type="slidenum">
              <a:rPr lang="it-IT" smtClean="0"/>
              <a:t>‹N›</a:t>
            </a:fld>
            <a:endParaRPr lang="it-IT"/>
          </a:p>
        </p:txBody>
      </p:sp>
    </p:spTree>
    <p:extLst>
      <p:ext uri="{BB962C8B-B14F-4D97-AF65-F5344CB8AC3E}">
        <p14:creationId xmlns:p14="http://schemas.microsoft.com/office/powerpoint/2010/main" val="399103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157617"/>
            <a:ext cx="12188825" cy="7003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175" y="6093609"/>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8297436-61EC-4C41-81FD-49001E438195}" type="datetimeFigureOut">
              <a:rPr lang="it-IT" smtClean="0"/>
              <a:t>11/11/2024</a:t>
            </a:fld>
            <a:endParaRPr lang="it-IT"/>
          </a:p>
        </p:txBody>
      </p:sp>
      <p:sp>
        <p:nvSpPr>
          <p:cNvPr id="5" name="Footer Placeholder 4"/>
          <p:cNvSpPr>
            <a:spLocks noGrp="1"/>
          </p:cNvSpPr>
          <p:nvPr>
            <p:ph type="ftr" sz="quarter" idx="3"/>
          </p:nvPr>
        </p:nvSpPr>
        <p:spPr>
          <a:xfrm>
            <a:off x="3686185" y="6221625"/>
            <a:ext cx="4822804" cy="60328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2CBEF36-5337-44C0-A392-CA50725F442C}" type="slidenum">
              <a:rPr lang="it-IT" smtClean="0"/>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428057"/>
      </p:ext>
    </p:extLst>
  </p:cSld>
  <p:clrMap bg1="lt1" tx1="dk1" bg2="lt2" tx2="dk2" accent1="accent1" accent2="accent2" accent3="accent3" accent4="accent4" accent5="accent5" accent6="accent6" hlink="hlink" folHlink="folHlink"/>
  <p:sldLayoutIdLst>
    <p:sldLayoutId id="2147483709" r:id="rId1"/>
    <p:sldLayoutId id="214748371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157617"/>
            <a:ext cx="12188825" cy="7003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175" y="6093609"/>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8297436-61EC-4C41-81FD-49001E438195}" type="datetimeFigureOut">
              <a:rPr lang="it-IT" smtClean="0"/>
              <a:t>11/11/2024</a:t>
            </a:fld>
            <a:endParaRPr lang="it-IT"/>
          </a:p>
        </p:txBody>
      </p:sp>
      <p:sp>
        <p:nvSpPr>
          <p:cNvPr id="5" name="Footer Placeholder 4"/>
          <p:cNvSpPr>
            <a:spLocks noGrp="1"/>
          </p:cNvSpPr>
          <p:nvPr>
            <p:ph type="ftr" sz="quarter" idx="3"/>
          </p:nvPr>
        </p:nvSpPr>
        <p:spPr>
          <a:xfrm>
            <a:off x="3686185" y="6221625"/>
            <a:ext cx="4822804" cy="60328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2CBEF36-5337-44C0-A392-CA50725F442C}" type="slidenum">
              <a:rPr lang="it-IT" smtClean="0"/>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3727001"/>
      </p:ext>
    </p:extLst>
  </p:cSld>
  <p:clrMap bg1="lt1" tx1="dk1" bg2="lt2" tx2="dk2" accent1="accent1" accent2="accent2" accent3="accent3" accent4="accent4" accent5="accent5" accent6="accent6" hlink="hlink" folHlink="folHlink"/>
  <p:sldLayoutIdLst>
    <p:sldLayoutId id="2147483724" r:id="rId1"/>
    <p:sldLayoutId id="2147483725"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raverini.net/"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raverini.net/"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raverini.net/"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E53BEF-B7D8-473E-9D05-135908DD5E8F}"/>
              </a:ext>
            </a:extLst>
          </p:cNvPr>
          <p:cNvSpPr>
            <a:spLocks noGrp="1"/>
          </p:cNvSpPr>
          <p:nvPr>
            <p:ph type="ctrTitle" idx="4294967295"/>
          </p:nvPr>
        </p:nvSpPr>
        <p:spPr>
          <a:xfrm>
            <a:off x="29183" y="398572"/>
            <a:ext cx="12192000" cy="722862"/>
          </a:xfrm>
        </p:spPr>
        <p:txBody>
          <a:bodyPr>
            <a:normAutofit/>
          </a:bodyPr>
          <a:lstStyle/>
          <a:p>
            <a:pPr algn="ctr"/>
            <a:r>
              <a:rPr lang="it-IT" sz="4400" b="1" dirty="0"/>
              <a:t>La storia dell’asino</a:t>
            </a:r>
          </a:p>
        </p:txBody>
      </p:sp>
      <p:grpSp>
        <p:nvGrpSpPr>
          <p:cNvPr id="14" name="Logo">
            <a:extLst>
              <a:ext uri="{FF2B5EF4-FFF2-40B4-BE49-F238E27FC236}">
                <a16:creationId xmlns:a16="http://schemas.microsoft.com/office/drawing/2014/main" id="{B70F189E-D77A-5236-9D7C-C7C7F9BDAB05}"/>
              </a:ext>
            </a:extLst>
          </p:cNvPr>
          <p:cNvGrpSpPr/>
          <p:nvPr/>
        </p:nvGrpSpPr>
        <p:grpSpPr>
          <a:xfrm>
            <a:off x="11078769" y="6385819"/>
            <a:ext cx="1088782" cy="456534"/>
            <a:chOff x="10629322" y="6202757"/>
            <a:chExt cx="1562678" cy="655243"/>
          </a:xfrm>
        </p:grpSpPr>
        <p:sp>
          <p:nvSpPr>
            <p:cNvPr id="15" name="Rettangolo con angoli arrotondati 14">
              <a:extLst>
                <a:ext uri="{FF2B5EF4-FFF2-40B4-BE49-F238E27FC236}">
                  <a16:creationId xmlns:a16="http://schemas.microsoft.com/office/drawing/2014/main" id="{C95B00AA-FDC0-55D8-73E6-BEDB562A405F}"/>
                </a:ext>
              </a:extLst>
            </p:cNvPr>
            <p:cNvSpPr/>
            <p:nvPr/>
          </p:nvSpPr>
          <p:spPr>
            <a:xfrm>
              <a:off x="10629322" y="6202757"/>
              <a:ext cx="1562678" cy="649705"/>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Testo" descr="Immagine che contiene segnale, bottiglia, sedendo, arancia&#10;&#10;Descrizione generata automaticamente">
              <a:hlinkClick r:id="rId2"/>
              <a:extLst>
                <a:ext uri="{FF2B5EF4-FFF2-40B4-BE49-F238E27FC236}">
                  <a16:creationId xmlns:a16="http://schemas.microsoft.com/office/drawing/2014/main" id="{0F1E0575-197D-0F04-8964-F45427A342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9322" y="6208295"/>
              <a:ext cx="1562678" cy="649705"/>
            </a:xfrm>
            <a:prstGeom prst="rect">
              <a:avLst/>
            </a:prstGeom>
            <a:noFill/>
            <a:ln>
              <a:noFill/>
            </a:ln>
          </p:spPr>
        </p:pic>
      </p:grpSp>
      <p:sp>
        <p:nvSpPr>
          <p:cNvPr id="6" name="Pulsante di azione: Avanti o successivo 5">
            <a:hlinkClick r:id="" action="ppaction://hlinkshowjump?jump=nextslide" highlightClick="1"/>
            <a:extLst>
              <a:ext uri="{FF2B5EF4-FFF2-40B4-BE49-F238E27FC236}">
                <a16:creationId xmlns:a16="http://schemas.microsoft.com/office/drawing/2014/main" id="{CDFE90CA-C382-8031-D4B3-3B1E98BF2E8C}"/>
              </a:ext>
            </a:extLst>
          </p:cNvPr>
          <p:cNvSpPr/>
          <p:nvPr/>
        </p:nvSpPr>
        <p:spPr>
          <a:xfrm>
            <a:off x="11654262" y="4878229"/>
            <a:ext cx="446400" cy="1036800"/>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De Bosschere">
            <a:extLst>
              <a:ext uri="{FF2B5EF4-FFF2-40B4-BE49-F238E27FC236}">
                <a16:creationId xmlns:a16="http://schemas.microsoft.com/office/drawing/2014/main" id="{8DEB567C-F00A-8F1E-1CDA-B513C96FDDC2}"/>
              </a:ext>
            </a:extLst>
          </p:cNvPr>
          <p:cNvPicPr>
            <a:picLocks noChangeAspect="1"/>
          </p:cNvPicPr>
          <p:nvPr/>
        </p:nvPicPr>
        <p:blipFill>
          <a:blip r:embed="rId4">
            <a:alphaModFix/>
          </a:blip>
          <a:stretch>
            <a:fillRect/>
          </a:stretch>
        </p:blipFill>
        <p:spPr>
          <a:xfrm>
            <a:off x="2695496" y="4568378"/>
            <a:ext cx="6779558" cy="2109448"/>
          </a:xfrm>
          <a:prstGeom prst="rect">
            <a:avLst/>
          </a:prstGeom>
          <a:effectLst>
            <a:outerShdw blurRad="50800" dist="38100" dir="2700000" algn="tl" rotWithShape="0">
              <a:prstClr val="black">
                <a:alpha val="63000"/>
              </a:prstClr>
            </a:outerShdw>
          </a:effectLst>
        </p:spPr>
      </p:pic>
      <p:grpSp>
        <p:nvGrpSpPr>
          <p:cNvPr id="29" name="Schema">
            <a:extLst>
              <a:ext uri="{FF2B5EF4-FFF2-40B4-BE49-F238E27FC236}">
                <a16:creationId xmlns:a16="http://schemas.microsoft.com/office/drawing/2014/main" id="{5995A26C-2781-BF25-AF33-08DE98B90CA5}"/>
              </a:ext>
            </a:extLst>
          </p:cNvPr>
          <p:cNvGrpSpPr/>
          <p:nvPr/>
        </p:nvGrpSpPr>
        <p:grpSpPr>
          <a:xfrm>
            <a:off x="1" y="1414700"/>
            <a:ext cx="12192000" cy="2185214"/>
            <a:chOff x="1" y="1414700"/>
            <a:chExt cx="12192000" cy="2185214"/>
          </a:xfrm>
        </p:grpSpPr>
        <p:cxnSp>
          <p:nvCxnSpPr>
            <p:cNvPr id="7" name="Connettore 2 6">
              <a:extLst>
                <a:ext uri="{FF2B5EF4-FFF2-40B4-BE49-F238E27FC236}">
                  <a16:creationId xmlns:a16="http://schemas.microsoft.com/office/drawing/2014/main" id="{691AAFD5-D820-4F22-8680-A7A5C912CE71}"/>
                </a:ext>
              </a:extLst>
            </p:cNvPr>
            <p:cNvCxnSpPr>
              <a:cxnSpLocks/>
            </p:cNvCxnSpPr>
            <p:nvPr/>
          </p:nvCxnSpPr>
          <p:spPr>
            <a:xfrm flipH="1">
              <a:off x="2786372" y="1811551"/>
              <a:ext cx="2812171" cy="129975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 name="Connettore 2 7">
              <a:extLst>
                <a:ext uri="{FF2B5EF4-FFF2-40B4-BE49-F238E27FC236}">
                  <a16:creationId xmlns:a16="http://schemas.microsoft.com/office/drawing/2014/main" id="{305211FC-BEBA-4C8F-82E1-B7C1E9A3C4F5}"/>
                </a:ext>
              </a:extLst>
            </p:cNvPr>
            <p:cNvCxnSpPr>
              <a:cxnSpLocks/>
            </p:cNvCxnSpPr>
            <p:nvPr/>
          </p:nvCxnSpPr>
          <p:spPr>
            <a:xfrm>
              <a:off x="6593459" y="1811551"/>
              <a:ext cx="2812169" cy="125661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 name="CasellaDiTesto 2">
              <a:extLst>
                <a:ext uri="{FF2B5EF4-FFF2-40B4-BE49-F238E27FC236}">
                  <a16:creationId xmlns:a16="http://schemas.microsoft.com/office/drawing/2014/main" id="{9B337CA4-3D65-498F-ABE6-396DB9D4D566}"/>
                </a:ext>
              </a:extLst>
            </p:cNvPr>
            <p:cNvSpPr txBox="1"/>
            <p:nvPr/>
          </p:nvSpPr>
          <p:spPr>
            <a:xfrm>
              <a:off x="1" y="1414700"/>
              <a:ext cx="12192000" cy="2185214"/>
            </a:xfrm>
            <a:prstGeom prst="rect">
              <a:avLst/>
            </a:prstGeom>
            <a:noFill/>
            <a:ln>
              <a:noFill/>
            </a:ln>
          </p:spPr>
          <p:txBody>
            <a:bodyPr wrap="square" rtlCol="0">
              <a:spAutoFit/>
            </a:bodyPr>
            <a:lstStyle/>
            <a:p>
              <a:pPr algn="ctr"/>
              <a:r>
                <a:rPr lang="it-IT" b="1" dirty="0"/>
                <a:t>Lucio di Patre, </a:t>
              </a:r>
              <a:r>
                <a:rPr lang="it-IT" b="1" i="1" dirty="0" err="1"/>
                <a:t>Metamorphoseis</a:t>
              </a:r>
              <a:r>
                <a:rPr lang="it-IT" b="1" dirty="0"/>
                <a:t> (Fozio)</a:t>
              </a:r>
              <a:endParaRPr lang="it-IT" b="1" i="1" dirty="0"/>
            </a:p>
            <a:p>
              <a:endParaRPr lang="it-IT" sz="2400" b="1" dirty="0"/>
            </a:p>
            <a:p>
              <a:endParaRPr lang="it-IT" sz="2400" b="1" dirty="0"/>
            </a:p>
            <a:p>
              <a:endParaRPr lang="it-IT" sz="2400" b="1" dirty="0"/>
            </a:p>
            <a:p>
              <a:endParaRPr lang="it-IT" sz="2400" b="1" dirty="0"/>
            </a:p>
            <a:p>
              <a:r>
                <a:rPr lang="it-IT" b="1" dirty="0"/>
                <a:t>                           Pseudo-Luciano, </a:t>
              </a:r>
              <a:r>
                <a:rPr lang="it-IT" b="1" i="1" dirty="0" err="1"/>
                <a:t>Onos</a:t>
              </a:r>
              <a:r>
                <a:rPr lang="it-IT" b="1" dirty="0"/>
                <a:t> (</a:t>
              </a:r>
              <a:r>
                <a:rPr lang="it-IT" b="1" i="1" dirty="0"/>
                <a:t>L’asino</a:t>
              </a:r>
              <a:r>
                <a:rPr lang="it-IT" b="1" dirty="0"/>
                <a:t>)                                                                              Apuleio, </a:t>
              </a:r>
              <a:r>
                <a:rPr lang="it-IT" b="1" i="1" dirty="0"/>
                <a:t>Metamorfosi</a:t>
              </a:r>
              <a:endParaRPr lang="it-IT" b="1" dirty="0"/>
            </a:p>
          </p:txBody>
        </p:sp>
      </p:grpSp>
      <p:sp>
        <p:nvSpPr>
          <p:cNvPr id="17" name="Cliccare">
            <a:extLst>
              <a:ext uri="{FF2B5EF4-FFF2-40B4-BE49-F238E27FC236}">
                <a16:creationId xmlns:a16="http://schemas.microsoft.com/office/drawing/2014/main" id="{EB5C574C-AD9E-8E2B-4B69-B43301B45FF1}"/>
              </a:ext>
            </a:extLst>
          </p:cNvPr>
          <p:cNvSpPr/>
          <p:nvPr/>
        </p:nvSpPr>
        <p:spPr>
          <a:xfrm>
            <a:off x="4692536" y="3594404"/>
            <a:ext cx="2865294" cy="764177"/>
          </a:xfrm>
          <a:prstGeom prst="round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bg1">
                    <a:lumMod val="95000"/>
                  </a:schemeClr>
                </a:solidFill>
              </a:rPr>
              <a:t>Cliccare su di </a:t>
            </a:r>
            <a:r>
              <a:rPr lang="it-IT" sz="1600">
                <a:solidFill>
                  <a:schemeClr val="bg1">
                    <a:lumMod val="95000"/>
                  </a:schemeClr>
                </a:solidFill>
              </a:rPr>
              <a:t>un elemento</a:t>
            </a:r>
            <a:br>
              <a:rPr lang="it-IT" sz="1600" dirty="0">
                <a:solidFill>
                  <a:schemeClr val="bg1">
                    <a:lumMod val="95000"/>
                  </a:schemeClr>
                </a:solidFill>
              </a:rPr>
            </a:br>
            <a:r>
              <a:rPr lang="it-IT" sz="1600" dirty="0">
                <a:solidFill>
                  <a:schemeClr val="bg1">
                    <a:lumMod val="95000"/>
                  </a:schemeClr>
                </a:solidFill>
              </a:rPr>
              <a:t>per </a:t>
            </a:r>
            <a:r>
              <a:rPr lang="it-IT" sz="1600" dirty="0" err="1">
                <a:solidFill>
                  <a:schemeClr val="bg1">
                    <a:lumMod val="95000"/>
                  </a:schemeClr>
                </a:solidFill>
              </a:rPr>
              <a:t>visualizzzare</a:t>
            </a:r>
            <a:r>
              <a:rPr lang="it-IT" sz="1600" dirty="0">
                <a:solidFill>
                  <a:schemeClr val="bg1">
                    <a:lumMod val="95000"/>
                  </a:schemeClr>
                </a:solidFill>
              </a:rPr>
              <a:t> informazioni</a:t>
            </a:r>
          </a:p>
        </p:txBody>
      </p:sp>
      <p:sp>
        <p:nvSpPr>
          <p:cNvPr id="32" name="Click-Lucio di Patre">
            <a:extLst>
              <a:ext uri="{FF2B5EF4-FFF2-40B4-BE49-F238E27FC236}">
                <a16:creationId xmlns:a16="http://schemas.microsoft.com/office/drawing/2014/main" id="{4677868F-AC96-58E0-4F94-6762707BCC7A}"/>
              </a:ext>
            </a:extLst>
          </p:cNvPr>
          <p:cNvSpPr/>
          <p:nvPr/>
        </p:nvSpPr>
        <p:spPr>
          <a:xfrm>
            <a:off x="4192457" y="1403184"/>
            <a:ext cx="3726592" cy="396851"/>
          </a:xfrm>
          <a:prstGeom prst="round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Click-Apuleio">
            <a:extLst>
              <a:ext uri="{FF2B5EF4-FFF2-40B4-BE49-F238E27FC236}">
                <a16:creationId xmlns:a16="http://schemas.microsoft.com/office/drawing/2014/main" id="{678AE109-818B-7B4A-0462-D97CD6944D6F}"/>
              </a:ext>
            </a:extLst>
          </p:cNvPr>
          <p:cNvSpPr/>
          <p:nvPr/>
        </p:nvSpPr>
        <p:spPr>
          <a:xfrm>
            <a:off x="8358996" y="3163950"/>
            <a:ext cx="2420098" cy="364253"/>
          </a:xfrm>
          <a:prstGeom prst="round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lick-Pseudoluciano">
            <a:extLst>
              <a:ext uri="{FF2B5EF4-FFF2-40B4-BE49-F238E27FC236}">
                <a16:creationId xmlns:a16="http://schemas.microsoft.com/office/drawing/2014/main" id="{266AA011-127F-7410-080B-677A9504B1F6}"/>
              </a:ext>
            </a:extLst>
          </p:cNvPr>
          <p:cNvSpPr/>
          <p:nvPr/>
        </p:nvSpPr>
        <p:spPr>
          <a:xfrm>
            <a:off x="1397479" y="3176484"/>
            <a:ext cx="3131389" cy="351719"/>
          </a:xfrm>
          <a:prstGeom prst="round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sfumatura">
            <a:extLst>
              <a:ext uri="{FF2B5EF4-FFF2-40B4-BE49-F238E27FC236}">
                <a16:creationId xmlns:a16="http://schemas.microsoft.com/office/drawing/2014/main" id="{0DE6BB06-D2BA-1D83-5570-1B0D6EB0EB8A}"/>
              </a:ext>
            </a:extLst>
          </p:cNvPr>
          <p:cNvSpPr/>
          <p:nvPr/>
        </p:nvSpPr>
        <p:spPr>
          <a:xfrm>
            <a:off x="0" y="0"/>
            <a:ext cx="12192000" cy="6858000"/>
          </a:xfrm>
          <a:prstGeom prst="rect">
            <a:avLst/>
          </a:pr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B - Apuleio">
            <a:extLst>
              <a:ext uri="{FF2B5EF4-FFF2-40B4-BE49-F238E27FC236}">
                <a16:creationId xmlns:a16="http://schemas.microsoft.com/office/drawing/2014/main" id="{D9FDC411-56C4-7C8B-C5B2-DAB4FC26096C}"/>
              </a:ext>
            </a:extLst>
          </p:cNvPr>
          <p:cNvSpPr/>
          <p:nvPr/>
        </p:nvSpPr>
        <p:spPr>
          <a:xfrm>
            <a:off x="1331780" y="4500000"/>
            <a:ext cx="9612000" cy="2304000"/>
          </a:xfrm>
          <a:prstGeom prst="roundRect">
            <a:avLst/>
          </a:prstGeom>
          <a:solidFill>
            <a:srgbClr val="FFE38B"/>
          </a:solidFill>
          <a:effectLst>
            <a:outerShdw blurRad="50800" dist="38100" dir="2700000" algn="tl" rotWithShape="0">
              <a:prstClr val="black">
                <a:alpha val="6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it-IT" b="1" dirty="0">
                <a:solidFill>
                  <a:schemeClr val="tx1"/>
                </a:solidFill>
              </a:rPr>
              <a:t>Apuleio</a:t>
            </a:r>
          </a:p>
          <a:p>
            <a:pPr algn="just">
              <a:spcAft>
                <a:spcPts val="1200"/>
              </a:spcAft>
            </a:pPr>
            <a:r>
              <a:rPr lang="it-IT" dirty="0">
                <a:solidFill>
                  <a:schemeClr val="tx1"/>
                </a:solidFill>
              </a:rPr>
              <a:t>Oggi si ritiene unanimemente che lo Pseudo-Luciano e Apuleio abbiano ripreso indipendentemente da Lucio di Patre la storia dell’asino; lo Pseudo-Luciano l’avrebbe abbreviata, Apuleio invece l’avrebbe allungata inserendo molte narrazioni secondarie (ma non è chiaro quali) e variando alcuni dettagli. Il finale della storia, collocato a Roma, è di tipo religioso e non comico-satirico (anche se su questo l’interpretazione degli studiosi non è unanime).</a:t>
            </a:r>
          </a:p>
        </p:txBody>
      </p:sp>
      <p:sp>
        <p:nvSpPr>
          <p:cNvPr id="30" name="B - PseudoLuciano">
            <a:extLst>
              <a:ext uri="{FF2B5EF4-FFF2-40B4-BE49-F238E27FC236}">
                <a16:creationId xmlns:a16="http://schemas.microsoft.com/office/drawing/2014/main" id="{8BA3D7D3-7CE4-9FD7-BB10-BE94CC0210F8}"/>
              </a:ext>
            </a:extLst>
          </p:cNvPr>
          <p:cNvSpPr/>
          <p:nvPr/>
        </p:nvSpPr>
        <p:spPr>
          <a:xfrm>
            <a:off x="1332000" y="4500000"/>
            <a:ext cx="9612000" cy="2304000"/>
          </a:xfrm>
          <a:prstGeom prst="roundRect">
            <a:avLst/>
          </a:prstGeom>
          <a:solidFill>
            <a:srgbClr val="FFE38B"/>
          </a:solidFill>
          <a:effectLst>
            <a:outerShdw blurRad="50800" dist="38100" dir="2700000" algn="tl" rotWithShape="0">
              <a:prstClr val="black">
                <a:alpha val="6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it-IT" b="1" dirty="0">
                <a:solidFill>
                  <a:schemeClr val="tx1"/>
                </a:solidFill>
              </a:rPr>
              <a:t>Pseudo-Luciano</a:t>
            </a:r>
          </a:p>
          <a:p>
            <a:pPr algn="just">
              <a:spcAft>
                <a:spcPts val="1200"/>
              </a:spcAft>
            </a:pPr>
            <a:r>
              <a:rPr lang="it-IT" dirty="0">
                <a:solidFill>
                  <a:schemeClr val="tx1"/>
                </a:solidFill>
              </a:rPr>
              <a:t>Tra le opere di Luciano ci è stata tramandata un’operetta, l’</a:t>
            </a:r>
            <a:r>
              <a:rPr lang="it-IT" i="1" dirty="0" err="1">
                <a:solidFill>
                  <a:schemeClr val="tx1"/>
                </a:solidFill>
              </a:rPr>
              <a:t>Onos</a:t>
            </a:r>
            <a:r>
              <a:rPr lang="it-IT" dirty="0">
                <a:solidFill>
                  <a:schemeClr val="tx1"/>
                </a:solidFill>
              </a:rPr>
              <a:t> (= </a:t>
            </a:r>
            <a:r>
              <a:rPr lang="it-IT" i="1" dirty="0">
                <a:solidFill>
                  <a:schemeClr val="tx1"/>
                </a:solidFill>
              </a:rPr>
              <a:t>L’Asino</a:t>
            </a:r>
            <a:r>
              <a:rPr lang="it-IT" dirty="0">
                <a:solidFill>
                  <a:schemeClr val="tx1"/>
                </a:solidFill>
              </a:rPr>
              <a:t>), che per lo più si ritiene non autentica, per motivi di lingua e stile. Racconta la storia del giovane Lucio, curioso di magia, che si trasforma per errore in asino; dopo un anno, in maniera fortunosa riesce a riacquistare sembianze umane. Stando a Fozio, il contenuto dell’</a:t>
            </a:r>
            <a:r>
              <a:rPr lang="it-IT" i="1" dirty="0" err="1">
                <a:solidFill>
                  <a:schemeClr val="tx1"/>
                </a:solidFill>
              </a:rPr>
              <a:t>Onos</a:t>
            </a:r>
            <a:r>
              <a:rPr lang="it-IT" dirty="0">
                <a:solidFill>
                  <a:schemeClr val="tx1"/>
                </a:solidFill>
              </a:rPr>
              <a:t> riprodurrebbe in forma abbreviata parte delle </a:t>
            </a:r>
            <a:r>
              <a:rPr lang="it-IT" i="1" dirty="0" err="1">
                <a:solidFill>
                  <a:schemeClr val="tx1"/>
                </a:solidFill>
              </a:rPr>
              <a:t>Metamorphoseis</a:t>
            </a:r>
            <a:r>
              <a:rPr lang="it-IT" dirty="0">
                <a:solidFill>
                  <a:schemeClr val="tx1"/>
                </a:solidFill>
              </a:rPr>
              <a:t> di Lucio di Patre, con la differenza che l’</a:t>
            </a:r>
            <a:r>
              <a:rPr lang="it-IT" i="1" dirty="0" err="1">
                <a:solidFill>
                  <a:schemeClr val="tx1"/>
                </a:solidFill>
              </a:rPr>
              <a:t>Onos</a:t>
            </a:r>
            <a:r>
              <a:rPr lang="it-IT" dirty="0">
                <a:solidFill>
                  <a:schemeClr val="tx1"/>
                </a:solidFill>
              </a:rPr>
              <a:t> ha un tono satirico.</a:t>
            </a:r>
          </a:p>
        </p:txBody>
      </p:sp>
      <p:sp>
        <p:nvSpPr>
          <p:cNvPr id="20" name="B - Lucio di Patre">
            <a:extLst>
              <a:ext uri="{FF2B5EF4-FFF2-40B4-BE49-F238E27FC236}">
                <a16:creationId xmlns:a16="http://schemas.microsoft.com/office/drawing/2014/main" id="{9BBDF690-F4EB-68DE-9F27-6142242CCF5F}"/>
              </a:ext>
            </a:extLst>
          </p:cNvPr>
          <p:cNvSpPr/>
          <p:nvPr/>
        </p:nvSpPr>
        <p:spPr>
          <a:xfrm>
            <a:off x="1332000" y="4500000"/>
            <a:ext cx="9612000" cy="2304000"/>
          </a:xfrm>
          <a:prstGeom prst="roundRect">
            <a:avLst/>
          </a:prstGeom>
          <a:solidFill>
            <a:srgbClr val="FFE38B"/>
          </a:solidFill>
          <a:effectLst>
            <a:outerShdw blurRad="50800" dist="38100" dir="2700000" algn="tl" rotWithShape="0">
              <a:prstClr val="black">
                <a:alpha val="6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it-IT" b="1" dirty="0">
                <a:solidFill>
                  <a:schemeClr val="tx1"/>
                </a:solidFill>
              </a:rPr>
              <a:t>Lucio di Patre</a:t>
            </a:r>
          </a:p>
          <a:p>
            <a:pPr algn="just">
              <a:spcAft>
                <a:spcPts val="1200"/>
              </a:spcAft>
            </a:pPr>
            <a:r>
              <a:rPr lang="it-IT" dirty="0">
                <a:solidFill>
                  <a:schemeClr val="tx1"/>
                </a:solidFill>
              </a:rPr>
              <a:t>Il patriarca bizantino Fozio (IX) secolo riferisce di aver letto un’opera di un non meglio noto Lucio di Patre (= Patrasso) dal titolo </a:t>
            </a:r>
            <a:r>
              <a:rPr lang="it-IT" i="1" dirty="0" err="1">
                <a:solidFill>
                  <a:schemeClr val="tx1"/>
                </a:solidFill>
              </a:rPr>
              <a:t>Metamorphoseis</a:t>
            </a:r>
            <a:r>
              <a:rPr lang="it-IT" dirty="0">
                <a:solidFill>
                  <a:schemeClr val="tx1"/>
                </a:solidFill>
              </a:rPr>
              <a:t>, per noi perduta. Una parte del contenuto sarebbe poi stata ripresa e abbreviata da Luciano nell’</a:t>
            </a:r>
            <a:r>
              <a:rPr lang="it-IT" i="1" dirty="0" err="1">
                <a:solidFill>
                  <a:schemeClr val="tx1"/>
                </a:solidFill>
              </a:rPr>
              <a:t>Onos</a:t>
            </a:r>
            <a:r>
              <a:rPr lang="it-IT" dirty="0">
                <a:solidFill>
                  <a:schemeClr val="tx1"/>
                </a:solidFill>
              </a:rPr>
              <a:t> (= </a:t>
            </a:r>
            <a:r>
              <a:rPr lang="it-IT" i="1" dirty="0">
                <a:solidFill>
                  <a:schemeClr val="tx1"/>
                </a:solidFill>
              </a:rPr>
              <a:t>L’asino</a:t>
            </a:r>
            <a:r>
              <a:rPr lang="it-IT" dirty="0">
                <a:solidFill>
                  <a:schemeClr val="tx1"/>
                </a:solidFill>
              </a:rPr>
              <a:t>; ma in realtà Fozio non è del tutto sicuro su chi abbia copiato chi); la differenza sarebbe che, mentre Lucio prende sul serio religione e magia, Luciano farebbe la satira delle superstizioni dei Greci.</a:t>
            </a:r>
          </a:p>
        </p:txBody>
      </p:sp>
      <p:grpSp>
        <p:nvGrpSpPr>
          <p:cNvPr id="21" name="CloseButton">
            <a:extLst>
              <a:ext uri="{FF2B5EF4-FFF2-40B4-BE49-F238E27FC236}">
                <a16:creationId xmlns:a16="http://schemas.microsoft.com/office/drawing/2014/main" id="{83D94AE5-2121-392C-4349-715DF4E6F9DB}"/>
              </a:ext>
            </a:extLst>
          </p:cNvPr>
          <p:cNvGrpSpPr/>
          <p:nvPr/>
        </p:nvGrpSpPr>
        <p:grpSpPr>
          <a:xfrm>
            <a:off x="10382122" y="4560860"/>
            <a:ext cx="450850" cy="447143"/>
            <a:chOff x="9526591" y="4819650"/>
            <a:chExt cx="512759" cy="447143"/>
          </a:xfrm>
        </p:grpSpPr>
        <p:sp>
          <p:nvSpPr>
            <p:cNvPr id="22" name="Segno di moltiplicazione 21">
              <a:extLst>
                <a:ext uri="{FF2B5EF4-FFF2-40B4-BE49-F238E27FC236}">
                  <a16:creationId xmlns:a16="http://schemas.microsoft.com/office/drawing/2014/main" id="{D5FE7042-42E5-73AD-337D-0D1FF044758C}"/>
                </a:ext>
              </a:extLst>
            </p:cNvPr>
            <p:cNvSpPr/>
            <p:nvPr/>
          </p:nvSpPr>
          <p:spPr>
            <a:xfrm>
              <a:off x="9598512" y="4855365"/>
              <a:ext cx="379562" cy="370935"/>
            </a:xfrm>
            <a:prstGeom prst="mathMultiply">
              <a:avLst>
                <a:gd name="adj1" fmla="val 171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con angoli arrotondati 22">
              <a:extLst>
                <a:ext uri="{FF2B5EF4-FFF2-40B4-BE49-F238E27FC236}">
                  <a16:creationId xmlns:a16="http://schemas.microsoft.com/office/drawing/2014/main" id="{8CBBB585-B7F7-CE79-5C6D-59F94C31C5B1}"/>
                </a:ext>
              </a:extLst>
            </p:cNvPr>
            <p:cNvSpPr/>
            <p:nvPr/>
          </p:nvSpPr>
          <p:spPr>
            <a:xfrm>
              <a:off x="9526591" y="4819650"/>
              <a:ext cx="512759" cy="44714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07388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1"/>
                                        </p:tgtEl>
                                        <p:attrNameLst>
                                          <p:attrName>style.visibility</p:attrName>
                                        </p:attrNameLst>
                                      </p:cBhvr>
                                      <p:to>
                                        <p:strVal val="hidden"/>
                                      </p:to>
                                    </p:set>
                                  </p:childTnLst>
                                </p:cTn>
                              </p:par>
                              <p:par>
                                <p:cTn id="7" presetID="1" presetClass="exit" presetSubtype="0" fill="hold" grpId="3" nodeType="withEffect">
                                  <p:stCondLst>
                                    <p:cond delay="0"/>
                                  </p:stCondLst>
                                  <p:childTnLst>
                                    <p:set>
                                      <p:cBhvr>
                                        <p:cTn id="8" dur="1" fill="hold">
                                          <p:stCondLst>
                                            <p:cond delay="0"/>
                                          </p:stCondLst>
                                        </p:cTn>
                                        <p:tgtEl>
                                          <p:spTgt spid="20"/>
                                        </p:tgtEl>
                                        <p:attrNameLst>
                                          <p:attrName>style.visibility</p:attrName>
                                        </p:attrNameLst>
                                      </p:cBhvr>
                                      <p:to>
                                        <p:strVal val="hidden"/>
                                      </p:to>
                                    </p:set>
                                  </p:childTnLst>
                                </p:cTn>
                              </p:par>
                              <p:par>
                                <p:cTn id="9" presetID="1" presetClass="exit" presetSubtype="0" fill="hold" grpId="5" nodeType="withEffect">
                                  <p:stCondLst>
                                    <p:cond delay="0"/>
                                  </p:stCondLst>
                                  <p:childTnLst>
                                    <p:set>
                                      <p:cBhvr>
                                        <p:cTn id="10" dur="1" fill="hold">
                                          <p:stCondLst>
                                            <p:cond delay="0"/>
                                          </p:stCondLst>
                                        </p:cTn>
                                        <p:tgtEl>
                                          <p:spTgt spid="19"/>
                                        </p:tgtEl>
                                        <p:attrNameLst>
                                          <p:attrName>style.visibility</p:attrName>
                                        </p:attrNameLst>
                                      </p:cBhvr>
                                      <p:to>
                                        <p:strVal val="hidden"/>
                                      </p:to>
                                    </p:set>
                                  </p:childTnLst>
                                </p:cTn>
                              </p:par>
                              <p:par>
                                <p:cTn id="11" presetID="1" presetClass="exit" presetSubtype="0" fill="hold" grpId="3" nodeType="withEffect">
                                  <p:stCondLst>
                                    <p:cond delay="0"/>
                                  </p:stCondLst>
                                  <p:childTnLst>
                                    <p:set>
                                      <p:cBhvr>
                                        <p:cTn id="12" dur="1" fill="hold">
                                          <p:stCondLst>
                                            <p:cond delay="0"/>
                                          </p:stCondLst>
                                        </p:cTn>
                                        <p:tgtEl>
                                          <p:spTgt spid="30"/>
                                        </p:tgtEl>
                                        <p:attrNameLst>
                                          <p:attrName>style.visibility</p:attrName>
                                        </p:attrNameLst>
                                      </p:cBhvr>
                                      <p:to>
                                        <p:strVal val="hidden"/>
                                      </p:to>
                                    </p:set>
                                  </p:childTnLst>
                                </p:cTn>
                              </p:par>
                              <p:par>
                                <p:cTn id="13" presetID="1" presetClass="exit" presetSubtype="0" fill="hold" grpId="3" nodeType="withEffect">
                                  <p:stCondLst>
                                    <p:cond delay="0"/>
                                  </p:stCondLst>
                                  <p:childTnLst>
                                    <p:set>
                                      <p:cBhvr>
                                        <p:cTn id="14"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4"/>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grpId="4"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2" presetClass="entr" presetSubtype="4"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grpId="4"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4"/>
                  </p:tgtEl>
                </p:cond>
              </p:nextCondLst>
            </p:seq>
            <p:seq concurrent="1" nextAc="seek">
              <p:cTn id="29" restart="whenNotActive" fill="hold" evtFilter="cancelBubble" nodeType="interactiveSeq">
                <p:stCondLst>
                  <p:cond evt="onClick" delay="0">
                    <p:tgtEl>
                      <p:spTgt spid="33"/>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grpId="3"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2" presetClass="entr" presetSubtype="4"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par>
                                <p:cTn id="39" presetID="2" presetClass="entr" presetSubtype="4" fill="hold" grpId="5" nodeType="with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ppt_x"/>
                                          </p:val>
                                        </p:tav>
                                        <p:tav tm="100000">
                                          <p:val>
                                            <p:strVal val="#ppt_x"/>
                                          </p:val>
                                        </p:tav>
                                      </p:tavLst>
                                    </p:anim>
                                    <p:anim calcmode="lin" valueType="num">
                                      <p:cBhvr additive="base">
                                        <p:cTn id="4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3"/>
                  </p:tgtEl>
                </p:cond>
              </p:nextCondLst>
            </p:seq>
            <p:seq concurrent="1" nextAc="seek">
              <p:cTn id="43" restart="whenNotActive" fill="hold" evtFilter="cancelBubble" nodeType="interactiveSeq">
                <p:stCondLst>
                  <p:cond evt="onClick" delay="0">
                    <p:tgtEl>
                      <p:spTgt spid="21"/>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21"/>
                                        </p:tgtEl>
                                      </p:cBhvr>
                                    </p:animEffect>
                                    <p:set>
                                      <p:cBhvr>
                                        <p:cTn id="48" dur="1" fill="hold">
                                          <p:stCondLst>
                                            <p:cond delay="499"/>
                                          </p:stCondLst>
                                        </p:cTn>
                                        <p:tgtEl>
                                          <p:spTgt spid="21"/>
                                        </p:tgtEl>
                                        <p:attrNameLst>
                                          <p:attrName>style.visibility</p:attrName>
                                        </p:attrNameLst>
                                      </p:cBhvr>
                                      <p:to>
                                        <p:strVal val="hidden"/>
                                      </p:to>
                                    </p:set>
                                  </p:childTnLst>
                                </p:cTn>
                              </p:par>
                              <p:par>
                                <p:cTn id="49" presetID="10" presetClass="exit" presetSubtype="0" fill="hold" grpId="2" nodeType="withEffect">
                                  <p:stCondLst>
                                    <p:cond delay="0"/>
                                  </p:stCondLst>
                                  <p:childTnLst>
                                    <p:animEffect transition="out" filter="fade">
                                      <p:cBhvr>
                                        <p:cTn id="50" dur="500"/>
                                        <p:tgtEl>
                                          <p:spTgt spid="20"/>
                                        </p:tgtEl>
                                      </p:cBhvr>
                                    </p:animEffect>
                                    <p:set>
                                      <p:cBhvr>
                                        <p:cTn id="51" dur="1" fill="hold">
                                          <p:stCondLst>
                                            <p:cond delay="499"/>
                                          </p:stCondLst>
                                        </p:cTn>
                                        <p:tgtEl>
                                          <p:spTgt spid="20"/>
                                        </p:tgtEl>
                                        <p:attrNameLst>
                                          <p:attrName>style.visibility</p:attrName>
                                        </p:attrNameLst>
                                      </p:cBhvr>
                                      <p:to>
                                        <p:strVal val="hidden"/>
                                      </p:to>
                                    </p:set>
                                  </p:childTnLst>
                                </p:cTn>
                              </p:par>
                              <p:par>
                                <p:cTn id="52" presetID="10" presetClass="exit" presetSubtype="0" fill="hold" grpId="2" nodeType="withEffect">
                                  <p:stCondLst>
                                    <p:cond delay="0"/>
                                  </p:stCondLst>
                                  <p:childTnLst>
                                    <p:animEffect transition="out" filter="fade">
                                      <p:cBhvr>
                                        <p:cTn id="53" dur="500"/>
                                        <p:tgtEl>
                                          <p:spTgt spid="30"/>
                                        </p:tgtEl>
                                      </p:cBhvr>
                                    </p:animEffect>
                                    <p:set>
                                      <p:cBhvr>
                                        <p:cTn id="54" dur="1" fill="hold">
                                          <p:stCondLst>
                                            <p:cond delay="499"/>
                                          </p:stCondLst>
                                        </p:cTn>
                                        <p:tgtEl>
                                          <p:spTgt spid="30"/>
                                        </p:tgtEl>
                                        <p:attrNameLst>
                                          <p:attrName>style.visibility</p:attrName>
                                        </p:attrNameLst>
                                      </p:cBhvr>
                                      <p:to>
                                        <p:strVal val="hidden"/>
                                      </p:to>
                                    </p:set>
                                  </p:childTnLst>
                                </p:cTn>
                              </p:par>
                              <p:par>
                                <p:cTn id="55" presetID="10" presetClass="exit" presetSubtype="0" fill="hold" grpId="2" nodeType="withEffect">
                                  <p:stCondLst>
                                    <p:cond delay="0"/>
                                  </p:stCondLst>
                                  <p:childTnLst>
                                    <p:animEffect transition="out" filter="fade">
                                      <p:cBhvr>
                                        <p:cTn id="56" dur="500"/>
                                        <p:tgtEl>
                                          <p:spTgt spid="31"/>
                                        </p:tgtEl>
                                      </p:cBhvr>
                                    </p:animEffect>
                                    <p:set>
                                      <p:cBhvr>
                                        <p:cTn id="57" dur="1" fill="hold">
                                          <p:stCondLst>
                                            <p:cond delay="499"/>
                                          </p:stCondLst>
                                        </p:cTn>
                                        <p:tgtEl>
                                          <p:spTgt spid="31"/>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9"/>
                                        </p:tgtEl>
                                      </p:cBhvr>
                                    </p:animEffect>
                                    <p:set>
                                      <p:cBhvr>
                                        <p:cTn id="60"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1" restart="whenNotActive" fill="hold" evtFilter="cancelBubble" nodeType="interactiveSeq">
                <p:stCondLst>
                  <p:cond evt="onClick" delay="0">
                    <p:tgtEl>
                      <p:spTgt spid="32"/>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grpId="6" nodeType="clickEffect">
                                  <p:stCondLst>
                                    <p:cond delay="0"/>
                                  </p:stCondLst>
                                  <p:childTnLst>
                                    <p:set>
                                      <p:cBhvr>
                                        <p:cTn id="65" dur="1" fill="hold">
                                          <p:stCondLst>
                                            <p:cond delay="0"/>
                                          </p:stCondLst>
                                        </p:cTn>
                                        <p:tgtEl>
                                          <p:spTgt spid="19"/>
                                        </p:tgtEl>
                                        <p:attrNameLst>
                                          <p:attrName>style.visibility</p:attrName>
                                        </p:attrNameLst>
                                      </p:cBhvr>
                                      <p:to>
                                        <p:strVal val="visible"/>
                                      </p:to>
                                    </p:set>
                                  </p:childTnLst>
                                </p:cTn>
                              </p:par>
                              <p:par>
                                <p:cTn id="66" presetID="2" presetClass="entr" presetSubtype="4"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fill="hold"/>
                                        <p:tgtEl>
                                          <p:spTgt spid="21"/>
                                        </p:tgtEl>
                                        <p:attrNameLst>
                                          <p:attrName>ppt_x</p:attrName>
                                        </p:attrNameLst>
                                      </p:cBhvr>
                                      <p:tavLst>
                                        <p:tav tm="0">
                                          <p:val>
                                            <p:strVal val="#ppt_x"/>
                                          </p:val>
                                        </p:tav>
                                        <p:tav tm="100000">
                                          <p:val>
                                            <p:strVal val="#ppt_x"/>
                                          </p:val>
                                        </p:tav>
                                      </p:tavLst>
                                    </p:anim>
                                    <p:anim calcmode="lin" valueType="num">
                                      <p:cBhvr additive="base">
                                        <p:cTn id="69" dur="500" fill="hold"/>
                                        <p:tgtEl>
                                          <p:spTgt spid="21"/>
                                        </p:tgtEl>
                                        <p:attrNameLst>
                                          <p:attrName>ppt_y</p:attrName>
                                        </p:attrNameLst>
                                      </p:cBhvr>
                                      <p:tavLst>
                                        <p:tav tm="0">
                                          <p:val>
                                            <p:strVal val="1+#ppt_h/2"/>
                                          </p:val>
                                        </p:tav>
                                        <p:tav tm="100000">
                                          <p:val>
                                            <p:strVal val="#ppt_y"/>
                                          </p:val>
                                        </p:tav>
                                      </p:tavLst>
                                    </p:anim>
                                  </p:childTnLst>
                                </p:cTn>
                              </p:par>
                              <p:par>
                                <p:cTn id="70" presetID="2" presetClass="entr" presetSubtype="4" fill="hold" grpId="4"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ppt_x"/>
                                          </p:val>
                                        </p:tav>
                                        <p:tav tm="100000">
                                          <p:val>
                                            <p:strVal val="#ppt_x"/>
                                          </p:val>
                                        </p:tav>
                                      </p:tavLst>
                                    </p:anim>
                                    <p:anim calcmode="lin" valueType="num">
                                      <p:cBhvr additive="base">
                                        <p:cTn id="7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2"/>
                  </p:tgtEl>
                </p:cond>
              </p:nextCondLst>
            </p:seq>
          </p:childTnLst>
        </p:cTn>
      </p:par>
    </p:tnLst>
    <p:bldLst>
      <p:bldP spid="19" grpId="1" animBg="1"/>
      <p:bldP spid="19" grpId="3" animBg="1"/>
      <p:bldP spid="19" grpId="4" animBg="1"/>
      <p:bldP spid="19" grpId="5" animBg="1"/>
      <p:bldP spid="19" grpId="6" animBg="1"/>
      <p:bldP spid="31" grpId="2" animBg="1"/>
      <p:bldP spid="31" grpId="3" animBg="1"/>
      <p:bldP spid="31" grpId="5" animBg="1"/>
      <p:bldP spid="30" grpId="2" animBg="1"/>
      <p:bldP spid="30" grpId="3" animBg="1"/>
      <p:bldP spid="30" grpId="4" animBg="1"/>
      <p:bldP spid="20" grpId="2" animBg="1"/>
      <p:bldP spid="20" grpId="3" animBg="1"/>
      <p:bldP spid="20" grpId="4"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Logo">
            <a:extLst>
              <a:ext uri="{FF2B5EF4-FFF2-40B4-BE49-F238E27FC236}">
                <a16:creationId xmlns:a16="http://schemas.microsoft.com/office/drawing/2014/main" id="{CC38CD26-4AAD-71C8-A8D1-BA85F5B8C144}"/>
              </a:ext>
            </a:extLst>
          </p:cNvPr>
          <p:cNvGrpSpPr/>
          <p:nvPr/>
        </p:nvGrpSpPr>
        <p:grpSpPr>
          <a:xfrm>
            <a:off x="11078769" y="6385819"/>
            <a:ext cx="1088782" cy="456534"/>
            <a:chOff x="10629322" y="6202757"/>
            <a:chExt cx="1562678" cy="655243"/>
          </a:xfrm>
        </p:grpSpPr>
        <p:sp>
          <p:nvSpPr>
            <p:cNvPr id="5" name="Rettangolo con angoli arrotondati 4">
              <a:extLst>
                <a:ext uri="{FF2B5EF4-FFF2-40B4-BE49-F238E27FC236}">
                  <a16:creationId xmlns:a16="http://schemas.microsoft.com/office/drawing/2014/main" id="{01D8A28D-3F45-BB89-A515-2D5A4E72EFFF}"/>
                </a:ext>
              </a:extLst>
            </p:cNvPr>
            <p:cNvSpPr/>
            <p:nvPr/>
          </p:nvSpPr>
          <p:spPr>
            <a:xfrm>
              <a:off x="10629322" y="6202757"/>
              <a:ext cx="1562678" cy="649705"/>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Testo" descr="Immagine che contiene segnale, bottiglia, sedendo, arancia&#10;&#10;Descrizione generata automaticamente">
              <a:hlinkClick r:id="rId2"/>
              <a:extLst>
                <a:ext uri="{FF2B5EF4-FFF2-40B4-BE49-F238E27FC236}">
                  <a16:creationId xmlns:a16="http://schemas.microsoft.com/office/drawing/2014/main" id="{70DE931C-9398-BE68-AC29-9B77ED7A7D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9322" y="6208295"/>
              <a:ext cx="1562678" cy="649705"/>
            </a:xfrm>
            <a:prstGeom prst="rect">
              <a:avLst/>
            </a:prstGeom>
            <a:noFill/>
            <a:ln>
              <a:noFill/>
            </a:ln>
          </p:spPr>
        </p:pic>
      </p:grpSp>
      <p:sp>
        <p:nvSpPr>
          <p:cNvPr id="23" name="Previous">
            <a:hlinkClick r:id="" action="ppaction://hlinkshowjump?jump=previousslide" highlightClick="1"/>
            <a:extLst>
              <a:ext uri="{FF2B5EF4-FFF2-40B4-BE49-F238E27FC236}">
                <a16:creationId xmlns:a16="http://schemas.microsoft.com/office/drawing/2014/main" id="{8A74342B-5D23-C8E0-D13B-B863146A90F3}"/>
              </a:ext>
            </a:extLst>
          </p:cNvPr>
          <p:cNvSpPr/>
          <p:nvPr/>
        </p:nvSpPr>
        <p:spPr>
          <a:xfrm>
            <a:off x="69012" y="4878229"/>
            <a:ext cx="446018" cy="1035168"/>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1" name="De Bosschere">
            <a:extLst>
              <a:ext uri="{FF2B5EF4-FFF2-40B4-BE49-F238E27FC236}">
                <a16:creationId xmlns:a16="http://schemas.microsoft.com/office/drawing/2014/main" id="{7DFB883B-C993-B153-1CCF-6889055DB81E}"/>
              </a:ext>
            </a:extLst>
          </p:cNvPr>
          <p:cNvPicPr>
            <a:picLocks noChangeAspect="1"/>
          </p:cNvPicPr>
          <p:nvPr/>
        </p:nvPicPr>
        <p:blipFill>
          <a:blip r:embed="rId4">
            <a:alphaModFix/>
          </a:blip>
          <a:stretch>
            <a:fillRect/>
          </a:stretch>
        </p:blipFill>
        <p:spPr>
          <a:xfrm>
            <a:off x="2808089" y="4576824"/>
            <a:ext cx="6575820" cy="2046055"/>
          </a:xfrm>
          <a:prstGeom prst="rect">
            <a:avLst/>
          </a:prstGeom>
          <a:effectLst>
            <a:outerShdw blurRad="50800" dist="38100" dir="2700000" algn="tl" rotWithShape="0">
              <a:prstClr val="black">
                <a:alpha val="63000"/>
              </a:prstClr>
            </a:outerShdw>
          </a:effectLst>
        </p:spPr>
      </p:pic>
      <p:sp>
        <p:nvSpPr>
          <p:cNvPr id="21" name="rettangolo cancella rosso">
            <a:extLst>
              <a:ext uri="{FF2B5EF4-FFF2-40B4-BE49-F238E27FC236}">
                <a16:creationId xmlns:a16="http://schemas.microsoft.com/office/drawing/2014/main" id="{22A79EA9-CA96-9DBE-41AE-2BB554F9303C}"/>
              </a:ext>
            </a:extLst>
          </p:cNvPr>
          <p:cNvSpPr/>
          <p:nvPr/>
        </p:nvSpPr>
        <p:spPr>
          <a:xfrm>
            <a:off x="11337214" y="2411254"/>
            <a:ext cx="91863" cy="3548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0" name="Immagine di sfondo">
            <a:extLst>
              <a:ext uri="{FF2B5EF4-FFF2-40B4-BE49-F238E27FC236}">
                <a16:creationId xmlns:a16="http://schemas.microsoft.com/office/drawing/2014/main" id="{1D65EBF4-23C6-FC18-E493-9F38F02D8768}"/>
              </a:ext>
            </a:extLst>
          </p:cNvPr>
          <p:cNvPicPr>
            <a:picLocks noChangeAspect="1"/>
          </p:cNvPicPr>
          <p:nvPr/>
        </p:nvPicPr>
        <p:blipFill>
          <a:blip r:embed="rId5"/>
          <a:stretch>
            <a:fillRect/>
          </a:stretch>
        </p:blipFill>
        <p:spPr>
          <a:xfrm>
            <a:off x="0" y="1025744"/>
            <a:ext cx="12192000" cy="3441964"/>
          </a:xfrm>
          <a:prstGeom prst="rect">
            <a:avLst/>
          </a:prstGeom>
        </p:spPr>
      </p:pic>
      <p:sp>
        <p:nvSpPr>
          <p:cNvPr id="10" name="Cliccare">
            <a:extLst>
              <a:ext uri="{FF2B5EF4-FFF2-40B4-BE49-F238E27FC236}">
                <a16:creationId xmlns:a16="http://schemas.microsoft.com/office/drawing/2014/main" id="{C1A4AE89-8D87-37F9-7BC9-74D1ABB19418}"/>
              </a:ext>
            </a:extLst>
          </p:cNvPr>
          <p:cNvSpPr/>
          <p:nvPr/>
        </p:nvSpPr>
        <p:spPr>
          <a:xfrm>
            <a:off x="3213454" y="3428884"/>
            <a:ext cx="2865294" cy="764177"/>
          </a:xfrm>
          <a:prstGeom prst="round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bg1">
                    <a:lumMod val="95000"/>
                  </a:schemeClr>
                </a:solidFill>
              </a:rPr>
              <a:t>Cliccare su ogni elemento </a:t>
            </a:r>
            <a:br>
              <a:rPr lang="it-IT" sz="1600" dirty="0">
                <a:solidFill>
                  <a:schemeClr val="bg1">
                    <a:lumMod val="95000"/>
                  </a:schemeClr>
                </a:solidFill>
              </a:rPr>
            </a:br>
            <a:r>
              <a:rPr lang="it-IT" sz="1600" dirty="0">
                <a:solidFill>
                  <a:schemeClr val="bg1">
                    <a:lumMod val="95000"/>
                  </a:schemeClr>
                </a:solidFill>
              </a:rPr>
              <a:t>per </a:t>
            </a:r>
            <a:r>
              <a:rPr lang="it-IT" sz="1600" dirty="0" err="1">
                <a:solidFill>
                  <a:schemeClr val="bg1">
                    <a:lumMod val="95000"/>
                  </a:schemeClr>
                </a:solidFill>
              </a:rPr>
              <a:t>visualizzzare</a:t>
            </a:r>
            <a:r>
              <a:rPr lang="it-IT" sz="1600" dirty="0">
                <a:solidFill>
                  <a:schemeClr val="bg1">
                    <a:lumMod val="95000"/>
                  </a:schemeClr>
                </a:solidFill>
              </a:rPr>
              <a:t> informazioni</a:t>
            </a:r>
          </a:p>
        </p:txBody>
      </p:sp>
      <p:sp>
        <p:nvSpPr>
          <p:cNvPr id="6" name="Titolo 1">
            <a:extLst>
              <a:ext uri="{FF2B5EF4-FFF2-40B4-BE49-F238E27FC236}">
                <a16:creationId xmlns:a16="http://schemas.microsoft.com/office/drawing/2014/main" id="{ABC87E13-DEC1-1A49-D11A-64F58B5FF9AB}"/>
              </a:ext>
            </a:extLst>
          </p:cNvPr>
          <p:cNvSpPr txBox="1">
            <a:spLocks/>
          </p:cNvSpPr>
          <p:nvPr/>
        </p:nvSpPr>
        <p:spPr>
          <a:xfrm>
            <a:off x="0" y="50666"/>
            <a:ext cx="12192000" cy="1038572"/>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it-IT" sz="4400" b="1" dirty="0"/>
              <a:t>Apuleio, </a:t>
            </a:r>
            <a:r>
              <a:rPr lang="it-IT" sz="4400" b="1" i="1" dirty="0"/>
              <a:t>Metamorfosi</a:t>
            </a:r>
            <a:endParaRPr lang="it-IT" sz="4400" b="1" dirty="0"/>
          </a:p>
        </p:txBody>
      </p:sp>
      <p:sp>
        <p:nvSpPr>
          <p:cNvPr id="4" name="Click - Metamorfosi di Lucio">
            <a:extLst>
              <a:ext uri="{FF2B5EF4-FFF2-40B4-BE49-F238E27FC236}">
                <a16:creationId xmlns:a16="http://schemas.microsoft.com/office/drawing/2014/main" id="{28E0E6C5-055F-BCBC-67A1-5BDD2EEECE4E}"/>
              </a:ext>
            </a:extLst>
          </p:cNvPr>
          <p:cNvSpPr/>
          <p:nvPr/>
        </p:nvSpPr>
        <p:spPr>
          <a:xfrm>
            <a:off x="1747089" y="1095588"/>
            <a:ext cx="1984075" cy="333375"/>
          </a:xfrm>
          <a:prstGeom prst="round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Click - Ritrasformazione di Lucio">
            <a:extLst>
              <a:ext uri="{FF2B5EF4-FFF2-40B4-BE49-F238E27FC236}">
                <a16:creationId xmlns:a16="http://schemas.microsoft.com/office/drawing/2014/main" id="{030ADF71-F1E5-A525-BBD6-1ACB201D5C1D}"/>
              </a:ext>
            </a:extLst>
          </p:cNvPr>
          <p:cNvSpPr/>
          <p:nvPr/>
        </p:nvSpPr>
        <p:spPr>
          <a:xfrm>
            <a:off x="9600985" y="1077803"/>
            <a:ext cx="2360258" cy="333375"/>
          </a:xfrm>
          <a:prstGeom prst="round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lick - Lucio a Roma">
            <a:extLst>
              <a:ext uri="{FF2B5EF4-FFF2-40B4-BE49-F238E27FC236}">
                <a16:creationId xmlns:a16="http://schemas.microsoft.com/office/drawing/2014/main" id="{6AC8E64A-7876-6E42-FECA-D47F357BEC24}"/>
              </a:ext>
            </a:extLst>
          </p:cNvPr>
          <p:cNvSpPr/>
          <p:nvPr/>
        </p:nvSpPr>
        <p:spPr>
          <a:xfrm>
            <a:off x="10908649" y="1458905"/>
            <a:ext cx="1220630" cy="485517"/>
          </a:xfrm>
          <a:prstGeom prst="round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lick - Un anno">
            <a:extLst>
              <a:ext uri="{FF2B5EF4-FFF2-40B4-BE49-F238E27FC236}">
                <a16:creationId xmlns:a16="http://schemas.microsoft.com/office/drawing/2014/main" id="{382D1576-5294-E092-866E-EE8DA9750181}"/>
              </a:ext>
            </a:extLst>
          </p:cNvPr>
          <p:cNvSpPr/>
          <p:nvPr/>
        </p:nvSpPr>
        <p:spPr>
          <a:xfrm>
            <a:off x="6095999" y="2501861"/>
            <a:ext cx="1348596" cy="214717"/>
          </a:xfrm>
          <a:prstGeom prst="round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Click - Iside">
            <a:extLst>
              <a:ext uri="{FF2B5EF4-FFF2-40B4-BE49-F238E27FC236}">
                <a16:creationId xmlns:a16="http://schemas.microsoft.com/office/drawing/2014/main" id="{470903D5-282D-513C-B86A-067F43B73FE3}"/>
              </a:ext>
            </a:extLst>
          </p:cNvPr>
          <p:cNvSpPr/>
          <p:nvPr/>
        </p:nvSpPr>
        <p:spPr>
          <a:xfrm>
            <a:off x="10295786" y="2228408"/>
            <a:ext cx="1014986" cy="259857"/>
          </a:xfrm>
          <a:prstGeom prst="round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Click - Amore e Psiche">
            <a:extLst>
              <a:ext uri="{FF2B5EF4-FFF2-40B4-BE49-F238E27FC236}">
                <a16:creationId xmlns:a16="http://schemas.microsoft.com/office/drawing/2014/main" id="{8C17331B-2725-3485-7D0E-A66323B1AA6A}"/>
              </a:ext>
            </a:extLst>
          </p:cNvPr>
          <p:cNvSpPr/>
          <p:nvPr/>
        </p:nvSpPr>
        <p:spPr>
          <a:xfrm>
            <a:off x="3964557" y="1646934"/>
            <a:ext cx="1785667" cy="270947"/>
          </a:xfrm>
          <a:prstGeom prst="round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Click - Carite">
            <a:extLst>
              <a:ext uri="{FF2B5EF4-FFF2-40B4-BE49-F238E27FC236}">
                <a16:creationId xmlns:a16="http://schemas.microsoft.com/office/drawing/2014/main" id="{52F5D282-00A5-3D08-65FA-F66961351417}"/>
              </a:ext>
            </a:extLst>
          </p:cNvPr>
          <p:cNvSpPr/>
          <p:nvPr/>
        </p:nvSpPr>
        <p:spPr>
          <a:xfrm>
            <a:off x="3845560" y="1950857"/>
            <a:ext cx="3573635" cy="223575"/>
          </a:xfrm>
          <a:prstGeom prst="round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lick - Ladroni">
            <a:extLst>
              <a:ext uri="{FF2B5EF4-FFF2-40B4-BE49-F238E27FC236}">
                <a16:creationId xmlns:a16="http://schemas.microsoft.com/office/drawing/2014/main" id="{592863BF-F3D8-7E11-79F1-A33841D81AE9}"/>
              </a:ext>
            </a:extLst>
          </p:cNvPr>
          <p:cNvSpPr/>
          <p:nvPr/>
        </p:nvSpPr>
        <p:spPr>
          <a:xfrm>
            <a:off x="2994661" y="2232206"/>
            <a:ext cx="3291840" cy="259857"/>
          </a:xfrm>
          <a:prstGeom prst="round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Click - A Ipata">
            <a:extLst>
              <a:ext uri="{FF2B5EF4-FFF2-40B4-BE49-F238E27FC236}">
                <a16:creationId xmlns:a16="http://schemas.microsoft.com/office/drawing/2014/main" id="{67FACDC4-A46E-27C6-A2A0-21A530A3AEE5}"/>
              </a:ext>
            </a:extLst>
          </p:cNvPr>
          <p:cNvSpPr/>
          <p:nvPr/>
        </p:nvSpPr>
        <p:spPr>
          <a:xfrm>
            <a:off x="935990" y="2238556"/>
            <a:ext cx="2038580" cy="259857"/>
          </a:xfrm>
          <a:prstGeom prst="round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Click - In Viaggio">
            <a:extLst>
              <a:ext uri="{FF2B5EF4-FFF2-40B4-BE49-F238E27FC236}">
                <a16:creationId xmlns:a16="http://schemas.microsoft.com/office/drawing/2014/main" id="{013529BF-B2EE-EADA-71E3-42B23D2EB07B}"/>
              </a:ext>
            </a:extLst>
          </p:cNvPr>
          <p:cNvSpPr/>
          <p:nvPr/>
        </p:nvSpPr>
        <p:spPr>
          <a:xfrm>
            <a:off x="42063" y="2244250"/>
            <a:ext cx="854785" cy="214717"/>
          </a:xfrm>
          <a:prstGeom prst="round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Click - Aristomene">
            <a:extLst>
              <a:ext uri="{FF2B5EF4-FFF2-40B4-BE49-F238E27FC236}">
                <a16:creationId xmlns:a16="http://schemas.microsoft.com/office/drawing/2014/main" id="{480B9F39-E005-BD86-8CE6-021815CE144D}"/>
              </a:ext>
            </a:extLst>
          </p:cNvPr>
          <p:cNvSpPr/>
          <p:nvPr/>
        </p:nvSpPr>
        <p:spPr>
          <a:xfrm>
            <a:off x="167219" y="3600251"/>
            <a:ext cx="775121" cy="379286"/>
          </a:xfrm>
          <a:prstGeom prst="round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8" name="Click - Diana e Atteone">
            <a:extLst>
              <a:ext uri="{FF2B5EF4-FFF2-40B4-BE49-F238E27FC236}">
                <a16:creationId xmlns:a16="http://schemas.microsoft.com/office/drawing/2014/main" id="{0C53E40F-D102-EFAD-EA81-4A716FC3B9CB}"/>
              </a:ext>
            </a:extLst>
          </p:cNvPr>
          <p:cNvSpPr/>
          <p:nvPr/>
        </p:nvSpPr>
        <p:spPr>
          <a:xfrm>
            <a:off x="1102105" y="4066272"/>
            <a:ext cx="745745" cy="350376"/>
          </a:xfrm>
          <a:custGeom>
            <a:avLst/>
            <a:gdLst>
              <a:gd name="connsiteX0" fmla="*/ 0 w 920481"/>
              <a:gd name="connsiteY0" fmla="*/ 128616 h 771681"/>
              <a:gd name="connsiteX1" fmla="*/ 128616 w 920481"/>
              <a:gd name="connsiteY1" fmla="*/ 0 h 771681"/>
              <a:gd name="connsiteX2" fmla="*/ 791865 w 920481"/>
              <a:gd name="connsiteY2" fmla="*/ 0 h 771681"/>
              <a:gd name="connsiteX3" fmla="*/ 920481 w 920481"/>
              <a:gd name="connsiteY3" fmla="*/ 128616 h 771681"/>
              <a:gd name="connsiteX4" fmla="*/ 920481 w 920481"/>
              <a:gd name="connsiteY4" fmla="*/ 643065 h 771681"/>
              <a:gd name="connsiteX5" fmla="*/ 791865 w 920481"/>
              <a:gd name="connsiteY5" fmla="*/ 771681 h 771681"/>
              <a:gd name="connsiteX6" fmla="*/ 128616 w 920481"/>
              <a:gd name="connsiteY6" fmla="*/ 771681 h 771681"/>
              <a:gd name="connsiteX7" fmla="*/ 0 w 920481"/>
              <a:gd name="connsiteY7" fmla="*/ 643065 h 771681"/>
              <a:gd name="connsiteX8" fmla="*/ 0 w 920481"/>
              <a:gd name="connsiteY8" fmla="*/ 128616 h 771681"/>
              <a:gd name="connsiteX0" fmla="*/ 0 w 920481"/>
              <a:gd name="connsiteY0" fmla="*/ 136236 h 779301"/>
              <a:gd name="connsiteX1" fmla="*/ 128616 w 920481"/>
              <a:gd name="connsiteY1" fmla="*/ 7620 h 779301"/>
              <a:gd name="connsiteX2" fmla="*/ 624225 w 920481"/>
              <a:gd name="connsiteY2" fmla="*/ 0 h 779301"/>
              <a:gd name="connsiteX3" fmla="*/ 920481 w 920481"/>
              <a:gd name="connsiteY3" fmla="*/ 136236 h 779301"/>
              <a:gd name="connsiteX4" fmla="*/ 920481 w 920481"/>
              <a:gd name="connsiteY4" fmla="*/ 650685 h 779301"/>
              <a:gd name="connsiteX5" fmla="*/ 791865 w 920481"/>
              <a:gd name="connsiteY5" fmla="*/ 779301 h 779301"/>
              <a:gd name="connsiteX6" fmla="*/ 128616 w 920481"/>
              <a:gd name="connsiteY6" fmla="*/ 779301 h 779301"/>
              <a:gd name="connsiteX7" fmla="*/ 0 w 920481"/>
              <a:gd name="connsiteY7" fmla="*/ 650685 h 779301"/>
              <a:gd name="connsiteX8" fmla="*/ 0 w 920481"/>
              <a:gd name="connsiteY8" fmla="*/ 136236 h 77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481" h="779301">
                <a:moveTo>
                  <a:pt x="0" y="136236"/>
                </a:moveTo>
                <a:cubicBezTo>
                  <a:pt x="0" y="65203"/>
                  <a:pt x="57583" y="7620"/>
                  <a:pt x="128616" y="7620"/>
                </a:cubicBezTo>
                <a:cubicBezTo>
                  <a:pt x="349699" y="7620"/>
                  <a:pt x="403142" y="0"/>
                  <a:pt x="624225" y="0"/>
                </a:cubicBezTo>
                <a:cubicBezTo>
                  <a:pt x="695258" y="0"/>
                  <a:pt x="920481" y="65203"/>
                  <a:pt x="920481" y="136236"/>
                </a:cubicBezTo>
                <a:lnTo>
                  <a:pt x="920481" y="650685"/>
                </a:lnTo>
                <a:cubicBezTo>
                  <a:pt x="920481" y="721718"/>
                  <a:pt x="862898" y="779301"/>
                  <a:pt x="791865" y="779301"/>
                </a:cubicBezTo>
                <a:lnTo>
                  <a:pt x="128616" y="779301"/>
                </a:lnTo>
                <a:cubicBezTo>
                  <a:pt x="57583" y="779301"/>
                  <a:pt x="0" y="721718"/>
                  <a:pt x="0" y="650685"/>
                </a:cubicBezTo>
                <a:lnTo>
                  <a:pt x="0" y="136236"/>
                </a:lnTo>
                <a:close/>
              </a:path>
            </a:pathLst>
          </a:cu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Click - Telifrone">
            <a:extLst>
              <a:ext uri="{FF2B5EF4-FFF2-40B4-BE49-F238E27FC236}">
                <a16:creationId xmlns:a16="http://schemas.microsoft.com/office/drawing/2014/main" id="{C7187318-0864-673C-FD1E-5F3141A9D6C7}"/>
              </a:ext>
            </a:extLst>
          </p:cNvPr>
          <p:cNvSpPr/>
          <p:nvPr/>
        </p:nvSpPr>
        <p:spPr>
          <a:xfrm>
            <a:off x="1339850" y="3578860"/>
            <a:ext cx="611848" cy="405566"/>
          </a:xfrm>
          <a:prstGeom prst="round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Click - Risus">
            <a:extLst>
              <a:ext uri="{FF2B5EF4-FFF2-40B4-BE49-F238E27FC236}">
                <a16:creationId xmlns:a16="http://schemas.microsoft.com/office/drawing/2014/main" id="{741BB309-C3EE-919A-7B4A-EAF1BC11950F}"/>
              </a:ext>
            </a:extLst>
          </p:cNvPr>
          <p:cNvSpPr/>
          <p:nvPr/>
        </p:nvSpPr>
        <p:spPr>
          <a:xfrm>
            <a:off x="2075536" y="3627323"/>
            <a:ext cx="860934" cy="351907"/>
          </a:xfrm>
          <a:prstGeom prst="round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Click - In campagna">
            <a:extLst>
              <a:ext uri="{FF2B5EF4-FFF2-40B4-BE49-F238E27FC236}">
                <a16:creationId xmlns:a16="http://schemas.microsoft.com/office/drawing/2014/main" id="{7A241EEC-32DB-424C-5625-78749C623742}"/>
              </a:ext>
            </a:extLst>
          </p:cNvPr>
          <p:cNvSpPr/>
          <p:nvPr/>
        </p:nvSpPr>
        <p:spPr>
          <a:xfrm>
            <a:off x="6300032" y="3625651"/>
            <a:ext cx="860934" cy="417706"/>
          </a:xfrm>
          <a:prstGeom prst="round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4" name="Click - fine di Carite">
            <a:extLst>
              <a:ext uri="{FF2B5EF4-FFF2-40B4-BE49-F238E27FC236}">
                <a16:creationId xmlns:a16="http://schemas.microsoft.com/office/drawing/2014/main" id="{8D797580-5C1F-5159-91C3-116C6196F443}"/>
              </a:ext>
            </a:extLst>
          </p:cNvPr>
          <p:cNvSpPr/>
          <p:nvPr/>
        </p:nvSpPr>
        <p:spPr>
          <a:xfrm>
            <a:off x="6876620" y="4141423"/>
            <a:ext cx="860935" cy="376132"/>
          </a:xfrm>
          <a:prstGeom prst="round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Click - Fuga con i servi">
            <a:extLst>
              <a:ext uri="{FF2B5EF4-FFF2-40B4-BE49-F238E27FC236}">
                <a16:creationId xmlns:a16="http://schemas.microsoft.com/office/drawing/2014/main" id="{DE459CB8-473C-3621-7EB2-6B2039E8A35D}"/>
              </a:ext>
            </a:extLst>
          </p:cNvPr>
          <p:cNvSpPr/>
          <p:nvPr/>
        </p:nvSpPr>
        <p:spPr>
          <a:xfrm>
            <a:off x="7345392" y="3636588"/>
            <a:ext cx="920481" cy="333375"/>
          </a:xfrm>
          <a:custGeom>
            <a:avLst/>
            <a:gdLst>
              <a:gd name="connsiteX0" fmla="*/ 0 w 920481"/>
              <a:gd name="connsiteY0" fmla="*/ 128616 h 771681"/>
              <a:gd name="connsiteX1" fmla="*/ 128616 w 920481"/>
              <a:gd name="connsiteY1" fmla="*/ 0 h 771681"/>
              <a:gd name="connsiteX2" fmla="*/ 791865 w 920481"/>
              <a:gd name="connsiteY2" fmla="*/ 0 h 771681"/>
              <a:gd name="connsiteX3" fmla="*/ 920481 w 920481"/>
              <a:gd name="connsiteY3" fmla="*/ 128616 h 771681"/>
              <a:gd name="connsiteX4" fmla="*/ 920481 w 920481"/>
              <a:gd name="connsiteY4" fmla="*/ 643065 h 771681"/>
              <a:gd name="connsiteX5" fmla="*/ 791865 w 920481"/>
              <a:gd name="connsiteY5" fmla="*/ 771681 h 771681"/>
              <a:gd name="connsiteX6" fmla="*/ 128616 w 920481"/>
              <a:gd name="connsiteY6" fmla="*/ 771681 h 771681"/>
              <a:gd name="connsiteX7" fmla="*/ 0 w 920481"/>
              <a:gd name="connsiteY7" fmla="*/ 643065 h 771681"/>
              <a:gd name="connsiteX8" fmla="*/ 0 w 920481"/>
              <a:gd name="connsiteY8" fmla="*/ 128616 h 771681"/>
              <a:gd name="connsiteX0" fmla="*/ 0 w 920481"/>
              <a:gd name="connsiteY0" fmla="*/ 136236 h 779301"/>
              <a:gd name="connsiteX1" fmla="*/ 128616 w 920481"/>
              <a:gd name="connsiteY1" fmla="*/ 7620 h 779301"/>
              <a:gd name="connsiteX2" fmla="*/ 624225 w 920481"/>
              <a:gd name="connsiteY2" fmla="*/ 0 h 779301"/>
              <a:gd name="connsiteX3" fmla="*/ 920481 w 920481"/>
              <a:gd name="connsiteY3" fmla="*/ 136236 h 779301"/>
              <a:gd name="connsiteX4" fmla="*/ 920481 w 920481"/>
              <a:gd name="connsiteY4" fmla="*/ 650685 h 779301"/>
              <a:gd name="connsiteX5" fmla="*/ 791865 w 920481"/>
              <a:gd name="connsiteY5" fmla="*/ 779301 h 779301"/>
              <a:gd name="connsiteX6" fmla="*/ 128616 w 920481"/>
              <a:gd name="connsiteY6" fmla="*/ 779301 h 779301"/>
              <a:gd name="connsiteX7" fmla="*/ 0 w 920481"/>
              <a:gd name="connsiteY7" fmla="*/ 650685 h 779301"/>
              <a:gd name="connsiteX8" fmla="*/ 0 w 920481"/>
              <a:gd name="connsiteY8" fmla="*/ 136236 h 77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481" h="779301">
                <a:moveTo>
                  <a:pt x="0" y="136236"/>
                </a:moveTo>
                <a:cubicBezTo>
                  <a:pt x="0" y="65203"/>
                  <a:pt x="57583" y="7620"/>
                  <a:pt x="128616" y="7620"/>
                </a:cubicBezTo>
                <a:cubicBezTo>
                  <a:pt x="349699" y="7620"/>
                  <a:pt x="403142" y="0"/>
                  <a:pt x="624225" y="0"/>
                </a:cubicBezTo>
                <a:cubicBezTo>
                  <a:pt x="695258" y="0"/>
                  <a:pt x="920481" y="65203"/>
                  <a:pt x="920481" y="136236"/>
                </a:cubicBezTo>
                <a:lnTo>
                  <a:pt x="920481" y="650685"/>
                </a:lnTo>
                <a:cubicBezTo>
                  <a:pt x="920481" y="721718"/>
                  <a:pt x="862898" y="779301"/>
                  <a:pt x="791865" y="779301"/>
                </a:cubicBezTo>
                <a:lnTo>
                  <a:pt x="128616" y="779301"/>
                </a:lnTo>
                <a:cubicBezTo>
                  <a:pt x="57583" y="779301"/>
                  <a:pt x="0" y="721718"/>
                  <a:pt x="0" y="650685"/>
                </a:cubicBezTo>
                <a:lnTo>
                  <a:pt x="0" y="136236"/>
                </a:lnTo>
                <a:close/>
              </a:path>
            </a:pathLst>
          </a:cu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Click - Dea Syria">
            <a:extLst>
              <a:ext uri="{FF2B5EF4-FFF2-40B4-BE49-F238E27FC236}">
                <a16:creationId xmlns:a16="http://schemas.microsoft.com/office/drawing/2014/main" id="{6E8CF898-C376-E8B3-08C3-329A05BF08EB}"/>
              </a:ext>
            </a:extLst>
          </p:cNvPr>
          <p:cNvSpPr/>
          <p:nvPr/>
        </p:nvSpPr>
        <p:spPr>
          <a:xfrm>
            <a:off x="8061960" y="4056361"/>
            <a:ext cx="669433" cy="353116"/>
          </a:xfrm>
          <a:custGeom>
            <a:avLst/>
            <a:gdLst>
              <a:gd name="connsiteX0" fmla="*/ 0 w 920481"/>
              <a:gd name="connsiteY0" fmla="*/ 128616 h 771681"/>
              <a:gd name="connsiteX1" fmla="*/ 128616 w 920481"/>
              <a:gd name="connsiteY1" fmla="*/ 0 h 771681"/>
              <a:gd name="connsiteX2" fmla="*/ 791865 w 920481"/>
              <a:gd name="connsiteY2" fmla="*/ 0 h 771681"/>
              <a:gd name="connsiteX3" fmla="*/ 920481 w 920481"/>
              <a:gd name="connsiteY3" fmla="*/ 128616 h 771681"/>
              <a:gd name="connsiteX4" fmla="*/ 920481 w 920481"/>
              <a:gd name="connsiteY4" fmla="*/ 643065 h 771681"/>
              <a:gd name="connsiteX5" fmla="*/ 791865 w 920481"/>
              <a:gd name="connsiteY5" fmla="*/ 771681 h 771681"/>
              <a:gd name="connsiteX6" fmla="*/ 128616 w 920481"/>
              <a:gd name="connsiteY6" fmla="*/ 771681 h 771681"/>
              <a:gd name="connsiteX7" fmla="*/ 0 w 920481"/>
              <a:gd name="connsiteY7" fmla="*/ 643065 h 771681"/>
              <a:gd name="connsiteX8" fmla="*/ 0 w 920481"/>
              <a:gd name="connsiteY8" fmla="*/ 128616 h 771681"/>
              <a:gd name="connsiteX0" fmla="*/ 0 w 920481"/>
              <a:gd name="connsiteY0" fmla="*/ 136236 h 779301"/>
              <a:gd name="connsiteX1" fmla="*/ 128616 w 920481"/>
              <a:gd name="connsiteY1" fmla="*/ 7620 h 779301"/>
              <a:gd name="connsiteX2" fmla="*/ 624225 w 920481"/>
              <a:gd name="connsiteY2" fmla="*/ 0 h 779301"/>
              <a:gd name="connsiteX3" fmla="*/ 920481 w 920481"/>
              <a:gd name="connsiteY3" fmla="*/ 136236 h 779301"/>
              <a:gd name="connsiteX4" fmla="*/ 920481 w 920481"/>
              <a:gd name="connsiteY4" fmla="*/ 650685 h 779301"/>
              <a:gd name="connsiteX5" fmla="*/ 791865 w 920481"/>
              <a:gd name="connsiteY5" fmla="*/ 779301 h 779301"/>
              <a:gd name="connsiteX6" fmla="*/ 128616 w 920481"/>
              <a:gd name="connsiteY6" fmla="*/ 779301 h 779301"/>
              <a:gd name="connsiteX7" fmla="*/ 0 w 920481"/>
              <a:gd name="connsiteY7" fmla="*/ 650685 h 779301"/>
              <a:gd name="connsiteX8" fmla="*/ 0 w 920481"/>
              <a:gd name="connsiteY8" fmla="*/ 136236 h 77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481" h="779301">
                <a:moveTo>
                  <a:pt x="0" y="136236"/>
                </a:moveTo>
                <a:cubicBezTo>
                  <a:pt x="0" y="65203"/>
                  <a:pt x="57583" y="7620"/>
                  <a:pt x="128616" y="7620"/>
                </a:cubicBezTo>
                <a:cubicBezTo>
                  <a:pt x="349699" y="7620"/>
                  <a:pt x="403142" y="0"/>
                  <a:pt x="624225" y="0"/>
                </a:cubicBezTo>
                <a:cubicBezTo>
                  <a:pt x="695258" y="0"/>
                  <a:pt x="920481" y="65203"/>
                  <a:pt x="920481" y="136236"/>
                </a:cubicBezTo>
                <a:lnTo>
                  <a:pt x="920481" y="650685"/>
                </a:lnTo>
                <a:cubicBezTo>
                  <a:pt x="920481" y="721718"/>
                  <a:pt x="862898" y="779301"/>
                  <a:pt x="791865" y="779301"/>
                </a:cubicBezTo>
                <a:lnTo>
                  <a:pt x="128616" y="779301"/>
                </a:lnTo>
                <a:cubicBezTo>
                  <a:pt x="57583" y="779301"/>
                  <a:pt x="0" y="721718"/>
                  <a:pt x="0" y="650685"/>
                </a:cubicBezTo>
                <a:lnTo>
                  <a:pt x="0" y="136236"/>
                </a:lnTo>
                <a:close/>
              </a:path>
            </a:pathLst>
          </a:cu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Click - Mugnaio">
            <a:extLst>
              <a:ext uri="{FF2B5EF4-FFF2-40B4-BE49-F238E27FC236}">
                <a16:creationId xmlns:a16="http://schemas.microsoft.com/office/drawing/2014/main" id="{5F31DC88-6AE7-1740-35D2-4483F254907A}"/>
              </a:ext>
            </a:extLst>
          </p:cNvPr>
          <p:cNvSpPr/>
          <p:nvPr/>
        </p:nvSpPr>
        <p:spPr>
          <a:xfrm>
            <a:off x="8398505" y="3625651"/>
            <a:ext cx="580395" cy="368682"/>
          </a:xfrm>
          <a:custGeom>
            <a:avLst/>
            <a:gdLst>
              <a:gd name="connsiteX0" fmla="*/ 0 w 920481"/>
              <a:gd name="connsiteY0" fmla="*/ 128616 h 771681"/>
              <a:gd name="connsiteX1" fmla="*/ 128616 w 920481"/>
              <a:gd name="connsiteY1" fmla="*/ 0 h 771681"/>
              <a:gd name="connsiteX2" fmla="*/ 791865 w 920481"/>
              <a:gd name="connsiteY2" fmla="*/ 0 h 771681"/>
              <a:gd name="connsiteX3" fmla="*/ 920481 w 920481"/>
              <a:gd name="connsiteY3" fmla="*/ 128616 h 771681"/>
              <a:gd name="connsiteX4" fmla="*/ 920481 w 920481"/>
              <a:gd name="connsiteY4" fmla="*/ 643065 h 771681"/>
              <a:gd name="connsiteX5" fmla="*/ 791865 w 920481"/>
              <a:gd name="connsiteY5" fmla="*/ 771681 h 771681"/>
              <a:gd name="connsiteX6" fmla="*/ 128616 w 920481"/>
              <a:gd name="connsiteY6" fmla="*/ 771681 h 771681"/>
              <a:gd name="connsiteX7" fmla="*/ 0 w 920481"/>
              <a:gd name="connsiteY7" fmla="*/ 643065 h 771681"/>
              <a:gd name="connsiteX8" fmla="*/ 0 w 920481"/>
              <a:gd name="connsiteY8" fmla="*/ 128616 h 771681"/>
              <a:gd name="connsiteX0" fmla="*/ 0 w 920481"/>
              <a:gd name="connsiteY0" fmla="*/ 136236 h 779301"/>
              <a:gd name="connsiteX1" fmla="*/ 128616 w 920481"/>
              <a:gd name="connsiteY1" fmla="*/ 7620 h 779301"/>
              <a:gd name="connsiteX2" fmla="*/ 624225 w 920481"/>
              <a:gd name="connsiteY2" fmla="*/ 0 h 779301"/>
              <a:gd name="connsiteX3" fmla="*/ 920481 w 920481"/>
              <a:gd name="connsiteY3" fmla="*/ 136236 h 779301"/>
              <a:gd name="connsiteX4" fmla="*/ 920481 w 920481"/>
              <a:gd name="connsiteY4" fmla="*/ 650685 h 779301"/>
              <a:gd name="connsiteX5" fmla="*/ 791865 w 920481"/>
              <a:gd name="connsiteY5" fmla="*/ 779301 h 779301"/>
              <a:gd name="connsiteX6" fmla="*/ 128616 w 920481"/>
              <a:gd name="connsiteY6" fmla="*/ 779301 h 779301"/>
              <a:gd name="connsiteX7" fmla="*/ 0 w 920481"/>
              <a:gd name="connsiteY7" fmla="*/ 650685 h 779301"/>
              <a:gd name="connsiteX8" fmla="*/ 0 w 920481"/>
              <a:gd name="connsiteY8" fmla="*/ 136236 h 77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481" h="779301">
                <a:moveTo>
                  <a:pt x="0" y="136236"/>
                </a:moveTo>
                <a:cubicBezTo>
                  <a:pt x="0" y="65203"/>
                  <a:pt x="57583" y="7620"/>
                  <a:pt x="128616" y="7620"/>
                </a:cubicBezTo>
                <a:cubicBezTo>
                  <a:pt x="349699" y="7620"/>
                  <a:pt x="403142" y="0"/>
                  <a:pt x="624225" y="0"/>
                </a:cubicBezTo>
                <a:cubicBezTo>
                  <a:pt x="695258" y="0"/>
                  <a:pt x="920481" y="65203"/>
                  <a:pt x="920481" y="136236"/>
                </a:cubicBezTo>
                <a:lnTo>
                  <a:pt x="920481" y="650685"/>
                </a:lnTo>
                <a:cubicBezTo>
                  <a:pt x="920481" y="721718"/>
                  <a:pt x="862898" y="779301"/>
                  <a:pt x="791865" y="779301"/>
                </a:cubicBezTo>
                <a:lnTo>
                  <a:pt x="128616" y="779301"/>
                </a:lnTo>
                <a:cubicBezTo>
                  <a:pt x="57583" y="779301"/>
                  <a:pt x="0" y="721718"/>
                  <a:pt x="0" y="650685"/>
                </a:cubicBezTo>
                <a:lnTo>
                  <a:pt x="0" y="136236"/>
                </a:lnTo>
                <a:close/>
              </a:path>
            </a:pathLst>
          </a:cu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Click - Ortolano">
            <a:extLst>
              <a:ext uri="{FF2B5EF4-FFF2-40B4-BE49-F238E27FC236}">
                <a16:creationId xmlns:a16="http://schemas.microsoft.com/office/drawing/2014/main" id="{7379042C-D06F-90A2-B9B9-E417276B0619}"/>
              </a:ext>
            </a:extLst>
          </p:cNvPr>
          <p:cNvSpPr/>
          <p:nvPr/>
        </p:nvSpPr>
        <p:spPr>
          <a:xfrm>
            <a:off x="8778114" y="4067002"/>
            <a:ext cx="580395" cy="353116"/>
          </a:xfrm>
          <a:custGeom>
            <a:avLst/>
            <a:gdLst>
              <a:gd name="connsiteX0" fmla="*/ 0 w 920481"/>
              <a:gd name="connsiteY0" fmla="*/ 128616 h 771681"/>
              <a:gd name="connsiteX1" fmla="*/ 128616 w 920481"/>
              <a:gd name="connsiteY1" fmla="*/ 0 h 771681"/>
              <a:gd name="connsiteX2" fmla="*/ 791865 w 920481"/>
              <a:gd name="connsiteY2" fmla="*/ 0 h 771681"/>
              <a:gd name="connsiteX3" fmla="*/ 920481 w 920481"/>
              <a:gd name="connsiteY3" fmla="*/ 128616 h 771681"/>
              <a:gd name="connsiteX4" fmla="*/ 920481 w 920481"/>
              <a:gd name="connsiteY4" fmla="*/ 643065 h 771681"/>
              <a:gd name="connsiteX5" fmla="*/ 791865 w 920481"/>
              <a:gd name="connsiteY5" fmla="*/ 771681 h 771681"/>
              <a:gd name="connsiteX6" fmla="*/ 128616 w 920481"/>
              <a:gd name="connsiteY6" fmla="*/ 771681 h 771681"/>
              <a:gd name="connsiteX7" fmla="*/ 0 w 920481"/>
              <a:gd name="connsiteY7" fmla="*/ 643065 h 771681"/>
              <a:gd name="connsiteX8" fmla="*/ 0 w 920481"/>
              <a:gd name="connsiteY8" fmla="*/ 128616 h 771681"/>
              <a:gd name="connsiteX0" fmla="*/ 0 w 920481"/>
              <a:gd name="connsiteY0" fmla="*/ 136236 h 779301"/>
              <a:gd name="connsiteX1" fmla="*/ 128616 w 920481"/>
              <a:gd name="connsiteY1" fmla="*/ 7620 h 779301"/>
              <a:gd name="connsiteX2" fmla="*/ 624225 w 920481"/>
              <a:gd name="connsiteY2" fmla="*/ 0 h 779301"/>
              <a:gd name="connsiteX3" fmla="*/ 920481 w 920481"/>
              <a:gd name="connsiteY3" fmla="*/ 136236 h 779301"/>
              <a:gd name="connsiteX4" fmla="*/ 920481 w 920481"/>
              <a:gd name="connsiteY4" fmla="*/ 650685 h 779301"/>
              <a:gd name="connsiteX5" fmla="*/ 791865 w 920481"/>
              <a:gd name="connsiteY5" fmla="*/ 779301 h 779301"/>
              <a:gd name="connsiteX6" fmla="*/ 128616 w 920481"/>
              <a:gd name="connsiteY6" fmla="*/ 779301 h 779301"/>
              <a:gd name="connsiteX7" fmla="*/ 0 w 920481"/>
              <a:gd name="connsiteY7" fmla="*/ 650685 h 779301"/>
              <a:gd name="connsiteX8" fmla="*/ 0 w 920481"/>
              <a:gd name="connsiteY8" fmla="*/ 136236 h 77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481" h="779301">
                <a:moveTo>
                  <a:pt x="0" y="136236"/>
                </a:moveTo>
                <a:cubicBezTo>
                  <a:pt x="0" y="65203"/>
                  <a:pt x="57583" y="7620"/>
                  <a:pt x="128616" y="7620"/>
                </a:cubicBezTo>
                <a:cubicBezTo>
                  <a:pt x="349699" y="7620"/>
                  <a:pt x="403142" y="0"/>
                  <a:pt x="624225" y="0"/>
                </a:cubicBezTo>
                <a:cubicBezTo>
                  <a:pt x="695258" y="0"/>
                  <a:pt x="920481" y="65203"/>
                  <a:pt x="920481" y="136236"/>
                </a:cubicBezTo>
                <a:lnTo>
                  <a:pt x="920481" y="650685"/>
                </a:lnTo>
                <a:cubicBezTo>
                  <a:pt x="920481" y="721718"/>
                  <a:pt x="862898" y="779301"/>
                  <a:pt x="791865" y="779301"/>
                </a:cubicBezTo>
                <a:lnTo>
                  <a:pt x="128616" y="779301"/>
                </a:lnTo>
                <a:cubicBezTo>
                  <a:pt x="57583" y="779301"/>
                  <a:pt x="0" y="721718"/>
                  <a:pt x="0" y="650685"/>
                </a:cubicBezTo>
                <a:lnTo>
                  <a:pt x="0" y="136236"/>
                </a:lnTo>
                <a:close/>
              </a:path>
            </a:pathLst>
          </a:cu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Click - Soldato romano">
            <a:extLst>
              <a:ext uri="{FF2B5EF4-FFF2-40B4-BE49-F238E27FC236}">
                <a16:creationId xmlns:a16="http://schemas.microsoft.com/office/drawing/2014/main" id="{44080352-BFB8-C1A1-A991-FE0790B45107}"/>
              </a:ext>
            </a:extLst>
          </p:cNvPr>
          <p:cNvSpPr/>
          <p:nvPr/>
        </p:nvSpPr>
        <p:spPr>
          <a:xfrm>
            <a:off x="9079230" y="3600250"/>
            <a:ext cx="948333" cy="382459"/>
          </a:xfrm>
          <a:custGeom>
            <a:avLst/>
            <a:gdLst>
              <a:gd name="connsiteX0" fmla="*/ 0 w 920481"/>
              <a:gd name="connsiteY0" fmla="*/ 128616 h 771681"/>
              <a:gd name="connsiteX1" fmla="*/ 128616 w 920481"/>
              <a:gd name="connsiteY1" fmla="*/ 0 h 771681"/>
              <a:gd name="connsiteX2" fmla="*/ 791865 w 920481"/>
              <a:gd name="connsiteY2" fmla="*/ 0 h 771681"/>
              <a:gd name="connsiteX3" fmla="*/ 920481 w 920481"/>
              <a:gd name="connsiteY3" fmla="*/ 128616 h 771681"/>
              <a:gd name="connsiteX4" fmla="*/ 920481 w 920481"/>
              <a:gd name="connsiteY4" fmla="*/ 643065 h 771681"/>
              <a:gd name="connsiteX5" fmla="*/ 791865 w 920481"/>
              <a:gd name="connsiteY5" fmla="*/ 771681 h 771681"/>
              <a:gd name="connsiteX6" fmla="*/ 128616 w 920481"/>
              <a:gd name="connsiteY6" fmla="*/ 771681 h 771681"/>
              <a:gd name="connsiteX7" fmla="*/ 0 w 920481"/>
              <a:gd name="connsiteY7" fmla="*/ 643065 h 771681"/>
              <a:gd name="connsiteX8" fmla="*/ 0 w 920481"/>
              <a:gd name="connsiteY8" fmla="*/ 128616 h 771681"/>
              <a:gd name="connsiteX0" fmla="*/ 0 w 920481"/>
              <a:gd name="connsiteY0" fmla="*/ 136236 h 779301"/>
              <a:gd name="connsiteX1" fmla="*/ 128616 w 920481"/>
              <a:gd name="connsiteY1" fmla="*/ 7620 h 779301"/>
              <a:gd name="connsiteX2" fmla="*/ 624225 w 920481"/>
              <a:gd name="connsiteY2" fmla="*/ 0 h 779301"/>
              <a:gd name="connsiteX3" fmla="*/ 920481 w 920481"/>
              <a:gd name="connsiteY3" fmla="*/ 136236 h 779301"/>
              <a:gd name="connsiteX4" fmla="*/ 920481 w 920481"/>
              <a:gd name="connsiteY4" fmla="*/ 650685 h 779301"/>
              <a:gd name="connsiteX5" fmla="*/ 791865 w 920481"/>
              <a:gd name="connsiteY5" fmla="*/ 779301 h 779301"/>
              <a:gd name="connsiteX6" fmla="*/ 128616 w 920481"/>
              <a:gd name="connsiteY6" fmla="*/ 779301 h 779301"/>
              <a:gd name="connsiteX7" fmla="*/ 0 w 920481"/>
              <a:gd name="connsiteY7" fmla="*/ 650685 h 779301"/>
              <a:gd name="connsiteX8" fmla="*/ 0 w 920481"/>
              <a:gd name="connsiteY8" fmla="*/ 136236 h 77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481" h="779301">
                <a:moveTo>
                  <a:pt x="0" y="136236"/>
                </a:moveTo>
                <a:cubicBezTo>
                  <a:pt x="0" y="65203"/>
                  <a:pt x="57583" y="7620"/>
                  <a:pt x="128616" y="7620"/>
                </a:cubicBezTo>
                <a:cubicBezTo>
                  <a:pt x="349699" y="7620"/>
                  <a:pt x="403142" y="0"/>
                  <a:pt x="624225" y="0"/>
                </a:cubicBezTo>
                <a:cubicBezTo>
                  <a:pt x="695258" y="0"/>
                  <a:pt x="920481" y="65203"/>
                  <a:pt x="920481" y="136236"/>
                </a:cubicBezTo>
                <a:lnTo>
                  <a:pt x="920481" y="650685"/>
                </a:lnTo>
                <a:cubicBezTo>
                  <a:pt x="920481" y="721718"/>
                  <a:pt x="862898" y="779301"/>
                  <a:pt x="791865" y="779301"/>
                </a:cubicBezTo>
                <a:lnTo>
                  <a:pt x="128616" y="779301"/>
                </a:lnTo>
                <a:cubicBezTo>
                  <a:pt x="57583" y="779301"/>
                  <a:pt x="0" y="721718"/>
                  <a:pt x="0" y="650685"/>
                </a:cubicBezTo>
                <a:lnTo>
                  <a:pt x="0" y="136236"/>
                </a:lnTo>
                <a:close/>
              </a:path>
            </a:pathLst>
          </a:cu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Click - Cuochi e Tiaso">
            <a:extLst>
              <a:ext uri="{FF2B5EF4-FFF2-40B4-BE49-F238E27FC236}">
                <a16:creationId xmlns:a16="http://schemas.microsoft.com/office/drawing/2014/main" id="{87995396-ECF7-F3F1-43C8-D76131AA2F83}"/>
              </a:ext>
            </a:extLst>
          </p:cNvPr>
          <p:cNvSpPr/>
          <p:nvPr/>
        </p:nvSpPr>
        <p:spPr>
          <a:xfrm>
            <a:off x="9490611" y="4077947"/>
            <a:ext cx="948333" cy="331529"/>
          </a:xfrm>
          <a:custGeom>
            <a:avLst/>
            <a:gdLst>
              <a:gd name="connsiteX0" fmla="*/ 0 w 920481"/>
              <a:gd name="connsiteY0" fmla="*/ 128616 h 771681"/>
              <a:gd name="connsiteX1" fmla="*/ 128616 w 920481"/>
              <a:gd name="connsiteY1" fmla="*/ 0 h 771681"/>
              <a:gd name="connsiteX2" fmla="*/ 791865 w 920481"/>
              <a:gd name="connsiteY2" fmla="*/ 0 h 771681"/>
              <a:gd name="connsiteX3" fmla="*/ 920481 w 920481"/>
              <a:gd name="connsiteY3" fmla="*/ 128616 h 771681"/>
              <a:gd name="connsiteX4" fmla="*/ 920481 w 920481"/>
              <a:gd name="connsiteY4" fmla="*/ 643065 h 771681"/>
              <a:gd name="connsiteX5" fmla="*/ 791865 w 920481"/>
              <a:gd name="connsiteY5" fmla="*/ 771681 h 771681"/>
              <a:gd name="connsiteX6" fmla="*/ 128616 w 920481"/>
              <a:gd name="connsiteY6" fmla="*/ 771681 h 771681"/>
              <a:gd name="connsiteX7" fmla="*/ 0 w 920481"/>
              <a:gd name="connsiteY7" fmla="*/ 643065 h 771681"/>
              <a:gd name="connsiteX8" fmla="*/ 0 w 920481"/>
              <a:gd name="connsiteY8" fmla="*/ 128616 h 771681"/>
              <a:gd name="connsiteX0" fmla="*/ 0 w 920481"/>
              <a:gd name="connsiteY0" fmla="*/ 136236 h 779301"/>
              <a:gd name="connsiteX1" fmla="*/ 128616 w 920481"/>
              <a:gd name="connsiteY1" fmla="*/ 7620 h 779301"/>
              <a:gd name="connsiteX2" fmla="*/ 624225 w 920481"/>
              <a:gd name="connsiteY2" fmla="*/ 0 h 779301"/>
              <a:gd name="connsiteX3" fmla="*/ 920481 w 920481"/>
              <a:gd name="connsiteY3" fmla="*/ 136236 h 779301"/>
              <a:gd name="connsiteX4" fmla="*/ 920481 w 920481"/>
              <a:gd name="connsiteY4" fmla="*/ 650685 h 779301"/>
              <a:gd name="connsiteX5" fmla="*/ 791865 w 920481"/>
              <a:gd name="connsiteY5" fmla="*/ 779301 h 779301"/>
              <a:gd name="connsiteX6" fmla="*/ 128616 w 920481"/>
              <a:gd name="connsiteY6" fmla="*/ 779301 h 779301"/>
              <a:gd name="connsiteX7" fmla="*/ 0 w 920481"/>
              <a:gd name="connsiteY7" fmla="*/ 650685 h 779301"/>
              <a:gd name="connsiteX8" fmla="*/ 0 w 920481"/>
              <a:gd name="connsiteY8" fmla="*/ 136236 h 77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481" h="779301">
                <a:moveTo>
                  <a:pt x="0" y="136236"/>
                </a:moveTo>
                <a:cubicBezTo>
                  <a:pt x="0" y="65203"/>
                  <a:pt x="57583" y="7620"/>
                  <a:pt x="128616" y="7620"/>
                </a:cubicBezTo>
                <a:cubicBezTo>
                  <a:pt x="349699" y="7620"/>
                  <a:pt x="403142" y="0"/>
                  <a:pt x="624225" y="0"/>
                </a:cubicBezTo>
                <a:cubicBezTo>
                  <a:pt x="695258" y="0"/>
                  <a:pt x="920481" y="65203"/>
                  <a:pt x="920481" y="136236"/>
                </a:cubicBezTo>
                <a:lnTo>
                  <a:pt x="920481" y="650685"/>
                </a:lnTo>
                <a:cubicBezTo>
                  <a:pt x="920481" y="721718"/>
                  <a:pt x="862898" y="779301"/>
                  <a:pt x="791865" y="779301"/>
                </a:cubicBezTo>
                <a:lnTo>
                  <a:pt x="128616" y="779301"/>
                </a:lnTo>
                <a:cubicBezTo>
                  <a:pt x="57583" y="779301"/>
                  <a:pt x="0" y="721718"/>
                  <a:pt x="0" y="650685"/>
                </a:cubicBezTo>
                <a:lnTo>
                  <a:pt x="0" y="136236"/>
                </a:lnTo>
                <a:close/>
              </a:path>
            </a:pathLst>
          </a:cu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Cl01">
            <a:extLst>
              <a:ext uri="{FF2B5EF4-FFF2-40B4-BE49-F238E27FC236}">
                <a16:creationId xmlns:a16="http://schemas.microsoft.com/office/drawing/2014/main" id="{61F8B346-2BCC-03D5-6925-BD7D245B41BD}"/>
              </a:ext>
            </a:extLst>
          </p:cNvPr>
          <p:cNvSpPr/>
          <p:nvPr/>
        </p:nvSpPr>
        <p:spPr>
          <a:xfrm>
            <a:off x="112519" y="2788924"/>
            <a:ext cx="1014986" cy="333375"/>
          </a:xfrm>
          <a:prstGeom prst="roundRect">
            <a:avLst/>
          </a:prstGeom>
          <a:solidFill>
            <a:srgbClr val="FF0000">
              <a:alpha val="1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Cl02">
            <a:extLst>
              <a:ext uri="{FF2B5EF4-FFF2-40B4-BE49-F238E27FC236}">
                <a16:creationId xmlns:a16="http://schemas.microsoft.com/office/drawing/2014/main" id="{CDA627C0-B630-0DC7-B367-476C70903D69}"/>
              </a:ext>
            </a:extLst>
          </p:cNvPr>
          <p:cNvSpPr/>
          <p:nvPr/>
        </p:nvSpPr>
        <p:spPr>
          <a:xfrm>
            <a:off x="1130400" y="2788924"/>
            <a:ext cx="1014986" cy="333375"/>
          </a:xfrm>
          <a:prstGeom prst="roundRect">
            <a:avLst/>
          </a:prstGeom>
          <a:solidFill>
            <a:srgbClr val="FF0000">
              <a:alpha val="1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Cl03">
            <a:extLst>
              <a:ext uri="{FF2B5EF4-FFF2-40B4-BE49-F238E27FC236}">
                <a16:creationId xmlns:a16="http://schemas.microsoft.com/office/drawing/2014/main" id="{44BFDE93-94C6-CCF2-0C42-F977CF522B6F}"/>
              </a:ext>
            </a:extLst>
          </p:cNvPr>
          <p:cNvSpPr/>
          <p:nvPr/>
        </p:nvSpPr>
        <p:spPr>
          <a:xfrm>
            <a:off x="2149200" y="2788924"/>
            <a:ext cx="1014986" cy="333375"/>
          </a:xfrm>
          <a:prstGeom prst="roundRect">
            <a:avLst/>
          </a:prstGeom>
          <a:solidFill>
            <a:srgbClr val="FF0000">
              <a:alpha val="1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Cl04">
            <a:extLst>
              <a:ext uri="{FF2B5EF4-FFF2-40B4-BE49-F238E27FC236}">
                <a16:creationId xmlns:a16="http://schemas.microsoft.com/office/drawing/2014/main" id="{E427518F-F678-CDF4-FCEB-9BC365402CF4}"/>
              </a:ext>
            </a:extLst>
          </p:cNvPr>
          <p:cNvSpPr/>
          <p:nvPr/>
        </p:nvSpPr>
        <p:spPr>
          <a:xfrm>
            <a:off x="3168000" y="2788924"/>
            <a:ext cx="1014986" cy="333375"/>
          </a:xfrm>
          <a:prstGeom prst="roundRect">
            <a:avLst/>
          </a:prstGeom>
          <a:solidFill>
            <a:srgbClr val="FF0000">
              <a:alpha val="1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Cl05">
            <a:extLst>
              <a:ext uri="{FF2B5EF4-FFF2-40B4-BE49-F238E27FC236}">
                <a16:creationId xmlns:a16="http://schemas.microsoft.com/office/drawing/2014/main" id="{C1612EFA-FE2C-88C2-D788-4853FEF99BD2}"/>
              </a:ext>
            </a:extLst>
          </p:cNvPr>
          <p:cNvSpPr/>
          <p:nvPr/>
        </p:nvSpPr>
        <p:spPr>
          <a:xfrm>
            <a:off x="4186800" y="2788924"/>
            <a:ext cx="1014986" cy="333375"/>
          </a:xfrm>
          <a:prstGeom prst="roundRect">
            <a:avLst/>
          </a:prstGeom>
          <a:solidFill>
            <a:srgbClr val="FF0000">
              <a:alpha val="1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l06">
            <a:extLst>
              <a:ext uri="{FF2B5EF4-FFF2-40B4-BE49-F238E27FC236}">
                <a16:creationId xmlns:a16="http://schemas.microsoft.com/office/drawing/2014/main" id="{EC6C31A1-5E16-8DAC-A49C-C6B15F86658C}"/>
              </a:ext>
            </a:extLst>
          </p:cNvPr>
          <p:cNvSpPr/>
          <p:nvPr/>
        </p:nvSpPr>
        <p:spPr>
          <a:xfrm>
            <a:off x="5205600" y="2788924"/>
            <a:ext cx="1014986" cy="333375"/>
          </a:xfrm>
          <a:prstGeom prst="roundRect">
            <a:avLst/>
          </a:prstGeom>
          <a:solidFill>
            <a:srgbClr val="FF0000">
              <a:alpha val="1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Cl07">
            <a:extLst>
              <a:ext uri="{FF2B5EF4-FFF2-40B4-BE49-F238E27FC236}">
                <a16:creationId xmlns:a16="http://schemas.microsoft.com/office/drawing/2014/main" id="{E046CCB6-9595-EA0B-F240-6B150DEF466B}"/>
              </a:ext>
            </a:extLst>
          </p:cNvPr>
          <p:cNvSpPr/>
          <p:nvPr/>
        </p:nvSpPr>
        <p:spPr>
          <a:xfrm>
            <a:off x="6224400" y="2788924"/>
            <a:ext cx="1014986" cy="333375"/>
          </a:xfrm>
          <a:prstGeom prst="roundRect">
            <a:avLst/>
          </a:prstGeom>
          <a:solidFill>
            <a:srgbClr val="FF0000">
              <a:alpha val="1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Cl08">
            <a:extLst>
              <a:ext uri="{FF2B5EF4-FFF2-40B4-BE49-F238E27FC236}">
                <a16:creationId xmlns:a16="http://schemas.microsoft.com/office/drawing/2014/main" id="{E31B8309-A5BF-79E4-DAD4-DCFA43B7762E}"/>
              </a:ext>
            </a:extLst>
          </p:cNvPr>
          <p:cNvSpPr/>
          <p:nvPr/>
        </p:nvSpPr>
        <p:spPr>
          <a:xfrm>
            <a:off x="7243200" y="2788924"/>
            <a:ext cx="1014986" cy="333375"/>
          </a:xfrm>
          <a:prstGeom prst="roundRect">
            <a:avLst/>
          </a:prstGeom>
          <a:solidFill>
            <a:srgbClr val="FF0000">
              <a:alpha val="1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Cl09">
            <a:extLst>
              <a:ext uri="{FF2B5EF4-FFF2-40B4-BE49-F238E27FC236}">
                <a16:creationId xmlns:a16="http://schemas.microsoft.com/office/drawing/2014/main" id="{0EA72DE2-8B3C-C5AB-2A94-1A0D627A1526}"/>
              </a:ext>
            </a:extLst>
          </p:cNvPr>
          <p:cNvSpPr/>
          <p:nvPr/>
        </p:nvSpPr>
        <p:spPr>
          <a:xfrm>
            <a:off x="8262000" y="2788924"/>
            <a:ext cx="1014986" cy="333375"/>
          </a:xfrm>
          <a:prstGeom prst="roundRect">
            <a:avLst/>
          </a:prstGeom>
          <a:solidFill>
            <a:srgbClr val="FF0000">
              <a:alpha val="1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Cl10">
            <a:extLst>
              <a:ext uri="{FF2B5EF4-FFF2-40B4-BE49-F238E27FC236}">
                <a16:creationId xmlns:a16="http://schemas.microsoft.com/office/drawing/2014/main" id="{5B5BB8DB-7393-B509-9C61-518979060F40}"/>
              </a:ext>
            </a:extLst>
          </p:cNvPr>
          <p:cNvSpPr/>
          <p:nvPr/>
        </p:nvSpPr>
        <p:spPr>
          <a:xfrm>
            <a:off x="9280800" y="2788924"/>
            <a:ext cx="1014986" cy="333375"/>
          </a:xfrm>
          <a:prstGeom prst="roundRect">
            <a:avLst/>
          </a:prstGeom>
          <a:solidFill>
            <a:srgbClr val="FF0000">
              <a:alpha val="1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Cl11">
            <a:extLst>
              <a:ext uri="{FF2B5EF4-FFF2-40B4-BE49-F238E27FC236}">
                <a16:creationId xmlns:a16="http://schemas.microsoft.com/office/drawing/2014/main" id="{7A252E9B-351A-9F32-8C2D-C0D7A0C0F527}"/>
              </a:ext>
            </a:extLst>
          </p:cNvPr>
          <p:cNvSpPr/>
          <p:nvPr/>
        </p:nvSpPr>
        <p:spPr>
          <a:xfrm>
            <a:off x="10299600" y="2788924"/>
            <a:ext cx="1014986" cy="333375"/>
          </a:xfrm>
          <a:prstGeom prst="roundRect">
            <a:avLst/>
          </a:prstGeom>
          <a:solidFill>
            <a:srgbClr val="FF0000">
              <a:alpha val="1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Next">
            <a:hlinkClick r:id="" action="ppaction://hlinkshowjump?jump=nextslide" highlightClick="1"/>
            <a:extLst>
              <a:ext uri="{FF2B5EF4-FFF2-40B4-BE49-F238E27FC236}">
                <a16:creationId xmlns:a16="http://schemas.microsoft.com/office/drawing/2014/main" id="{F3B0AE95-FC2B-71F1-A28A-FDB8FA91204E}"/>
              </a:ext>
            </a:extLst>
          </p:cNvPr>
          <p:cNvSpPr/>
          <p:nvPr/>
        </p:nvSpPr>
        <p:spPr>
          <a:xfrm>
            <a:off x="11654262" y="4878229"/>
            <a:ext cx="446400" cy="1036800"/>
          </a:xfrm>
          <a:prstGeom prst="actionButtonForwardNex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sfumatura">
            <a:extLst>
              <a:ext uri="{FF2B5EF4-FFF2-40B4-BE49-F238E27FC236}">
                <a16:creationId xmlns:a16="http://schemas.microsoft.com/office/drawing/2014/main" id="{8F356AE1-5C15-CD7D-FE6D-C7B1407C563A}"/>
              </a:ext>
            </a:extLst>
          </p:cNvPr>
          <p:cNvSpPr/>
          <p:nvPr/>
        </p:nvSpPr>
        <p:spPr>
          <a:xfrm>
            <a:off x="0" y="8626"/>
            <a:ext cx="12192000" cy="6858000"/>
          </a:xfrm>
          <a:prstGeom prst="rect">
            <a:avLst/>
          </a:pr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el01">
            <a:extLst>
              <a:ext uri="{FF2B5EF4-FFF2-40B4-BE49-F238E27FC236}">
                <a16:creationId xmlns:a16="http://schemas.microsoft.com/office/drawing/2014/main" id="{AA001E52-64F9-D577-8253-EDC45BB3D19B}"/>
              </a:ext>
            </a:extLst>
          </p:cNvPr>
          <p:cNvSpPr/>
          <p:nvPr/>
        </p:nvSpPr>
        <p:spPr>
          <a:xfrm>
            <a:off x="116681" y="2787052"/>
            <a:ext cx="1014986" cy="333375"/>
          </a:xfrm>
          <a:prstGeom prst="roundRect">
            <a:avLst/>
          </a:prstGeom>
          <a:solidFill>
            <a:srgbClr val="FFC000">
              <a:alpha val="5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Sel02">
            <a:extLst>
              <a:ext uri="{FF2B5EF4-FFF2-40B4-BE49-F238E27FC236}">
                <a16:creationId xmlns:a16="http://schemas.microsoft.com/office/drawing/2014/main" id="{45CA3C2F-9F13-B656-2F30-A27B4BDEF80D}"/>
              </a:ext>
            </a:extLst>
          </p:cNvPr>
          <p:cNvSpPr/>
          <p:nvPr/>
        </p:nvSpPr>
        <p:spPr>
          <a:xfrm>
            <a:off x="1130400" y="2787052"/>
            <a:ext cx="1014986" cy="333375"/>
          </a:xfrm>
          <a:prstGeom prst="roundRect">
            <a:avLst/>
          </a:prstGeom>
          <a:solidFill>
            <a:srgbClr val="FFC000">
              <a:alpha val="5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el03">
            <a:extLst>
              <a:ext uri="{FF2B5EF4-FFF2-40B4-BE49-F238E27FC236}">
                <a16:creationId xmlns:a16="http://schemas.microsoft.com/office/drawing/2014/main" id="{F2048CA2-9CB6-37C9-61F1-B9CE80A74298}"/>
              </a:ext>
            </a:extLst>
          </p:cNvPr>
          <p:cNvSpPr/>
          <p:nvPr/>
        </p:nvSpPr>
        <p:spPr>
          <a:xfrm>
            <a:off x="2149200" y="2787052"/>
            <a:ext cx="1014986" cy="333375"/>
          </a:xfrm>
          <a:prstGeom prst="roundRect">
            <a:avLst/>
          </a:prstGeom>
          <a:solidFill>
            <a:srgbClr val="FFC000">
              <a:alpha val="5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el04">
            <a:extLst>
              <a:ext uri="{FF2B5EF4-FFF2-40B4-BE49-F238E27FC236}">
                <a16:creationId xmlns:a16="http://schemas.microsoft.com/office/drawing/2014/main" id="{F05BE145-F250-C37A-658F-10805AC87799}"/>
              </a:ext>
            </a:extLst>
          </p:cNvPr>
          <p:cNvSpPr/>
          <p:nvPr/>
        </p:nvSpPr>
        <p:spPr>
          <a:xfrm>
            <a:off x="3168000" y="2787052"/>
            <a:ext cx="1014986" cy="333375"/>
          </a:xfrm>
          <a:prstGeom prst="roundRect">
            <a:avLst/>
          </a:prstGeom>
          <a:solidFill>
            <a:srgbClr val="FFC000">
              <a:alpha val="5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Sel05">
            <a:extLst>
              <a:ext uri="{FF2B5EF4-FFF2-40B4-BE49-F238E27FC236}">
                <a16:creationId xmlns:a16="http://schemas.microsoft.com/office/drawing/2014/main" id="{7211DBCC-09E0-C276-33AB-ED1F8C6F9FEC}"/>
              </a:ext>
            </a:extLst>
          </p:cNvPr>
          <p:cNvSpPr/>
          <p:nvPr/>
        </p:nvSpPr>
        <p:spPr>
          <a:xfrm>
            <a:off x="4186800" y="2787052"/>
            <a:ext cx="1014986" cy="333375"/>
          </a:xfrm>
          <a:prstGeom prst="roundRect">
            <a:avLst/>
          </a:prstGeom>
          <a:solidFill>
            <a:srgbClr val="FFC000">
              <a:alpha val="5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Sel06">
            <a:extLst>
              <a:ext uri="{FF2B5EF4-FFF2-40B4-BE49-F238E27FC236}">
                <a16:creationId xmlns:a16="http://schemas.microsoft.com/office/drawing/2014/main" id="{51769D3B-C224-C5E5-4169-A2B15FEF591B}"/>
              </a:ext>
            </a:extLst>
          </p:cNvPr>
          <p:cNvSpPr/>
          <p:nvPr/>
        </p:nvSpPr>
        <p:spPr>
          <a:xfrm>
            <a:off x="5205600" y="2787052"/>
            <a:ext cx="1014986" cy="333375"/>
          </a:xfrm>
          <a:prstGeom prst="roundRect">
            <a:avLst/>
          </a:prstGeom>
          <a:solidFill>
            <a:srgbClr val="FFC000">
              <a:alpha val="5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Sel07">
            <a:extLst>
              <a:ext uri="{FF2B5EF4-FFF2-40B4-BE49-F238E27FC236}">
                <a16:creationId xmlns:a16="http://schemas.microsoft.com/office/drawing/2014/main" id="{B0D15C19-F29F-D56E-3457-7E67DB1CE318}"/>
              </a:ext>
            </a:extLst>
          </p:cNvPr>
          <p:cNvSpPr/>
          <p:nvPr/>
        </p:nvSpPr>
        <p:spPr>
          <a:xfrm>
            <a:off x="6224400" y="2787052"/>
            <a:ext cx="1014986" cy="333375"/>
          </a:xfrm>
          <a:prstGeom prst="roundRect">
            <a:avLst/>
          </a:prstGeom>
          <a:solidFill>
            <a:srgbClr val="FFC000">
              <a:alpha val="5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Sel08">
            <a:extLst>
              <a:ext uri="{FF2B5EF4-FFF2-40B4-BE49-F238E27FC236}">
                <a16:creationId xmlns:a16="http://schemas.microsoft.com/office/drawing/2014/main" id="{D793AD18-795A-5FA0-9685-1DDB3354D58E}"/>
              </a:ext>
            </a:extLst>
          </p:cNvPr>
          <p:cNvSpPr/>
          <p:nvPr/>
        </p:nvSpPr>
        <p:spPr>
          <a:xfrm>
            <a:off x="7243200" y="2787052"/>
            <a:ext cx="1014986" cy="333375"/>
          </a:xfrm>
          <a:prstGeom prst="roundRect">
            <a:avLst/>
          </a:prstGeom>
          <a:solidFill>
            <a:srgbClr val="FFC000">
              <a:alpha val="5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Sel09">
            <a:extLst>
              <a:ext uri="{FF2B5EF4-FFF2-40B4-BE49-F238E27FC236}">
                <a16:creationId xmlns:a16="http://schemas.microsoft.com/office/drawing/2014/main" id="{570BDE6B-146D-61F2-5B3C-F919BAA0FA0C}"/>
              </a:ext>
            </a:extLst>
          </p:cNvPr>
          <p:cNvSpPr/>
          <p:nvPr/>
        </p:nvSpPr>
        <p:spPr>
          <a:xfrm>
            <a:off x="8262000" y="2787052"/>
            <a:ext cx="1014986" cy="333375"/>
          </a:xfrm>
          <a:prstGeom prst="roundRect">
            <a:avLst/>
          </a:prstGeom>
          <a:solidFill>
            <a:srgbClr val="FFC000">
              <a:alpha val="5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Sel10">
            <a:extLst>
              <a:ext uri="{FF2B5EF4-FFF2-40B4-BE49-F238E27FC236}">
                <a16:creationId xmlns:a16="http://schemas.microsoft.com/office/drawing/2014/main" id="{7A47877D-3C7F-6FDD-CEDF-304E7F6631BB}"/>
              </a:ext>
            </a:extLst>
          </p:cNvPr>
          <p:cNvSpPr/>
          <p:nvPr/>
        </p:nvSpPr>
        <p:spPr>
          <a:xfrm>
            <a:off x="9280800" y="2787052"/>
            <a:ext cx="1014986" cy="333375"/>
          </a:xfrm>
          <a:prstGeom prst="roundRect">
            <a:avLst/>
          </a:prstGeom>
          <a:solidFill>
            <a:srgbClr val="FFC000">
              <a:alpha val="5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Sel11">
            <a:extLst>
              <a:ext uri="{FF2B5EF4-FFF2-40B4-BE49-F238E27FC236}">
                <a16:creationId xmlns:a16="http://schemas.microsoft.com/office/drawing/2014/main" id="{2A24E8D6-8BE9-D679-7592-C36CECD351B5}"/>
              </a:ext>
            </a:extLst>
          </p:cNvPr>
          <p:cNvSpPr/>
          <p:nvPr/>
        </p:nvSpPr>
        <p:spPr>
          <a:xfrm>
            <a:off x="10299600" y="2787052"/>
            <a:ext cx="1014986" cy="333375"/>
          </a:xfrm>
          <a:prstGeom prst="roundRect">
            <a:avLst/>
          </a:prstGeom>
          <a:solidFill>
            <a:srgbClr val="FFC000">
              <a:alpha val="5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Lib01">
            <a:extLst>
              <a:ext uri="{FF2B5EF4-FFF2-40B4-BE49-F238E27FC236}">
                <a16:creationId xmlns:a16="http://schemas.microsoft.com/office/drawing/2014/main" id="{1524E800-B228-B2D0-5904-B6B7DEF2C62C}"/>
              </a:ext>
            </a:extLst>
          </p:cNvPr>
          <p:cNvSpPr/>
          <p:nvPr/>
        </p:nvSpPr>
        <p:spPr>
          <a:xfrm>
            <a:off x="1152000" y="4500000"/>
            <a:ext cx="9720000" cy="2268000"/>
          </a:xfrm>
          <a:prstGeom prst="roundRect">
            <a:avLst/>
          </a:prstGeom>
          <a:solidFill>
            <a:srgbClr val="FFE38B"/>
          </a:solidFill>
          <a:effectLst>
            <a:outerShdw blurRad="50800" dist="38100" dir="2700000" algn="tl" rotWithShape="0">
              <a:prstClr val="black">
                <a:alpha val="6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Libro 1</a:t>
            </a:r>
          </a:p>
          <a:p>
            <a:pPr algn="ctr"/>
            <a:endParaRPr lang="it-IT" dirty="0">
              <a:solidFill>
                <a:schemeClr val="tx1"/>
              </a:solidFill>
            </a:endParaRPr>
          </a:p>
          <a:p>
            <a:pPr marL="180000" indent="-180000"/>
            <a:r>
              <a:rPr lang="it-IT" sz="1400" b="1" dirty="0">
                <a:solidFill>
                  <a:schemeClr val="tx1"/>
                </a:solidFill>
              </a:rPr>
              <a:t>1.2-20 Lucio in viaggio verso Ipata</a:t>
            </a:r>
            <a:r>
              <a:rPr lang="it-IT" sz="1400" dirty="0">
                <a:solidFill>
                  <a:schemeClr val="tx1"/>
                </a:solidFill>
              </a:rPr>
              <a:t>. 2-4 Dialogo su credulità e scetticismo; </a:t>
            </a:r>
            <a:r>
              <a:rPr lang="it-IT" sz="1400" i="1" dirty="0">
                <a:solidFill>
                  <a:schemeClr val="tx1"/>
                </a:solidFill>
              </a:rPr>
              <a:t>5-19 Storia di Aristomene</a:t>
            </a:r>
            <a:r>
              <a:rPr lang="it-IT" sz="1400" dirty="0">
                <a:solidFill>
                  <a:schemeClr val="tx1"/>
                </a:solidFill>
              </a:rPr>
              <a:t>; 20 Ancora su credulità e scetticismo</a:t>
            </a:r>
          </a:p>
          <a:p>
            <a:r>
              <a:rPr lang="it-IT" sz="1400" b="1" dirty="0">
                <a:solidFill>
                  <a:schemeClr val="tx1"/>
                </a:solidFill>
              </a:rPr>
              <a:t>1.21-3.28 Lucio a Ipata</a:t>
            </a:r>
            <a:r>
              <a:rPr lang="it-IT" sz="1400" dirty="0">
                <a:solidFill>
                  <a:schemeClr val="tx1"/>
                </a:solidFill>
              </a:rPr>
              <a:t>.</a:t>
            </a:r>
            <a:r>
              <a:rPr lang="it-IT" sz="1400" b="1" dirty="0">
                <a:solidFill>
                  <a:schemeClr val="tx1"/>
                </a:solidFill>
              </a:rPr>
              <a:t> </a:t>
            </a:r>
            <a:r>
              <a:rPr lang="it-IT" sz="1400" dirty="0">
                <a:solidFill>
                  <a:schemeClr val="tx1"/>
                </a:solidFill>
              </a:rPr>
              <a:t>21-6 Lucio a casa di Milone; 24-5 Episodio al mercato</a:t>
            </a:r>
          </a:p>
          <a:p>
            <a:endParaRPr lang="it-IT" sz="1400" dirty="0">
              <a:solidFill>
                <a:schemeClr val="tx1"/>
              </a:solidFill>
            </a:endParaRPr>
          </a:p>
        </p:txBody>
      </p:sp>
      <p:sp>
        <p:nvSpPr>
          <p:cNvPr id="35" name="Lib02">
            <a:extLst>
              <a:ext uri="{FF2B5EF4-FFF2-40B4-BE49-F238E27FC236}">
                <a16:creationId xmlns:a16="http://schemas.microsoft.com/office/drawing/2014/main" id="{3A2654AE-BD1F-08A2-E019-18D893810DF9}"/>
              </a:ext>
            </a:extLst>
          </p:cNvPr>
          <p:cNvSpPr/>
          <p:nvPr/>
        </p:nvSpPr>
        <p:spPr>
          <a:xfrm>
            <a:off x="1152000" y="4500000"/>
            <a:ext cx="9720000" cy="2268000"/>
          </a:xfrm>
          <a:prstGeom prst="roundRect">
            <a:avLst/>
          </a:prstGeom>
          <a:solidFill>
            <a:srgbClr val="FFE38B"/>
          </a:solidFill>
          <a:effectLst>
            <a:outerShdw blurRad="50800" dist="38100" dir="2700000" algn="tl" rotWithShape="0">
              <a:prstClr val="black">
                <a:alpha val="6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it-IT" b="1" dirty="0">
                <a:solidFill>
                  <a:schemeClr val="tx1"/>
                </a:solidFill>
              </a:rPr>
              <a:t>Libro 2</a:t>
            </a:r>
          </a:p>
          <a:p>
            <a:r>
              <a:rPr lang="it-IT" sz="1400" dirty="0">
                <a:solidFill>
                  <a:schemeClr val="tx1"/>
                </a:solidFill>
              </a:rPr>
              <a:t>1-5 Lucio per le strade di Ipata; incontro con Birrena; 4 </a:t>
            </a:r>
            <a:r>
              <a:rPr lang="it-IT" sz="1400" i="1" dirty="0">
                <a:solidFill>
                  <a:schemeClr val="tx1"/>
                </a:solidFill>
              </a:rPr>
              <a:t>Ekphrasis dell’atrio, statua di Diana e Atteone</a:t>
            </a:r>
          </a:p>
          <a:p>
            <a:r>
              <a:rPr lang="it-IT" sz="1400" dirty="0">
                <a:solidFill>
                  <a:schemeClr val="tx1"/>
                </a:solidFill>
              </a:rPr>
              <a:t>6-10 Incontro di Lucio e Fotide</a:t>
            </a:r>
          </a:p>
          <a:p>
            <a:r>
              <a:rPr lang="it-IT" sz="1400" dirty="0">
                <a:solidFill>
                  <a:schemeClr val="tx1"/>
                </a:solidFill>
              </a:rPr>
              <a:t>11-5 Cena con Milone e Panfile; 13-4 </a:t>
            </a:r>
            <a:r>
              <a:rPr lang="it-IT" sz="1400" i="1" dirty="0">
                <a:solidFill>
                  <a:schemeClr val="tx1"/>
                </a:solidFill>
              </a:rPr>
              <a:t>Storia del caldeo Diofane</a:t>
            </a:r>
          </a:p>
          <a:p>
            <a:r>
              <a:rPr lang="it-IT" sz="1400" dirty="0">
                <a:solidFill>
                  <a:schemeClr val="tx1"/>
                </a:solidFill>
              </a:rPr>
              <a:t>16-7 Notte d’amore con Fotide</a:t>
            </a:r>
          </a:p>
          <a:p>
            <a:r>
              <a:rPr lang="it-IT" sz="1400" dirty="0">
                <a:solidFill>
                  <a:schemeClr val="tx1"/>
                </a:solidFill>
              </a:rPr>
              <a:t>18-31 Invito e cena a casa di Birrena. 21-30 </a:t>
            </a:r>
            <a:r>
              <a:rPr lang="it-IT" sz="1400" i="1" dirty="0">
                <a:solidFill>
                  <a:schemeClr val="tx1"/>
                </a:solidFill>
              </a:rPr>
              <a:t>Storia di Telifrone</a:t>
            </a:r>
            <a:endParaRPr lang="it-IT" sz="1400" b="1" i="1" dirty="0">
              <a:solidFill>
                <a:schemeClr val="tx1"/>
              </a:solidFill>
            </a:endParaRPr>
          </a:p>
          <a:p>
            <a:r>
              <a:rPr lang="it-IT" sz="1400" dirty="0">
                <a:solidFill>
                  <a:schemeClr val="tx1"/>
                </a:solidFill>
              </a:rPr>
              <a:t>32 Ritorno a casa di Lucio e duello con gli otri</a:t>
            </a:r>
          </a:p>
        </p:txBody>
      </p:sp>
      <p:sp>
        <p:nvSpPr>
          <p:cNvPr id="36" name="Lib03">
            <a:extLst>
              <a:ext uri="{FF2B5EF4-FFF2-40B4-BE49-F238E27FC236}">
                <a16:creationId xmlns:a16="http://schemas.microsoft.com/office/drawing/2014/main" id="{027D810D-7335-4862-56E6-49786981415A}"/>
              </a:ext>
            </a:extLst>
          </p:cNvPr>
          <p:cNvSpPr/>
          <p:nvPr/>
        </p:nvSpPr>
        <p:spPr>
          <a:xfrm>
            <a:off x="1152000" y="4500000"/>
            <a:ext cx="9720000" cy="2268000"/>
          </a:xfrm>
          <a:prstGeom prst="roundRect">
            <a:avLst/>
          </a:prstGeom>
          <a:solidFill>
            <a:srgbClr val="FFE38B"/>
          </a:solidFill>
          <a:effectLst>
            <a:outerShdw blurRad="50800" dist="38100" dir="2700000" algn="tl" rotWithShape="0">
              <a:prstClr val="black">
                <a:alpha val="6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Libro 3</a:t>
            </a:r>
          </a:p>
          <a:p>
            <a:endParaRPr lang="it-IT" sz="1400" dirty="0">
              <a:solidFill>
                <a:schemeClr val="tx1"/>
              </a:solidFill>
            </a:endParaRPr>
          </a:p>
          <a:p>
            <a:r>
              <a:rPr lang="it-IT" sz="1400" dirty="0">
                <a:solidFill>
                  <a:schemeClr val="tx1"/>
                </a:solidFill>
              </a:rPr>
              <a:t>1-11 Arresto di Lucio e processo-farsa in onore di </a:t>
            </a:r>
            <a:r>
              <a:rPr lang="it-IT" sz="1400" i="1" dirty="0" err="1">
                <a:solidFill>
                  <a:schemeClr val="tx1"/>
                </a:solidFill>
              </a:rPr>
              <a:t>Risus</a:t>
            </a:r>
            <a:r>
              <a:rPr lang="it-IT" sz="1400" dirty="0">
                <a:solidFill>
                  <a:schemeClr val="tx1"/>
                </a:solidFill>
              </a:rPr>
              <a:t>; 12 Bagni e cena con Milone</a:t>
            </a:r>
          </a:p>
          <a:p>
            <a:r>
              <a:rPr lang="it-IT" sz="1400" dirty="0">
                <a:solidFill>
                  <a:schemeClr val="tx1"/>
                </a:solidFill>
              </a:rPr>
              <a:t>13-20 Spiegazioni e promessa di Fotide</a:t>
            </a:r>
          </a:p>
          <a:p>
            <a:r>
              <a:rPr lang="it-IT" sz="1400" dirty="0">
                <a:solidFill>
                  <a:schemeClr val="tx1"/>
                </a:solidFill>
              </a:rPr>
              <a:t>21-5 </a:t>
            </a:r>
            <a:r>
              <a:rPr lang="it-IT" sz="1400" b="1" dirty="0">
                <a:solidFill>
                  <a:schemeClr val="tx1"/>
                </a:solidFill>
              </a:rPr>
              <a:t>Trasformazioni di Panfile e Lucio</a:t>
            </a:r>
            <a:r>
              <a:rPr lang="it-IT" sz="1400" dirty="0">
                <a:solidFill>
                  <a:schemeClr val="tx1"/>
                </a:solidFill>
              </a:rPr>
              <a:t>; 26-8 Lucio nella stalla</a:t>
            </a:r>
          </a:p>
          <a:p>
            <a:r>
              <a:rPr lang="it-IT" sz="1400" dirty="0">
                <a:solidFill>
                  <a:schemeClr val="tx1"/>
                </a:solidFill>
              </a:rPr>
              <a:t>28 Assalto dei ladri a casa di Milone</a:t>
            </a:r>
          </a:p>
          <a:p>
            <a:r>
              <a:rPr lang="it-IT" sz="1400" b="1" dirty="0">
                <a:solidFill>
                  <a:schemeClr val="tx1"/>
                </a:solidFill>
              </a:rPr>
              <a:t>3.29-7.13 Lucio con i ladroni</a:t>
            </a:r>
            <a:r>
              <a:rPr lang="it-IT" sz="1400" dirty="0">
                <a:solidFill>
                  <a:schemeClr val="tx1"/>
                </a:solidFill>
              </a:rPr>
              <a:t>; primo tentativo di mangiare rose</a:t>
            </a:r>
          </a:p>
          <a:p>
            <a:pPr algn="ctr"/>
            <a:endParaRPr lang="it-IT" dirty="0">
              <a:solidFill>
                <a:schemeClr val="tx1"/>
              </a:solidFill>
            </a:endParaRPr>
          </a:p>
        </p:txBody>
      </p:sp>
      <p:sp>
        <p:nvSpPr>
          <p:cNvPr id="37" name="Lib04">
            <a:extLst>
              <a:ext uri="{FF2B5EF4-FFF2-40B4-BE49-F238E27FC236}">
                <a16:creationId xmlns:a16="http://schemas.microsoft.com/office/drawing/2014/main" id="{C112A319-030F-8386-0131-13EAF85BD882}"/>
              </a:ext>
            </a:extLst>
          </p:cNvPr>
          <p:cNvSpPr/>
          <p:nvPr/>
        </p:nvSpPr>
        <p:spPr>
          <a:xfrm>
            <a:off x="1152000" y="4500000"/>
            <a:ext cx="9720000" cy="2268000"/>
          </a:xfrm>
          <a:prstGeom prst="roundRect">
            <a:avLst/>
          </a:prstGeom>
          <a:solidFill>
            <a:srgbClr val="FFE38B"/>
          </a:solidFill>
          <a:effectLst>
            <a:outerShdw blurRad="50800" dist="38100" dir="2700000" algn="tl" rotWithShape="0">
              <a:prstClr val="black">
                <a:alpha val="6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it-IT" b="1" dirty="0">
                <a:solidFill>
                  <a:schemeClr val="tx1"/>
                </a:solidFill>
              </a:rPr>
              <a:t>Libro 4</a:t>
            </a:r>
          </a:p>
          <a:p>
            <a:r>
              <a:rPr lang="it-IT" sz="1400" dirty="0">
                <a:solidFill>
                  <a:schemeClr val="tx1"/>
                </a:solidFill>
              </a:rPr>
              <a:t>1-3 sosta e  rose laurine; 4-7 Ripresa del viaggio e arrivo al covo dei ladroni; 6 </a:t>
            </a:r>
            <a:r>
              <a:rPr lang="it-IT" sz="1400" i="1" dirty="0">
                <a:solidFill>
                  <a:schemeClr val="tx1"/>
                </a:solidFill>
              </a:rPr>
              <a:t>Ekphrasis</a:t>
            </a:r>
            <a:r>
              <a:rPr lang="it-IT" sz="1400" dirty="0">
                <a:solidFill>
                  <a:schemeClr val="tx1"/>
                </a:solidFill>
              </a:rPr>
              <a:t> del covo; 8-22 Banchetto, racconti dei ladroni (9-11 </a:t>
            </a:r>
            <a:r>
              <a:rPr lang="it-IT" sz="1400" i="1" dirty="0">
                <a:solidFill>
                  <a:schemeClr val="tx1"/>
                </a:solidFill>
              </a:rPr>
              <a:t>Storie di </a:t>
            </a:r>
            <a:r>
              <a:rPr lang="it-IT" sz="1400" i="1" dirty="0" err="1">
                <a:solidFill>
                  <a:schemeClr val="tx1"/>
                </a:solidFill>
              </a:rPr>
              <a:t>Lamaco</a:t>
            </a:r>
            <a:r>
              <a:rPr lang="it-IT" sz="1400" dirty="0">
                <a:solidFill>
                  <a:schemeClr val="tx1"/>
                </a:solidFill>
              </a:rPr>
              <a:t>; 12 </a:t>
            </a:r>
            <a:r>
              <a:rPr lang="it-IT" sz="1400" i="1" dirty="0" err="1">
                <a:solidFill>
                  <a:schemeClr val="tx1"/>
                </a:solidFill>
              </a:rPr>
              <a:t>Alcimo</a:t>
            </a:r>
            <a:r>
              <a:rPr lang="it-IT" sz="1400" dirty="0">
                <a:solidFill>
                  <a:schemeClr val="tx1"/>
                </a:solidFill>
              </a:rPr>
              <a:t>; 13-21 </a:t>
            </a:r>
            <a:r>
              <a:rPr lang="it-IT" sz="1400" i="1" dirty="0" err="1">
                <a:solidFill>
                  <a:schemeClr val="tx1"/>
                </a:solidFill>
              </a:rPr>
              <a:t>Trasileone</a:t>
            </a:r>
            <a:r>
              <a:rPr lang="it-IT" sz="1400" dirty="0">
                <a:solidFill>
                  <a:schemeClr val="tx1"/>
                </a:solidFill>
              </a:rPr>
              <a:t>); 22 I ladroni ripartono dopo un breve riposo; 23 Ritorno dei ladroni con </a:t>
            </a:r>
            <a:r>
              <a:rPr lang="it-IT" sz="1400" dirty="0" err="1">
                <a:solidFill>
                  <a:schemeClr val="tx1"/>
                </a:solidFill>
              </a:rPr>
              <a:t>Carite</a:t>
            </a:r>
            <a:endParaRPr lang="it-IT" sz="1400" dirty="0">
              <a:solidFill>
                <a:schemeClr val="tx1"/>
              </a:solidFill>
            </a:endParaRPr>
          </a:p>
          <a:p>
            <a:r>
              <a:rPr lang="it-IT" sz="1400" b="1" dirty="0">
                <a:solidFill>
                  <a:schemeClr val="tx1"/>
                </a:solidFill>
              </a:rPr>
              <a:t>4.23 – 8.14 STORIA DI CARITE</a:t>
            </a:r>
            <a:r>
              <a:rPr lang="it-IT" sz="1400" dirty="0">
                <a:solidFill>
                  <a:schemeClr val="tx1"/>
                </a:solidFill>
              </a:rPr>
              <a:t>; 24-7 </a:t>
            </a:r>
            <a:r>
              <a:rPr lang="it-IT" sz="1400" dirty="0" err="1">
                <a:solidFill>
                  <a:schemeClr val="tx1"/>
                </a:solidFill>
              </a:rPr>
              <a:t>Carite</a:t>
            </a:r>
            <a:r>
              <a:rPr lang="it-IT" sz="1400" dirty="0">
                <a:solidFill>
                  <a:schemeClr val="tx1"/>
                </a:solidFill>
              </a:rPr>
              <a:t> e la vecchia</a:t>
            </a:r>
            <a:r>
              <a:rPr lang="it-IT" sz="1400" b="1" dirty="0">
                <a:solidFill>
                  <a:schemeClr val="tx1"/>
                </a:solidFill>
              </a:rPr>
              <a:t> </a:t>
            </a:r>
            <a:endParaRPr lang="it-IT" sz="1400" dirty="0">
              <a:solidFill>
                <a:schemeClr val="tx1"/>
              </a:solidFill>
            </a:endParaRPr>
          </a:p>
          <a:p>
            <a:r>
              <a:rPr lang="it-IT" sz="1400" b="1" dirty="0">
                <a:solidFill>
                  <a:schemeClr val="tx1"/>
                </a:solidFill>
              </a:rPr>
              <a:t>4.28-6.24 STORIA DI AMORE E PSICHE</a:t>
            </a:r>
          </a:p>
          <a:p>
            <a:r>
              <a:rPr lang="it-IT" sz="1400" dirty="0">
                <a:solidFill>
                  <a:schemeClr val="tx1"/>
                </a:solidFill>
              </a:rPr>
              <a:t>28-9 Bellezza di Psiche; 30-1 Venere e Cupido; 32-3 oracolo di Apollo; 34-5 Corteo delle nozze di morte</a:t>
            </a:r>
            <a:endParaRPr lang="it-IT" dirty="0">
              <a:solidFill>
                <a:schemeClr val="tx1"/>
              </a:solidFill>
            </a:endParaRPr>
          </a:p>
        </p:txBody>
      </p:sp>
      <p:sp>
        <p:nvSpPr>
          <p:cNvPr id="38" name="Lib05">
            <a:extLst>
              <a:ext uri="{FF2B5EF4-FFF2-40B4-BE49-F238E27FC236}">
                <a16:creationId xmlns:a16="http://schemas.microsoft.com/office/drawing/2014/main" id="{5F47496A-BAEE-130E-ABCA-E2B06FD95936}"/>
              </a:ext>
            </a:extLst>
          </p:cNvPr>
          <p:cNvSpPr/>
          <p:nvPr/>
        </p:nvSpPr>
        <p:spPr>
          <a:xfrm>
            <a:off x="1152000" y="4500000"/>
            <a:ext cx="9720000" cy="2268000"/>
          </a:xfrm>
          <a:prstGeom prst="roundRect">
            <a:avLst/>
          </a:prstGeom>
          <a:solidFill>
            <a:srgbClr val="FFE38B"/>
          </a:solidFill>
          <a:effectLst>
            <a:outerShdw blurRad="50800" dist="38100" dir="2700000" algn="tl" rotWithShape="0">
              <a:prstClr val="black">
                <a:alpha val="6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it-IT" sz="1600" b="1" dirty="0">
                <a:solidFill>
                  <a:schemeClr val="tx1"/>
                </a:solidFill>
              </a:rPr>
              <a:t>Libro 5</a:t>
            </a:r>
            <a:endParaRPr lang="it-IT" dirty="0">
              <a:solidFill>
                <a:schemeClr val="tx1"/>
              </a:solidFill>
            </a:endParaRPr>
          </a:p>
          <a:p>
            <a:r>
              <a:rPr lang="it-IT" sz="1400" dirty="0">
                <a:solidFill>
                  <a:schemeClr val="tx1"/>
                </a:solidFill>
              </a:rPr>
              <a:t>1 </a:t>
            </a:r>
            <a:r>
              <a:rPr lang="it-IT" sz="1400" i="1" dirty="0">
                <a:solidFill>
                  <a:schemeClr val="tx1"/>
                </a:solidFill>
              </a:rPr>
              <a:t>Ekphrasis </a:t>
            </a:r>
            <a:r>
              <a:rPr lang="it-IT" sz="1400" dirty="0">
                <a:solidFill>
                  <a:schemeClr val="tx1"/>
                </a:solidFill>
              </a:rPr>
              <a:t>del palazzo di Cupido; 2-3 Psiche e le voci; 4-6 Psiche e Cupido: richieste e avvertimenti</a:t>
            </a:r>
          </a:p>
          <a:p>
            <a:r>
              <a:rPr lang="it-IT" sz="1400" dirty="0">
                <a:solidFill>
                  <a:schemeClr val="tx1"/>
                </a:solidFill>
              </a:rPr>
              <a:t>7-10 Prima visita delle sorelle e loro invidia. 11-3 Psiche incinta. Nuovi avvertimenti di Cupido</a:t>
            </a:r>
          </a:p>
          <a:p>
            <a:r>
              <a:rPr lang="it-IT" sz="1400" dirty="0">
                <a:solidFill>
                  <a:schemeClr val="tx1"/>
                </a:solidFill>
              </a:rPr>
              <a:t>14-6 Seconda visita delle sorelle e loro macchinazioni</a:t>
            </a:r>
          </a:p>
          <a:p>
            <a:r>
              <a:rPr lang="it-IT" sz="1400" dirty="0">
                <a:solidFill>
                  <a:schemeClr val="tx1"/>
                </a:solidFill>
              </a:rPr>
              <a:t>17-20 Terza visita delle sorelle</a:t>
            </a:r>
          </a:p>
          <a:p>
            <a:r>
              <a:rPr lang="it-IT" sz="1400" dirty="0">
                <a:solidFill>
                  <a:schemeClr val="tx1"/>
                </a:solidFill>
              </a:rPr>
              <a:t>21-4 Psiche vede Cupido, che fugge</a:t>
            </a:r>
          </a:p>
          <a:p>
            <a:r>
              <a:rPr lang="it-IT" sz="1400" dirty="0">
                <a:solidFill>
                  <a:schemeClr val="tx1"/>
                </a:solidFill>
              </a:rPr>
              <a:t>25-7 Peregrinazioni di Psiche: Pan e vendetta sulle sorelle; 28-31 Ira di Venere</a:t>
            </a:r>
            <a:endParaRPr lang="it-IT" dirty="0">
              <a:solidFill>
                <a:schemeClr val="tx1"/>
              </a:solidFill>
            </a:endParaRPr>
          </a:p>
        </p:txBody>
      </p:sp>
      <p:sp>
        <p:nvSpPr>
          <p:cNvPr id="39" name="Lib06">
            <a:extLst>
              <a:ext uri="{FF2B5EF4-FFF2-40B4-BE49-F238E27FC236}">
                <a16:creationId xmlns:a16="http://schemas.microsoft.com/office/drawing/2014/main" id="{057DEF1B-48BD-634E-F7EC-EA24730ABB28}"/>
              </a:ext>
            </a:extLst>
          </p:cNvPr>
          <p:cNvSpPr/>
          <p:nvPr/>
        </p:nvSpPr>
        <p:spPr>
          <a:xfrm>
            <a:off x="1152000" y="4500000"/>
            <a:ext cx="9720000" cy="2268000"/>
          </a:xfrm>
          <a:prstGeom prst="roundRect">
            <a:avLst/>
          </a:prstGeom>
          <a:solidFill>
            <a:srgbClr val="FFE38B"/>
          </a:solidFill>
          <a:effectLst>
            <a:outerShdw blurRad="50800" dist="38100" dir="2700000" algn="tl" rotWithShape="0">
              <a:prstClr val="black">
                <a:alpha val="6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spcAft>
                <a:spcPts val="600"/>
              </a:spcAft>
            </a:pPr>
            <a:r>
              <a:rPr lang="it-IT" b="1" dirty="0">
                <a:solidFill>
                  <a:schemeClr val="tx1"/>
                </a:solidFill>
              </a:rPr>
              <a:t>Libro 6</a:t>
            </a:r>
          </a:p>
          <a:p>
            <a:r>
              <a:rPr lang="it-IT" sz="1400" dirty="0">
                <a:solidFill>
                  <a:schemeClr val="tx1"/>
                </a:solidFill>
              </a:rPr>
              <a:t>1-5 Peregrinazioni di Psiche: Cerere e Giunone</a:t>
            </a:r>
          </a:p>
          <a:p>
            <a:r>
              <a:rPr lang="it-IT" sz="1400" dirty="0">
                <a:solidFill>
                  <a:schemeClr val="tx1"/>
                </a:solidFill>
              </a:rPr>
              <a:t>6-9 Venere fa cercare Psiche; Psiche si consegna</a:t>
            </a:r>
          </a:p>
          <a:p>
            <a:r>
              <a:rPr lang="it-IT" sz="1400" dirty="0">
                <a:solidFill>
                  <a:schemeClr val="tx1"/>
                </a:solidFill>
              </a:rPr>
              <a:t>10-21 Le quattro prove imposte da Venere a Psiche (il mucchio di semi; la lana d’oro; l’acqua infernale; il cofanetto di Proserpina)</a:t>
            </a:r>
          </a:p>
          <a:p>
            <a:r>
              <a:rPr lang="it-IT" sz="1400" dirty="0">
                <a:solidFill>
                  <a:schemeClr val="tx1"/>
                </a:solidFill>
              </a:rPr>
              <a:t>22-4 Intercessione di Giove</a:t>
            </a:r>
          </a:p>
          <a:p>
            <a:r>
              <a:rPr lang="it-IT" sz="1400" dirty="0">
                <a:solidFill>
                  <a:schemeClr val="tx1"/>
                </a:solidFill>
              </a:rPr>
              <a:t>25-6 Andirivieni dei ladroni per trasportare il bottino; 27-32 Tentativo di fuga di Lucio e </a:t>
            </a:r>
            <a:r>
              <a:rPr lang="it-IT" sz="1400" dirty="0" err="1">
                <a:solidFill>
                  <a:schemeClr val="tx1"/>
                </a:solidFill>
              </a:rPr>
              <a:t>Carite</a:t>
            </a:r>
            <a:endParaRPr lang="it-IT" sz="1400" dirty="0">
              <a:solidFill>
                <a:schemeClr val="tx1"/>
              </a:solidFill>
            </a:endParaRPr>
          </a:p>
        </p:txBody>
      </p:sp>
      <p:sp>
        <p:nvSpPr>
          <p:cNvPr id="40" name="Lib07">
            <a:extLst>
              <a:ext uri="{FF2B5EF4-FFF2-40B4-BE49-F238E27FC236}">
                <a16:creationId xmlns:a16="http://schemas.microsoft.com/office/drawing/2014/main" id="{1F4E5278-739F-5DF4-D4E1-D799218BDD7C}"/>
              </a:ext>
            </a:extLst>
          </p:cNvPr>
          <p:cNvSpPr/>
          <p:nvPr/>
        </p:nvSpPr>
        <p:spPr>
          <a:xfrm>
            <a:off x="1152000" y="4500000"/>
            <a:ext cx="9720000" cy="2268000"/>
          </a:xfrm>
          <a:prstGeom prst="roundRect">
            <a:avLst/>
          </a:prstGeom>
          <a:solidFill>
            <a:srgbClr val="FFE38B"/>
          </a:solidFill>
          <a:effectLst>
            <a:outerShdw blurRad="50800" dist="38100" dir="2700000" algn="tl" rotWithShape="0">
              <a:prstClr val="black">
                <a:alpha val="6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it-IT" b="1" dirty="0">
                <a:solidFill>
                  <a:schemeClr val="tx1"/>
                </a:solidFill>
              </a:rPr>
              <a:t>Libro 7</a:t>
            </a:r>
          </a:p>
          <a:p>
            <a:r>
              <a:rPr lang="it-IT" sz="1400" dirty="0">
                <a:solidFill>
                  <a:schemeClr val="tx1"/>
                </a:solidFill>
              </a:rPr>
              <a:t>1-4 Un ladrone porta notizie da Ipata</a:t>
            </a:r>
          </a:p>
          <a:p>
            <a:r>
              <a:rPr lang="it-IT" sz="1400" dirty="0">
                <a:solidFill>
                  <a:schemeClr val="tx1"/>
                </a:solidFill>
              </a:rPr>
              <a:t>5-13 Emo/</a:t>
            </a:r>
            <a:r>
              <a:rPr lang="it-IT" sz="1400" dirty="0" err="1">
                <a:solidFill>
                  <a:schemeClr val="tx1"/>
                </a:solidFill>
              </a:rPr>
              <a:t>Tlepolemo</a:t>
            </a:r>
            <a:r>
              <a:rPr lang="it-IT" sz="1400" dirty="0">
                <a:solidFill>
                  <a:schemeClr val="tx1"/>
                </a:solidFill>
              </a:rPr>
              <a:t> è accolto nella banda e fa fuggire </a:t>
            </a:r>
            <a:r>
              <a:rPr lang="it-IT" sz="1400" dirty="0" err="1">
                <a:solidFill>
                  <a:schemeClr val="tx1"/>
                </a:solidFill>
              </a:rPr>
              <a:t>Carite</a:t>
            </a:r>
            <a:r>
              <a:rPr lang="it-IT" sz="1400" dirty="0">
                <a:solidFill>
                  <a:schemeClr val="tx1"/>
                </a:solidFill>
              </a:rPr>
              <a:t>; 6-8 </a:t>
            </a:r>
            <a:r>
              <a:rPr lang="it-IT" sz="1400" i="1" dirty="0">
                <a:solidFill>
                  <a:schemeClr val="tx1"/>
                </a:solidFill>
              </a:rPr>
              <a:t>Storia di Emo il trace</a:t>
            </a:r>
          </a:p>
          <a:p>
            <a:pPr marL="180000" indent="-180000"/>
            <a:r>
              <a:rPr lang="it-IT" sz="1400" b="1" dirty="0">
                <a:solidFill>
                  <a:schemeClr val="tx1"/>
                </a:solidFill>
              </a:rPr>
              <a:t>7.14-8.14 Lucio nella tenuta di campagna di </a:t>
            </a:r>
            <a:r>
              <a:rPr lang="it-IT" sz="1400" b="1" dirty="0" err="1">
                <a:solidFill>
                  <a:schemeClr val="tx1"/>
                </a:solidFill>
              </a:rPr>
              <a:t>Carite</a:t>
            </a:r>
            <a:r>
              <a:rPr lang="it-IT" sz="1400" dirty="0">
                <a:solidFill>
                  <a:schemeClr val="tx1"/>
                </a:solidFill>
              </a:rPr>
              <a:t>. 15-6 Lucio alla macina; disavventura con i cavalli; 17-24 Lucio e il legnaiolo; fuga dall’orsa; 25 Lucio portato via da un viandante e ripreso dai servi; 26-8 Piani per l’evirazione di Lucio e tentativo di ucciderlo</a:t>
            </a:r>
            <a:endParaRPr lang="it-IT" dirty="0">
              <a:solidFill>
                <a:schemeClr val="tx1"/>
              </a:solidFill>
            </a:endParaRPr>
          </a:p>
        </p:txBody>
      </p:sp>
      <p:sp>
        <p:nvSpPr>
          <p:cNvPr id="41" name="Lib08">
            <a:extLst>
              <a:ext uri="{FF2B5EF4-FFF2-40B4-BE49-F238E27FC236}">
                <a16:creationId xmlns:a16="http://schemas.microsoft.com/office/drawing/2014/main" id="{E4C58802-9844-2536-492A-97304E6B757D}"/>
              </a:ext>
            </a:extLst>
          </p:cNvPr>
          <p:cNvSpPr/>
          <p:nvPr/>
        </p:nvSpPr>
        <p:spPr>
          <a:xfrm>
            <a:off x="1152000" y="4500000"/>
            <a:ext cx="9720000" cy="2268000"/>
          </a:xfrm>
          <a:prstGeom prst="roundRect">
            <a:avLst/>
          </a:prstGeom>
          <a:solidFill>
            <a:srgbClr val="FFE38B"/>
          </a:solidFill>
          <a:effectLst>
            <a:outerShdw blurRad="50800" dist="38100" dir="2700000" algn="tl" rotWithShape="0">
              <a:prstClr val="black">
                <a:alpha val="6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it-IT" b="1" dirty="0">
                <a:solidFill>
                  <a:schemeClr val="tx1"/>
                </a:solidFill>
              </a:rPr>
              <a:t>Libro 8</a:t>
            </a:r>
          </a:p>
          <a:p>
            <a:r>
              <a:rPr lang="it-IT" sz="1400" dirty="0">
                <a:solidFill>
                  <a:schemeClr val="tx1"/>
                </a:solidFill>
              </a:rPr>
              <a:t>1-14 </a:t>
            </a:r>
            <a:r>
              <a:rPr lang="it-IT" sz="1400" i="1" dirty="0">
                <a:solidFill>
                  <a:schemeClr val="tx1"/>
                </a:solidFill>
              </a:rPr>
              <a:t>Storia di </a:t>
            </a:r>
            <a:r>
              <a:rPr lang="it-IT" sz="1400" i="1" dirty="0" err="1">
                <a:solidFill>
                  <a:schemeClr val="tx1"/>
                </a:solidFill>
              </a:rPr>
              <a:t>Carite</a:t>
            </a:r>
            <a:r>
              <a:rPr lang="it-IT" sz="1400" i="1" dirty="0">
                <a:solidFill>
                  <a:schemeClr val="tx1"/>
                </a:solidFill>
              </a:rPr>
              <a:t>, </a:t>
            </a:r>
            <a:r>
              <a:rPr lang="it-IT" sz="1400" i="1" dirty="0" err="1">
                <a:solidFill>
                  <a:schemeClr val="tx1"/>
                </a:solidFill>
              </a:rPr>
              <a:t>Tlepolemo</a:t>
            </a:r>
            <a:r>
              <a:rPr lang="it-IT" sz="1400" i="1" dirty="0">
                <a:solidFill>
                  <a:schemeClr val="tx1"/>
                </a:solidFill>
              </a:rPr>
              <a:t> e </a:t>
            </a:r>
            <a:r>
              <a:rPr lang="it-IT" sz="1400" i="1" dirty="0" err="1">
                <a:solidFill>
                  <a:schemeClr val="tx1"/>
                </a:solidFill>
              </a:rPr>
              <a:t>Trasillo</a:t>
            </a:r>
            <a:endParaRPr lang="it-IT" sz="1400" i="1" dirty="0">
              <a:solidFill>
                <a:schemeClr val="tx1"/>
              </a:solidFill>
            </a:endParaRPr>
          </a:p>
          <a:p>
            <a:pPr marL="180000" indent="-180000"/>
            <a:r>
              <a:rPr lang="it-IT" sz="1400" b="1" dirty="0">
                <a:solidFill>
                  <a:schemeClr val="tx1"/>
                </a:solidFill>
              </a:rPr>
              <a:t>15-25 Lucio in fuga con i servi di </a:t>
            </a:r>
            <a:r>
              <a:rPr lang="it-IT" sz="1400" b="1" dirty="0" err="1">
                <a:solidFill>
                  <a:schemeClr val="tx1"/>
                </a:solidFill>
              </a:rPr>
              <a:t>Carite</a:t>
            </a:r>
            <a:r>
              <a:rPr lang="it-IT" sz="1400" dirty="0">
                <a:solidFill>
                  <a:schemeClr val="tx1"/>
                </a:solidFill>
              </a:rPr>
              <a:t>. 17-8 Attacco di cani e coloni; 19-21 Episodio del vecchio misterioso e del dragone; 22 Storia del supervisore fedifrago; 23-5 Lucio messo in vendita e acquistato da </a:t>
            </a:r>
            <a:r>
              <a:rPr lang="it-IT" sz="1400" dirty="0" err="1">
                <a:solidFill>
                  <a:schemeClr val="tx1"/>
                </a:solidFill>
              </a:rPr>
              <a:t>Filebo</a:t>
            </a:r>
            <a:endParaRPr lang="it-IT" sz="1400" dirty="0">
              <a:solidFill>
                <a:schemeClr val="tx1"/>
              </a:solidFill>
            </a:endParaRPr>
          </a:p>
          <a:p>
            <a:pPr marL="180000" indent="-180000"/>
            <a:r>
              <a:rPr lang="it-IT" sz="1400" b="1" dirty="0">
                <a:solidFill>
                  <a:schemeClr val="tx1"/>
                </a:solidFill>
              </a:rPr>
              <a:t>8.26-9.10 Lucio con i sacerdoti della dea Siria</a:t>
            </a:r>
            <a:r>
              <a:rPr lang="it-IT" sz="1400" dirty="0">
                <a:solidFill>
                  <a:schemeClr val="tx1"/>
                </a:solidFill>
              </a:rPr>
              <a:t>. 27-8 Prima uscita dei sacerdoti; 29-30 Festeggiamenti, smascheramento, accoglienza presso un ricco; 8.31-9.1 Lucio rischia la macellazione per mano del cuoco</a:t>
            </a:r>
          </a:p>
        </p:txBody>
      </p:sp>
      <p:sp>
        <p:nvSpPr>
          <p:cNvPr id="42" name="Lib09">
            <a:extLst>
              <a:ext uri="{FF2B5EF4-FFF2-40B4-BE49-F238E27FC236}">
                <a16:creationId xmlns:a16="http://schemas.microsoft.com/office/drawing/2014/main" id="{FDBE6455-E2BB-580F-2439-B8730265BA21}"/>
              </a:ext>
            </a:extLst>
          </p:cNvPr>
          <p:cNvSpPr/>
          <p:nvPr/>
        </p:nvSpPr>
        <p:spPr>
          <a:xfrm>
            <a:off x="1152000" y="4500000"/>
            <a:ext cx="9720000" cy="2268000"/>
          </a:xfrm>
          <a:prstGeom prst="roundRect">
            <a:avLst/>
          </a:prstGeom>
          <a:solidFill>
            <a:srgbClr val="FFE38B"/>
          </a:solidFill>
          <a:effectLst>
            <a:outerShdw blurRad="50800" dist="38100" dir="2700000" algn="tl" rotWithShape="0">
              <a:prstClr val="black">
                <a:alpha val="6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it-IT" b="1" dirty="0">
                <a:solidFill>
                  <a:schemeClr val="tx1"/>
                </a:solidFill>
              </a:rPr>
              <a:t>Libro 9</a:t>
            </a:r>
          </a:p>
          <a:p>
            <a:r>
              <a:rPr lang="it-IT" sz="1400" dirty="0">
                <a:solidFill>
                  <a:schemeClr val="tx1"/>
                </a:solidFill>
              </a:rPr>
              <a:t>1-4 Lucio si sottrae al rischio della macellazione; i sacerdoti di nuovo in viaggio; 5-7 Storia della giara; 8 Nuove profezie dei sacerdoti; 8-10 I sacerdoti catturati e accusati di furto; Lucio venduto al mugnaio</a:t>
            </a:r>
          </a:p>
          <a:p>
            <a:pPr marL="180000" indent="-180000"/>
            <a:r>
              <a:rPr lang="it-IT" sz="1400" b="1" dirty="0">
                <a:solidFill>
                  <a:schemeClr val="tx1"/>
                </a:solidFill>
              </a:rPr>
              <a:t>11-31 Lucio presso il mugnaio</a:t>
            </a:r>
            <a:r>
              <a:rPr lang="it-IT" sz="1400" dirty="0">
                <a:solidFill>
                  <a:schemeClr val="tx1"/>
                </a:solidFill>
              </a:rPr>
              <a:t>. 17-21 </a:t>
            </a:r>
            <a:r>
              <a:rPr lang="it-IT" sz="1400" i="1" dirty="0">
                <a:solidFill>
                  <a:schemeClr val="tx1"/>
                </a:solidFill>
              </a:rPr>
              <a:t>Storia di Barbaro e </a:t>
            </a:r>
            <a:r>
              <a:rPr lang="it-IT" sz="1400" i="1" dirty="0" err="1">
                <a:solidFill>
                  <a:schemeClr val="tx1"/>
                </a:solidFill>
              </a:rPr>
              <a:t>Filesitero</a:t>
            </a:r>
            <a:r>
              <a:rPr lang="it-IT" sz="1400" dirty="0">
                <a:solidFill>
                  <a:schemeClr val="tx1"/>
                </a:solidFill>
              </a:rPr>
              <a:t>; 24-5 </a:t>
            </a:r>
            <a:r>
              <a:rPr lang="it-IT" sz="1400" i="1" dirty="0">
                <a:solidFill>
                  <a:schemeClr val="tx1"/>
                </a:solidFill>
              </a:rPr>
              <a:t>Storia della moglie del tintore</a:t>
            </a:r>
            <a:r>
              <a:rPr lang="it-IT" sz="1400" dirty="0">
                <a:solidFill>
                  <a:schemeClr val="tx1"/>
                </a:solidFill>
              </a:rPr>
              <a:t>; 29-30 La vendetta della moglie e la morte mugnaio; 31 La figlia del mugnaio vende Lucio a un ortolano</a:t>
            </a:r>
          </a:p>
          <a:p>
            <a:r>
              <a:rPr lang="it-IT" sz="1400" b="1" dirty="0">
                <a:solidFill>
                  <a:schemeClr val="tx1"/>
                </a:solidFill>
              </a:rPr>
              <a:t>32-42 Lucio presso l’ortolano</a:t>
            </a:r>
            <a:r>
              <a:rPr lang="it-IT" sz="1400" dirty="0">
                <a:solidFill>
                  <a:schemeClr val="tx1"/>
                </a:solidFill>
              </a:rPr>
              <a:t>. 35-8 </a:t>
            </a:r>
            <a:r>
              <a:rPr lang="it-IT" sz="1400" i="1" dirty="0">
                <a:solidFill>
                  <a:schemeClr val="tx1"/>
                </a:solidFill>
              </a:rPr>
              <a:t>Storia della morte dei tre fratelli</a:t>
            </a:r>
          </a:p>
          <a:p>
            <a:r>
              <a:rPr lang="it-IT" sz="1400" b="1" dirty="0">
                <a:solidFill>
                  <a:schemeClr val="tx1"/>
                </a:solidFill>
              </a:rPr>
              <a:t>9.39-10.12 Lucio con il soldato romano</a:t>
            </a:r>
            <a:endParaRPr lang="it-IT" b="1" dirty="0">
              <a:solidFill>
                <a:schemeClr val="tx1"/>
              </a:solidFill>
            </a:endParaRPr>
          </a:p>
        </p:txBody>
      </p:sp>
      <p:sp>
        <p:nvSpPr>
          <p:cNvPr id="43" name="Lib010">
            <a:extLst>
              <a:ext uri="{FF2B5EF4-FFF2-40B4-BE49-F238E27FC236}">
                <a16:creationId xmlns:a16="http://schemas.microsoft.com/office/drawing/2014/main" id="{13E93535-B086-27A4-E7C7-5D64BEA49B5A}"/>
              </a:ext>
            </a:extLst>
          </p:cNvPr>
          <p:cNvSpPr/>
          <p:nvPr/>
        </p:nvSpPr>
        <p:spPr>
          <a:xfrm>
            <a:off x="1152000" y="4500000"/>
            <a:ext cx="9720000" cy="2268000"/>
          </a:xfrm>
          <a:prstGeom prst="roundRect">
            <a:avLst/>
          </a:prstGeom>
          <a:solidFill>
            <a:srgbClr val="FFE38B"/>
          </a:solidFill>
          <a:effectLst>
            <a:outerShdw blurRad="50800" dist="38100" dir="2700000" algn="tl" rotWithShape="0">
              <a:prstClr val="black">
                <a:alpha val="6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it-IT" b="1" dirty="0">
                <a:solidFill>
                  <a:schemeClr val="tx1"/>
                </a:solidFill>
              </a:rPr>
              <a:t>Libro 10</a:t>
            </a:r>
          </a:p>
          <a:p>
            <a:r>
              <a:rPr lang="it-IT" sz="1400" dirty="0">
                <a:solidFill>
                  <a:schemeClr val="tx1"/>
                </a:solidFill>
              </a:rPr>
              <a:t>1 In viaggio con il soldato</a:t>
            </a:r>
          </a:p>
          <a:p>
            <a:r>
              <a:rPr lang="it-IT" sz="1400" dirty="0">
                <a:solidFill>
                  <a:schemeClr val="tx1"/>
                </a:solidFill>
              </a:rPr>
              <a:t>2-12 </a:t>
            </a:r>
            <a:r>
              <a:rPr lang="it-IT" sz="1400" i="1" dirty="0">
                <a:solidFill>
                  <a:schemeClr val="tx1"/>
                </a:solidFill>
              </a:rPr>
              <a:t>Storia della matrigna innamorata</a:t>
            </a:r>
          </a:p>
          <a:p>
            <a:pPr marL="180000" indent="-180000"/>
            <a:r>
              <a:rPr lang="it-IT" sz="1400" b="1" dirty="0">
                <a:solidFill>
                  <a:schemeClr val="tx1"/>
                </a:solidFill>
              </a:rPr>
              <a:t>13-34 Lucio con i due cuochi e Tiaso</a:t>
            </a:r>
            <a:r>
              <a:rPr lang="it-IT" sz="1400" dirty="0">
                <a:solidFill>
                  <a:schemeClr val="tx1"/>
                </a:solidFill>
              </a:rPr>
              <a:t>. 19 Arrivo a Corinto; 20-2 Lucio e la matrona; 23-8 </a:t>
            </a:r>
            <a:r>
              <a:rPr lang="it-IT" sz="1400" i="1" dirty="0">
                <a:solidFill>
                  <a:schemeClr val="tx1"/>
                </a:solidFill>
              </a:rPr>
              <a:t>Storia dell’assassina</a:t>
            </a:r>
            <a:r>
              <a:rPr lang="it-IT" sz="1400" dirty="0">
                <a:solidFill>
                  <a:schemeClr val="tx1"/>
                </a:solidFill>
              </a:rPr>
              <a:t>; 29-34 </a:t>
            </a:r>
            <a:r>
              <a:rPr lang="it-IT" sz="1400" i="1" dirty="0">
                <a:solidFill>
                  <a:schemeClr val="tx1"/>
                </a:solidFill>
              </a:rPr>
              <a:t>Pantomima del Giudizio di Paride</a:t>
            </a:r>
          </a:p>
          <a:p>
            <a:r>
              <a:rPr lang="it-IT" sz="1400" dirty="0">
                <a:solidFill>
                  <a:schemeClr val="tx1"/>
                </a:solidFill>
              </a:rPr>
              <a:t>35 Fuga di Lucio a </a:t>
            </a:r>
            <a:r>
              <a:rPr lang="it-IT" sz="1400" dirty="0" err="1">
                <a:solidFill>
                  <a:schemeClr val="tx1"/>
                </a:solidFill>
              </a:rPr>
              <a:t>Cencre</a:t>
            </a:r>
            <a:endParaRPr lang="it-IT" sz="1400" dirty="0">
              <a:solidFill>
                <a:schemeClr val="tx1"/>
              </a:solidFill>
            </a:endParaRPr>
          </a:p>
          <a:p>
            <a:endParaRPr lang="it-IT" sz="1400" dirty="0">
              <a:solidFill>
                <a:schemeClr val="tx1"/>
              </a:solidFill>
            </a:endParaRPr>
          </a:p>
        </p:txBody>
      </p:sp>
      <p:sp>
        <p:nvSpPr>
          <p:cNvPr id="44" name="Lib011">
            <a:extLst>
              <a:ext uri="{FF2B5EF4-FFF2-40B4-BE49-F238E27FC236}">
                <a16:creationId xmlns:a16="http://schemas.microsoft.com/office/drawing/2014/main" id="{E25503CB-1674-1565-2A90-4E7A25B30E3B}"/>
              </a:ext>
            </a:extLst>
          </p:cNvPr>
          <p:cNvSpPr/>
          <p:nvPr/>
        </p:nvSpPr>
        <p:spPr>
          <a:xfrm>
            <a:off x="1152000" y="4499094"/>
            <a:ext cx="9720000" cy="2268000"/>
          </a:xfrm>
          <a:prstGeom prst="roundRect">
            <a:avLst/>
          </a:prstGeom>
          <a:solidFill>
            <a:srgbClr val="FFE38B"/>
          </a:solidFill>
          <a:effectLst>
            <a:outerShdw blurRad="50800" dist="38100" dir="2700000" algn="tl" rotWithShape="0">
              <a:prstClr val="black">
                <a:alpha val="6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it-IT" b="1" dirty="0">
                <a:solidFill>
                  <a:schemeClr val="tx1"/>
                </a:solidFill>
              </a:rPr>
              <a:t>Libro 11</a:t>
            </a:r>
          </a:p>
          <a:p>
            <a:r>
              <a:rPr lang="it-IT" sz="1400" dirty="0">
                <a:solidFill>
                  <a:schemeClr val="tx1"/>
                </a:solidFill>
              </a:rPr>
              <a:t>1-2 Nella notte, a </a:t>
            </a:r>
            <a:r>
              <a:rPr lang="it-IT" sz="1400" dirty="0" err="1">
                <a:solidFill>
                  <a:schemeClr val="tx1"/>
                </a:solidFill>
              </a:rPr>
              <a:t>Cencre</a:t>
            </a:r>
            <a:r>
              <a:rPr lang="it-IT" sz="1400" dirty="0">
                <a:solidFill>
                  <a:schemeClr val="tx1"/>
                </a:solidFill>
              </a:rPr>
              <a:t>, Lucio prega la luna di porre fine alle sue sofferenze; 3-6 Apparizione di Iside; 7 Risveglio di Lucio; 8 </a:t>
            </a:r>
            <a:r>
              <a:rPr lang="it-IT" sz="1400" i="1" dirty="0" err="1">
                <a:solidFill>
                  <a:schemeClr val="tx1"/>
                </a:solidFill>
              </a:rPr>
              <a:t>Anteludia</a:t>
            </a:r>
            <a:r>
              <a:rPr lang="it-IT" sz="1400" i="1" dirty="0">
                <a:solidFill>
                  <a:schemeClr val="tx1"/>
                </a:solidFill>
              </a:rPr>
              <a:t> </a:t>
            </a:r>
            <a:r>
              <a:rPr lang="it-IT" sz="1400" dirty="0">
                <a:solidFill>
                  <a:schemeClr val="tx1"/>
                </a:solidFill>
              </a:rPr>
              <a:t>della processione</a:t>
            </a:r>
          </a:p>
          <a:p>
            <a:r>
              <a:rPr lang="it-IT" sz="1400" dirty="0">
                <a:solidFill>
                  <a:schemeClr val="tx1"/>
                </a:solidFill>
              </a:rPr>
              <a:t>9-17 Processione isiaca. 13 </a:t>
            </a:r>
            <a:r>
              <a:rPr lang="it-IT" sz="1400" dirty="0" err="1">
                <a:solidFill>
                  <a:schemeClr val="tx1"/>
                </a:solidFill>
              </a:rPr>
              <a:t>Ritrasformazione</a:t>
            </a:r>
            <a:r>
              <a:rPr lang="it-IT" sz="1400" dirty="0">
                <a:solidFill>
                  <a:schemeClr val="tx1"/>
                </a:solidFill>
              </a:rPr>
              <a:t> di Lucio; 15 Discorso del sacerdote; 16 Varo della nave; 17 Ritorno al tempio e proclamazione della </a:t>
            </a:r>
            <a:r>
              <a:rPr lang="it-IT" sz="1400" i="1" dirty="0" err="1">
                <a:solidFill>
                  <a:schemeClr val="tx1"/>
                </a:solidFill>
              </a:rPr>
              <a:t>ploiaphesia</a:t>
            </a:r>
            <a:endParaRPr lang="it-IT" sz="1400" i="1" dirty="0">
              <a:solidFill>
                <a:schemeClr val="tx1"/>
              </a:solidFill>
            </a:endParaRPr>
          </a:p>
          <a:p>
            <a:r>
              <a:rPr lang="it-IT" sz="1400" dirty="0">
                <a:solidFill>
                  <a:schemeClr val="tx1"/>
                </a:solidFill>
              </a:rPr>
              <a:t>18-22 Incontro con la famiglia e vita nel tempio</a:t>
            </a:r>
          </a:p>
          <a:p>
            <a:r>
              <a:rPr lang="it-IT" sz="1400" dirty="0">
                <a:solidFill>
                  <a:schemeClr val="tx1"/>
                </a:solidFill>
              </a:rPr>
              <a:t>23-4 </a:t>
            </a:r>
            <a:r>
              <a:rPr lang="it-IT" sz="1400" b="1" dirty="0">
                <a:solidFill>
                  <a:schemeClr val="tx1"/>
                </a:solidFill>
              </a:rPr>
              <a:t>Prima iniziazione: misteri di Iside</a:t>
            </a:r>
            <a:r>
              <a:rPr lang="it-IT" sz="1400" dirty="0">
                <a:solidFill>
                  <a:schemeClr val="tx1"/>
                </a:solidFill>
              </a:rPr>
              <a:t>. 25 Preghiera di lode di Lucio</a:t>
            </a:r>
          </a:p>
          <a:p>
            <a:r>
              <a:rPr lang="it-IT" sz="1400" b="1" dirty="0">
                <a:solidFill>
                  <a:schemeClr val="tx1"/>
                </a:solidFill>
              </a:rPr>
              <a:t>26-30 Lucio a Roma</a:t>
            </a:r>
            <a:r>
              <a:rPr lang="it-IT" sz="1400" dirty="0">
                <a:solidFill>
                  <a:schemeClr val="tx1"/>
                </a:solidFill>
              </a:rPr>
              <a:t>. 26-8 </a:t>
            </a:r>
            <a:r>
              <a:rPr lang="it-IT" sz="1400" b="1" dirty="0">
                <a:solidFill>
                  <a:schemeClr val="tx1"/>
                </a:solidFill>
              </a:rPr>
              <a:t>Seconda iniziazione: Osiride</a:t>
            </a:r>
            <a:r>
              <a:rPr lang="it-IT" sz="1400" dirty="0">
                <a:solidFill>
                  <a:schemeClr val="tx1"/>
                </a:solidFill>
              </a:rPr>
              <a:t>;</a:t>
            </a:r>
            <a:r>
              <a:rPr lang="it-IT" sz="1400" b="1" dirty="0">
                <a:solidFill>
                  <a:schemeClr val="tx1"/>
                </a:solidFill>
              </a:rPr>
              <a:t> </a:t>
            </a:r>
            <a:r>
              <a:rPr lang="it-IT" sz="1400" dirty="0">
                <a:solidFill>
                  <a:schemeClr val="tx1"/>
                </a:solidFill>
              </a:rPr>
              <a:t>29-30 </a:t>
            </a:r>
            <a:r>
              <a:rPr lang="it-IT" sz="1400" b="1" dirty="0">
                <a:solidFill>
                  <a:schemeClr val="tx1"/>
                </a:solidFill>
              </a:rPr>
              <a:t>Terza iniziazione: ancora Osiride</a:t>
            </a:r>
            <a:endParaRPr lang="it-IT" sz="1400" dirty="0">
              <a:solidFill>
                <a:schemeClr val="tx1"/>
              </a:solidFill>
            </a:endParaRPr>
          </a:p>
        </p:txBody>
      </p:sp>
      <p:sp>
        <p:nvSpPr>
          <p:cNvPr id="69" name="Box - In viaggio">
            <a:extLst>
              <a:ext uri="{FF2B5EF4-FFF2-40B4-BE49-F238E27FC236}">
                <a16:creationId xmlns:a16="http://schemas.microsoft.com/office/drawing/2014/main" id="{EB59DD93-494D-4A5C-3FEB-1CE1C12B92DA}"/>
              </a:ext>
            </a:extLst>
          </p:cNvPr>
          <p:cNvSpPr/>
          <p:nvPr/>
        </p:nvSpPr>
        <p:spPr>
          <a:xfrm>
            <a:off x="1152000" y="4500000"/>
            <a:ext cx="9720000" cy="2268000"/>
          </a:xfrm>
          <a:prstGeom prst="roundRect">
            <a:avLst/>
          </a:prstGeom>
          <a:solidFill>
            <a:srgbClr val="FFE38B"/>
          </a:solidFill>
          <a:effectLst>
            <a:outerShdw blurRad="50800" dist="38100" dir="2700000" algn="tl" rotWithShape="0">
              <a:prstClr val="black">
                <a:alpha val="6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it-IT" b="1" dirty="0">
                <a:solidFill>
                  <a:schemeClr val="tx1"/>
                </a:solidFill>
              </a:rPr>
              <a:t>In viaggio verso Ipata</a:t>
            </a:r>
          </a:p>
          <a:p>
            <a:r>
              <a:rPr lang="it-IT" sz="1400" dirty="0">
                <a:solidFill>
                  <a:schemeClr val="tx1"/>
                </a:solidFill>
              </a:rPr>
              <a:t>Lucio è caratterizzato fin da subito come un giovane fresco di scuola, supponente e curioso, in viaggio per affari. Incontra due viaggiatori, e ascolta la storia narrata da uno di loro, Aristomene. Oltre al racconto in sé, sono importanti i discorsi che gli fanno da cornice: questa parte del libro 1 diviene una sorta di dialogo alla maniera di Plutarco su </a:t>
            </a:r>
            <a:r>
              <a:rPr lang="it-IT" sz="1400" i="1" dirty="0">
                <a:solidFill>
                  <a:schemeClr val="tx1"/>
                </a:solidFill>
              </a:rPr>
              <a:t>Come si deve ascoltare una storia</a:t>
            </a:r>
            <a:r>
              <a:rPr lang="it-IT" sz="1400" dirty="0">
                <a:solidFill>
                  <a:schemeClr val="tx1"/>
                </a:solidFill>
              </a:rPr>
              <a:t>, o meglio </a:t>
            </a:r>
            <a:r>
              <a:rPr lang="it-IT" sz="1400" i="1" dirty="0">
                <a:solidFill>
                  <a:schemeClr val="tx1"/>
                </a:solidFill>
              </a:rPr>
              <a:t>Quanto si deve credere a una storia incredibile</a:t>
            </a:r>
            <a:r>
              <a:rPr lang="it-IT" sz="1400" dirty="0">
                <a:solidFill>
                  <a:schemeClr val="tx1"/>
                </a:solidFill>
              </a:rPr>
              <a:t>. L’anonimo compagno di viaggio di Aristomene interpreta il ruolo dello scettico, mentre Lucio è più disponibile a credere. Sorprendentemente però considera il tragico racconto di Aristomene soltanto un piacevole intrattenimento; sarà solamente il giorno successivo, all’inizio del libro 2, che ci renderemo conto della profonda impressione che </a:t>
            </a:r>
            <a:r>
              <a:rPr lang="it-IT" sz="1400" dirty="0" err="1">
                <a:solidFill>
                  <a:schemeClr val="tx1"/>
                </a:solidFill>
              </a:rPr>
              <a:t>uella</a:t>
            </a:r>
            <a:r>
              <a:rPr lang="it-IT" sz="1400" dirty="0">
                <a:solidFill>
                  <a:schemeClr val="tx1"/>
                </a:solidFill>
              </a:rPr>
              <a:t> storia ha esercitato su di lui.</a:t>
            </a:r>
          </a:p>
        </p:txBody>
      </p:sp>
      <p:sp>
        <p:nvSpPr>
          <p:cNvPr id="72" name="Box - A Ipata">
            <a:extLst>
              <a:ext uri="{FF2B5EF4-FFF2-40B4-BE49-F238E27FC236}">
                <a16:creationId xmlns:a16="http://schemas.microsoft.com/office/drawing/2014/main" id="{F38B0173-F5D1-AECF-9D5E-FB604C441D06}"/>
              </a:ext>
            </a:extLst>
          </p:cNvPr>
          <p:cNvSpPr/>
          <p:nvPr/>
        </p:nvSpPr>
        <p:spPr>
          <a:xfrm>
            <a:off x="1152000" y="4500000"/>
            <a:ext cx="9720000" cy="2268000"/>
          </a:xfrm>
          <a:prstGeom prst="roundRect">
            <a:avLst/>
          </a:prstGeom>
          <a:solidFill>
            <a:srgbClr val="FFE38B"/>
          </a:solidFill>
          <a:effectLst>
            <a:outerShdw blurRad="50800" dist="38100" dir="2700000" algn="tl" rotWithShape="0">
              <a:prstClr val="black">
                <a:alpha val="6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it-IT" b="1" dirty="0">
                <a:solidFill>
                  <a:schemeClr val="tx1"/>
                </a:solidFill>
              </a:rPr>
              <a:t>Lucio a Ipata</a:t>
            </a:r>
          </a:p>
          <a:p>
            <a:r>
              <a:rPr lang="it-IT" sz="1400" dirty="0">
                <a:solidFill>
                  <a:schemeClr val="tx1"/>
                </a:solidFill>
              </a:rPr>
              <a:t>Arrivato a Ipata, Lucio alloggia presso Milone, un ricco avaro. Scopre dalla zia Birrena che la moglie di lui, Panfile, è una potente maga; decide quindi di servirsi della bella serva Fotide per arrivare a conoscere i segreti della magia, della quale è estremamente curioso. Il gruppo statuario di Atteone contemplato nell’atrio della casa di Birrena, la storia raccontata da Telifrone durante un banchetto nella casa della stessa Birrena, e gli avvenimenti alla festa del dio </a:t>
            </a:r>
            <a:r>
              <a:rPr lang="it-IT" sz="1400" i="1" dirty="0" err="1">
                <a:solidFill>
                  <a:schemeClr val="tx1"/>
                </a:solidFill>
              </a:rPr>
              <a:t>Risus</a:t>
            </a:r>
            <a:r>
              <a:rPr lang="it-IT" sz="1400" dirty="0">
                <a:solidFill>
                  <a:schemeClr val="tx1"/>
                </a:solidFill>
              </a:rPr>
              <a:t> potrebbero metterlo in guardia su quanto sia pericolosa la magia: ma Lucio è troppo curioso e irriflessivo per rendersene conto. Finirà quindi per trasformarsi in asino, ed essere portato via da una banda di ladroni prima di riuscire a mangiare delle rose, che lo farebbero ridiventare uomo.</a:t>
            </a:r>
          </a:p>
        </p:txBody>
      </p:sp>
      <p:sp>
        <p:nvSpPr>
          <p:cNvPr id="73" name="Box - Metamorfosi di Lucio">
            <a:extLst>
              <a:ext uri="{FF2B5EF4-FFF2-40B4-BE49-F238E27FC236}">
                <a16:creationId xmlns:a16="http://schemas.microsoft.com/office/drawing/2014/main" id="{BB9763BB-94D8-6596-BC6E-27761896812D}"/>
              </a:ext>
            </a:extLst>
          </p:cNvPr>
          <p:cNvSpPr/>
          <p:nvPr/>
        </p:nvSpPr>
        <p:spPr>
          <a:xfrm>
            <a:off x="1152000" y="4500000"/>
            <a:ext cx="9720000" cy="2268000"/>
          </a:xfrm>
          <a:prstGeom prst="roundRect">
            <a:avLst/>
          </a:prstGeom>
          <a:solidFill>
            <a:srgbClr val="FFE38B"/>
          </a:solidFill>
          <a:effectLst>
            <a:outerShdw blurRad="50800" dist="38100" dir="2700000" algn="tl" rotWithShape="0">
              <a:prstClr val="black">
                <a:alpha val="6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it-IT" b="1" dirty="0">
                <a:solidFill>
                  <a:schemeClr val="tx1"/>
                </a:solidFill>
              </a:rPr>
              <a:t>La metamorfosi di Lucio</a:t>
            </a:r>
          </a:p>
          <a:p>
            <a:r>
              <a:rPr lang="it-IT" sz="1400" dirty="0">
                <a:solidFill>
                  <a:schemeClr val="tx1"/>
                </a:solidFill>
              </a:rPr>
              <a:t>A 3.21 Lucio assiste alla metamorfosi di Panfile in gufo, e il profondo stupore provato a quella vista lo trasforma in «qualunque cosa, tranne Lucio». Lo stupore provoca quindi una prima, fondamentale metamorfosi: Lucio, prima quasi solo ascoltatore di storie, diviene protagonista di una storia egli stesso. Chiede a Fotide di lasciargli provare l’unguento magico che ha trasformato Panfile, ma la serva per errore gli dà un altro unguento che lo trasforma in asino. L’antidoto sarebbe semplice: basta mangiare delle rose per riacquistare sembianze umane. Però prima che Lucio possa farlo, una banda di ladroni assale la casa di Milone e porta via Lucio per trasportare la refurtiva. Per gran parte del romanzo, i ladroni hanno la funzione di «motore della trama», impedendo alla storia di finire troppo presto e creando i presupposti per sempre nuove complicazioni.</a:t>
            </a:r>
          </a:p>
        </p:txBody>
      </p:sp>
      <p:sp>
        <p:nvSpPr>
          <p:cNvPr id="70" name="Box - Con i ladroni">
            <a:extLst>
              <a:ext uri="{FF2B5EF4-FFF2-40B4-BE49-F238E27FC236}">
                <a16:creationId xmlns:a16="http://schemas.microsoft.com/office/drawing/2014/main" id="{BEE0B414-DF4F-6187-2C58-981E259DC4A3}"/>
              </a:ext>
            </a:extLst>
          </p:cNvPr>
          <p:cNvSpPr/>
          <p:nvPr/>
        </p:nvSpPr>
        <p:spPr>
          <a:xfrm>
            <a:off x="1152000" y="4500000"/>
            <a:ext cx="9720000" cy="2268000"/>
          </a:xfrm>
          <a:prstGeom prst="roundRect">
            <a:avLst/>
          </a:prstGeom>
          <a:solidFill>
            <a:srgbClr val="FFE38B"/>
          </a:solidFill>
          <a:effectLst>
            <a:outerShdw blurRad="50800" dist="38100" dir="2700000" algn="tl" rotWithShape="0">
              <a:prstClr val="black">
                <a:alpha val="6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it-IT" b="1" dirty="0">
                <a:solidFill>
                  <a:schemeClr val="tx1"/>
                </a:solidFill>
              </a:rPr>
              <a:t>Lucio con i ladroni</a:t>
            </a:r>
          </a:p>
          <a:p>
            <a:r>
              <a:rPr lang="it-IT" sz="1400" dirty="0">
                <a:solidFill>
                  <a:schemeClr val="tx1"/>
                </a:solidFill>
              </a:rPr>
              <a:t>Viaggiando con i ladroni, i tentativi di Lucio di mangiare delle rose sono sempre frustrati. Giunto al loro covo, Lucio ascolta le storie ‘eroiche’  di alcune spedizioni brigantesche finite male. Un’altra banda arriva al covo, portando una fanciulla rapita che in seguito scopriremo chiamarsi </a:t>
            </a:r>
            <a:r>
              <a:rPr lang="it-IT" sz="1400" dirty="0" err="1">
                <a:solidFill>
                  <a:schemeClr val="tx1"/>
                </a:solidFill>
              </a:rPr>
              <a:t>Carite</a:t>
            </a:r>
            <a:r>
              <a:rPr lang="it-IT" sz="1400" dirty="0">
                <a:solidFill>
                  <a:schemeClr val="tx1"/>
                </a:solidFill>
              </a:rPr>
              <a:t>. La vecchia serva dei ladroni le racconta la lunga storia di </a:t>
            </a:r>
            <a:r>
              <a:rPr lang="it-IT" sz="1400" i="1" dirty="0">
                <a:solidFill>
                  <a:schemeClr val="tx1"/>
                </a:solidFill>
              </a:rPr>
              <a:t>Amore e Psiche</a:t>
            </a:r>
            <a:r>
              <a:rPr lang="it-IT" sz="1400" dirty="0">
                <a:solidFill>
                  <a:schemeClr val="tx1"/>
                </a:solidFill>
              </a:rPr>
              <a:t>. Lucio e </a:t>
            </a:r>
            <a:r>
              <a:rPr lang="it-IT" sz="1400" dirty="0" err="1">
                <a:solidFill>
                  <a:schemeClr val="tx1"/>
                </a:solidFill>
              </a:rPr>
              <a:t>Carite</a:t>
            </a:r>
            <a:r>
              <a:rPr lang="it-IT" sz="1400" dirty="0">
                <a:solidFill>
                  <a:schemeClr val="tx1"/>
                </a:solidFill>
              </a:rPr>
              <a:t> tentano la fuga, ma vengono riacciuffati. Prima che i ladroni possano ucciderli, sopraggiunge </a:t>
            </a:r>
            <a:r>
              <a:rPr lang="it-IT" sz="1400" dirty="0" err="1">
                <a:solidFill>
                  <a:schemeClr val="tx1"/>
                </a:solidFill>
              </a:rPr>
              <a:t>Tlepolemo</a:t>
            </a:r>
            <a:r>
              <a:rPr lang="it-IT" sz="1400" dirty="0">
                <a:solidFill>
                  <a:schemeClr val="tx1"/>
                </a:solidFill>
              </a:rPr>
              <a:t>, il fidanzato di </a:t>
            </a:r>
            <a:r>
              <a:rPr lang="it-IT" sz="1400" dirty="0" err="1">
                <a:solidFill>
                  <a:schemeClr val="tx1"/>
                </a:solidFill>
              </a:rPr>
              <a:t>Carite</a:t>
            </a:r>
            <a:r>
              <a:rPr lang="it-IT" sz="1400" dirty="0">
                <a:solidFill>
                  <a:schemeClr val="tx1"/>
                </a:solidFill>
              </a:rPr>
              <a:t>, che si finge un ladrone egli stesso; prende il comando della banda, fa ubriacare tutti, e libera la fidanzata e l’asino dalla grotta dei briganti (un’impresa che ricorda un po’ quella di Ulisse nella grotta di Polifemo).</a:t>
            </a:r>
          </a:p>
        </p:txBody>
      </p:sp>
      <p:sp>
        <p:nvSpPr>
          <p:cNvPr id="71" name="Box - Carite">
            <a:extLst>
              <a:ext uri="{FF2B5EF4-FFF2-40B4-BE49-F238E27FC236}">
                <a16:creationId xmlns:a16="http://schemas.microsoft.com/office/drawing/2014/main" id="{AD2BEDAB-EBD0-1987-45DA-964261CC48D8}"/>
              </a:ext>
            </a:extLst>
          </p:cNvPr>
          <p:cNvSpPr/>
          <p:nvPr/>
        </p:nvSpPr>
        <p:spPr>
          <a:xfrm>
            <a:off x="1152000" y="4500000"/>
            <a:ext cx="9720000" cy="2268000"/>
          </a:xfrm>
          <a:prstGeom prst="roundRect">
            <a:avLst/>
          </a:prstGeom>
          <a:solidFill>
            <a:srgbClr val="FFE38B"/>
          </a:solidFill>
          <a:effectLst>
            <a:outerShdw blurRad="50800" dist="38100" dir="2700000" algn="tl" rotWithShape="0">
              <a:prstClr val="black">
                <a:alpha val="6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it-IT" b="1" dirty="0">
                <a:solidFill>
                  <a:schemeClr val="tx1"/>
                </a:solidFill>
              </a:rPr>
              <a:t>La storia di </a:t>
            </a:r>
            <a:r>
              <a:rPr lang="it-IT" b="1" dirty="0" err="1">
                <a:solidFill>
                  <a:schemeClr val="tx1"/>
                </a:solidFill>
              </a:rPr>
              <a:t>Carite</a:t>
            </a:r>
            <a:endParaRPr lang="it-IT" b="1" dirty="0">
              <a:solidFill>
                <a:schemeClr val="tx1"/>
              </a:solidFill>
            </a:endParaRPr>
          </a:p>
          <a:p>
            <a:r>
              <a:rPr lang="it-IT" sz="1400" dirty="0" err="1">
                <a:solidFill>
                  <a:schemeClr val="tx1"/>
                </a:solidFill>
              </a:rPr>
              <a:t>Carite</a:t>
            </a:r>
            <a:r>
              <a:rPr lang="it-IT" sz="1400" dirty="0">
                <a:solidFill>
                  <a:schemeClr val="tx1"/>
                </a:solidFill>
              </a:rPr>
              <a:t> è una ragazza rapita dai ladroni e poi liberata dal fidanzato </a:t>
            </a:r>
            <a:r>
              <a:rPr lang="it-IT" sz="1400" dirty="0" err="1">
                <a:solidFill>
                  <a:schemeClr val="tx1"/>
                </a:solidFill>
              </a:rPr>
              <a:t>Tlepolemo</a:t>
            </a:r>
            <a:r>
              <a:rPr lang="it-IT" sz="1400" dirty="0">
                <a:solidFill>
                  <a:schemeClr val="tx1"/>
                </a:solidFill>
              </a:rPr>
              <a:t> che, fingendosi un brigante di nome Emo, si unisce alla banda e riesce a sopraffare i rapitori. La storia del rapimento finisce a 7.13, ma ha un finale tragico raccontato da uno dei servi di </a:t>
            </a:r>
            <a:r>
              <a:rPr lang="it-IT" sz="1400" dirty="0" err="1">
                <a:solidFill>
                  <a:schemeClr val="tx1"/>
                </a:solidFill>
              </a:rPr>
              <a:t>Carite</a:t>
            </a:r>
            <a:r>
              <a:rPr lang="it-IT" sz="1400" dirty="0">
                <a:solidFill>
                  <a:schemeClr val="tx1"/>
                </a:solidFill>
              </a:rPr>
              <a:t> nei primi 14 capitoli del libro 8 (il resto del libro 7 è invece dedicato alle disavventure di Lucio nella tenuta di campagna dove </a:t>
            </a:r>
            <a:r>
              <a:rPr lang="it-IT" sz="1400" dirty="0" err="1">
                <a:solidFill>
                  <a:schemeClr val="tx1"/>
                </a:solidFill>
              </a:rPr>
              <a:t>Carite</a:t>
            </a:r>
            <a:r>
              <a:rPr lang="it-IT" sz="1400" dirty="0">
                <a:solidFill>
                  <a:schemeClr val="tx1"/>
                </a:solidFill>
              </a:rPr>
              <a:t> lo manda per </a:t>
            </a:r>
            <a:r>
              <a:rPr lang="it-IT" sz="1400" dirty="0" err="1">
                <a:solidFill>
                  <a:schemeClr val="tx1"/>
                </a:solidFill>
              </a:rPr>
              <a:t>ricompersarlo</a:t>
            </a:r>
            <a:r>
              <a:rPr lang="it-IT" sz="1400" dirty="0">
                <a:solidFill>
                  <a:schemeClr val="tx1"/>
                </a:solidFill>
              </a:rPr>
              <a:t> dell’aiuto prestatole durante la fuga). Il malvagio </a:t>
            </a:r>
            <a:r>
              <a:rPr lang="it-IT" sz="1400" dirty="0" err="1">
                <a:solidFill>
                  <a:schemeClr val="tx1"/>
                </a:solidFill>
              </a:rPr>
              <a:t>Trasillo</a:t>
            </a:r>
            <a:r>
              <a:rPr lang="it-IT" sz="1400" dirty="0">
                <a:solidFill>
                  <a:schemeClr val="tx1"/>
                </a:solidFill>
              </a:rPr>
              <a:t> è da sempre innamorato di </a:t>
            </a:r>
            <a:r>
              <a:rPr lang="it-IT" sz="1400" dirty="0" err="1">
                <a:solidFill>
                  <a:schemeClr val="tx1"/>
                </a:solidFill>
              </a:rPr>
              <a:t>Carite</a:t>
            </a:r>
            <a:r>
              <a:rPr lang="it-IT" sz="1400" dirty="0">
                <a:solidFill>
                  <a:schemeClr val="tx1"/>
                </a:solidFill>
              </a:rPr>
              <a:t>: uccide a tradimento </a:t>
            </a:r>
            <a:r>
              <a:rPr lang="it-IT" sz="1400" dirty="0" err="1">
                <a:solidFill>
                  <a:schemeClr val="tx1"/>
                </a:solidFill>
              </a:rPr>
              <a:t>Tlepolemo</a:t>
            </a:r>
            <a:r>
              <a:rPr lang="it-IT" sz="1400" dirty="0">
                <a:solidFill>
                  <a:schemeClr val="tx1"/>
                </a:solidFill>
              </a:rPr>
              <a:t>, e cerca di circuire l’ignara </a:t>
            </a:r>
            <a:r>
              <a:rPr lang="it-IT" sz="1400" dirty="0" err="1">
                <a:solidFill>
                  <a:schemeClr val="tx1"/>
                </a:solidFill>
              </a:rPr>
              <a:t>Carite</a:t>
            </a:r>
            <a:r>
              <a:rPr lang="it-IT" sz="1400" dirty="0">
                <a:solidFill>
                  <a:schemeClr val="tx1"/>
                </a:solidFill>
              </a:rPr>
              <a:t>. L’ombra del defunto </a:t>
            </a:r>
            <a:r>
              <a:rPr lang="it-IT" sz="1400" dirty="0" err="1">
                <a:solidFill>
                  <a:schemeClr val="tx1"/>
                </a:solidFill>
              </a:rPr>
              <a:t>Tlepolemo</a:t>
            </a:r>
            <a:r>
              <a:rPr lang="it-IT" sz="1400" dirty="0">
                <a:solidFill>
                  <a:schemeClr val="tx1"/>
                </a:solidFill>
              </a:rPr>
              <a:t> però avverte la vedova delle azioni di </a:t>
            </a:r>
            <a:r>
              <a:rPr lang="it-IT" sz="1400" dirty="0" err="1">
                <a:solidFill>
                  <a:schemeClr val="tx1"/>
                </a:solidFill>
              </a:rPr>
              <a:t>Trasillo</a:t>
            </a:r>
            <a:r>
              <a:rPr lang="it-IT" sz="1400" dirty="0">
                <a:solidFill>
                  <a:schemeClr val="tx1"/>
                </a:solidFill>
              </a:rPr>
              <a:t>: </a:t>
            </a:r>
            <a:r>
              <a:rPr lang="it-IT" sz="1400" dirty="0" err="1">
                <a:solidFill>
                  <a:schemeClr val="tx1"/>
                </a:solidFill>
              </a:rPr>
              <a:t>Carite</a:t>
            </a:r>
            <a:r>
              <a:rPr lang="it-IT" sz="1400" dirty="0">
                <a:solidFill>
                  <a:schemeClr val="tx1"/>
                </a:solidFill>
              </a:rPr>
              <a:t> allora si vendica accecando </a:t>
            </a:r>
            <a:r>
              <a:rPr lang="it-IT" sz="1400" dirty="0" err="1">
                <a:solidFill>
                  <a:schemeClr val="tx1"/>
                </a:solidFill>
              </a:rPr>
              <a:t>Trasillo</a:t>
            </a:r>
            <a:r>
              <a:rPr lang="it-IT" sz="1400" dirty="0">
                <a:solidFill>
                  <a:schemeClr val="tx1"/>
                </a:solidFill>
              </a:rPr>
              <a:t> e uccidendo se stessa. </a:t>
            </a:r>
            <a:r>
              <a:rPr lang="it-IT" sz="1400" dirty="0" err="1">
                <a:solidFill>
                  <a:schemeClr val="tx1"/>
                </a:solidFill>
              </a:rPr>
              <a:t>Trasillo</a:t>
            </a:r>
            <a:r>
              <a:rPr lang="it-IT" sz="1400" dirty="0">
                <a:solidFill>
                  <a:schemeClr val="tx1"/>
                </a:solidFill>
              </a:rPr>
              <a:t> si lascia morire di fame accanto alla tomba di lei. </a:t>
            </a:r>
          </a:p>
        </p:txBody>
      </p:sp>
      <p:sp>
        <p:nvSpPr>
          <p:cNvPr id="74" name="Box - Amore e Psiche">
            <a:extLst>
              <a:ext uri="{FF2B5EF4-FFF2-40B4-BE49-F238E27FC236}">
                <a16:creationId xmlns:a16="http://schemas.microsoft.com/office/drawing/2014/main" id="{DE7A00C9-45B8-711D-D33C-A5FB9F75C8BB}"/>
              </a:ext>
            </a:extLst>
          </p:cNvPr>
          <p:cNvSpPr/>
          <p:nvPr/>
        </p:nvSpPr>
        <p:spPr>
          <a:xfrm>
            <a:off x="1152000" y="4500000"/>
            <a:ext cx="9720000" cy="2268000"/>
          </a:xfrm>
          <a:prstGeom prst="roundRect">
            <a:avLst/>
          </a:prstGeom>
          <a:solidFill>
            <a:srgbClr val="FFE38B"/>
          </a:solidFill>
          <a:effectLst>
            <a:outerShdw blurRad="50800" dist="38100" dir="2700000" algn="tl" rotWithShape="0">
              <a:prstClr val="black">
                <a:alpha val="6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it-IT" b="1" dirty="0">
                <a:solidFill>
                  <a:schemeClr val="tx1"/>
                </a:solidFill>
              </a:rPr>
              <a:t>La storia di </a:t>
            </a:r>
            <a:r>
              <a:rPr lang="it-IT" b="1" i="1" dirty="0">
                <a:solidFill>
                  <a:schemeClr val="tx1"/>
                </a:solidFill>
              </a:rPr>
              <a:t>Amore e Psiche</a:t>
            </a:r>
          </a:p>
          <a:p>
            <a:r>
              <a:rPr lang="it-IT" sz="1400" dirty="0">
                <a:solidFill>
                  <a:schemeClr val="tx1"/>
                </a:solidFill>
              </a:rPr>
              <a:t>Si tratta di una lunga storia (si estende per oltre due libri) raccontata da una vecchia serva per consolare </a:t>
            </a:r>
            <a:r>
              <a:rPr lang="it-IT" sz="1400" dirty="0" err="1">
                <a:solidFill>
                  <a:schemeClr val="tx1"/>
                </a:solidFill>
              </a:rPr>
              <a:t>Carite</a:t>
            </a:r>
            <a:r>
              <a:rPr lang="it-IT" sz="1400" dirty="0">
                <a:solidFill>
                  <a:schemeClr val="tx1"/>
                </a:solidFill>
              </a:rPr>
              <a:t> rapita dai briganti, ma viene ascoltata anche da Lucio - in realtà pare significativa soprattutto per lui, che potrebbe trarne indicazioni ad esempio sui rischi della </a:t>
            </a:r>
            <a:r>
              <a:rPr lang="it-IT" sz="1400" i="1" dirty="0" err="1">
                <a:solidFill>
                  <a:schemeClr val="tx1"/>
                </a:solidFill>
              </a:rPr>
              <a:t>curiositas</a:t>
            </a:r>
            <a:r>
              <a:rPr lang="it-IT" sz="1400" dirty="0">
                <a:solidFill>
                  <a:schemeClr val="tx1"/>
                </a:solidFill>
              </a:rPr>
              <a:t> e sulla benevolenza divina, ma Lucio non è mai un buon interprete di ciò che vede e ascolta; </a:t>
            </a:r>
            <a:r>
              <a:rPr lang="it-IT" sz="1400" i="1" dirty="0">
                <a:solidFill>
                  <a:schemeClr val="tx1"/>
                </a:solidFill>
              </a:rPr>
              <a:t>Amore e Psiche</a:t>
            </a:r>
            <a:r>
              <a:rPr lang="it-IT" sz="1400" dirty="0">
                <a:solidFill>
                  <a:schemeClr val="tx1"/>
                </a:solidFill>
              </a:rPr>
              <a:t> (ricca anche di vaghe suggestioni platoniche) è per lui solo una storia raccontata da una «vecchietta farneticante e avvinazzata» (6.25.1). La bellezza sovrumana di Psiche suscita l’ira della gelosa Venere, che incarica Cupido di farla innamorare del peggiore degli uomini. Cupido però se ne innamora egli stesso, e la porta nel proprio palazzo. La vita di Psiche con Cupido trascorrerebbe felice, se non fosse messa in grave pericolo dalla curiosità di lei. Alla fine, solo la benevolenza divina la salverà.</a:t>
            </a:r>
            <a:endParaRPr lang="it-IT" sz="1400" i="1" dirty="0">
              <a:solidFill>
                <a:schemeClr val="tx1"/>
              </a:solidFill>
            </a:endParaRPr>
          </a:p>
        </p:txBody>
      </p:sp>
      <p:sp>
        <p:nvSpPr>
          <p:cNvPr id="75" name="Box - Struttura cronologica">
            <a:extLst>
              <a:ext uri="{FF2B5EF4-FFF2-40B4-BE49-F238E27FC236}">
                <a16:creationId xmlns:a16="http://schemas.microsoft.com/office/drawing/2014/main" id="{413C4A9A-BC22-FC68-B004-654A77CD5071}"/>
              </a:ext>
            </a:extLst>
          </p:cNvPr>
          <p:cNvSpPr/>
          <p:nvPr/>
        </p:nvSpPr>
        <p:spPr>
          <a:xfrm>
            <a:off x="1152000" y="4500000"/>
            <a:ext cx="9720000" cy="2268000"/>
          </a:xfrm>
          <a:prstGeom prst="roundRect">
            <a:avLst/>
          </a:prstGeom>
          <a:solidFill>
            <a:srgbClr val="FFE38B"/>
          </a:solidFill>
          <a:effectLst>
            <a:outerShdw blurRad="50800" dist="38100" dir="2700000" algn="tl" rotWithShape="0">
              <a:prstClr val="black">
                <a:alpha val="6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it-IT" b="1" dirty="0">
                <a:solidFill>
                  <a:schemeClr val="tx1"/>
                </a:solidFill>
              </a:rPr>
              <a:t>Struttura cronologica del romanzo</a:t>
            </a:r>
          </a:p>
          <a:p>
            <a:r>
              <a:rPr lang="it-IT" sz="1400" dirty="0">
                <a:solidFill>
                  <a:schemeClr val="tx1"/>
                </a:solidFill>
              </a:rPr>
              <a:t>La durata totale della storia di Lucio non è molto ben definita; l’unico dato sicuro è che dalla metamorfosi asinina a 3.24 alla </a:t>
            </a:r>
            <a:r>
              <a:rPr lang="it-IT" sz="1400" dirty="0" err="1">
                <a:solidFill>
                  <a:schemeClr val="tx1"/>
                </a:solidFill>
              </a:rPr>
              <a:t>ritrasformazione</a:t>
            </a:r>
            <a:r>
              <a:rPr lang="it-IT" sz="1400" dirty="0">
                <a:solidFill>
                  <a:schemeClr val="tx1"/>
                </a:solidFill>
              </a:rPr>
              <a:t> in essere umano a 11.13 deve passare circa un anno, da una stagione di fioritura delle rose a quella successiva. Dall’inizio del romanzo alla metamorfosi non passa molto tempo, qualche settimana al massimo. Poco dopo la </a:t>
            </a:r>
            <a:r>
              <a:rPr lang="it-IT" sz="1400" dirty="0" err="1">
                <a:solidFill>
                  <a:schemeClr val="tx1"/>
                </a:solidFill>
              </a:rPr>
              <a:t>ritrasformazione</a:t>
            </a:r>
            <a:r>
              <a:rPr lang="it-IT" sz="1400" dirty="0">
                <a:solidFill>
                  <a:schemeClr val="tx1"/>
                </a:solidFill>
              </a:rPr>
              <a:t> Lucio si reca a Roma, dove passa un periodo di tempo che per alcuni interpreti è piuttosto breve, per altri dura quasi un altro anno.</a:t>
            </a:r>
            <a:endParaRPr lang="it-IT" sz="1400" i="1" dirty="0">
              <a:solidFill>
                <a:schemeClr val="tx1"/>
              </a:solidFill>
            </a:endParaRPr>
          </a:p>
        </p:txBody>
      </p:sp>
      <p:sp>
        <p:nvSpPr>
          <p:cNvPr id="76" name="Box - Iside">
            <a:extLst>
              <a:ext uri="{FF2B5EF4-FFF2-40B4-BE49-F238E27FC236}">
                <a16:creationId xmlns:a16="http://schemas.microsoft.com/office/drawing/2014/main" id="{CEF65489-01C7-24F3-4779-BC75E49F5886}"/>
              </a:ext>
            </a:extLst>
          </p:cNvPr>
          <p:cNvSpPr/>
          <p:nvPr/>
        </p:nvSpPr>
        <p:spPr>
          <a:xfrm>
            <a:off x="1152000" y="4500000"/>
            <a:ext cx="9720000" cy="2268000"/>
          </a:xfrm>
          <a:prstGeom prst="roundRect">
            <a:avLst/>
          </a:prstGeom>
          <a:solidFill>
            <a:srgbClr val="FFE38B"/>
          </a:solidFill>
          <a:effectLst>
            <a:outerShdw blurRad="50800" dist="38100" dir="2700000" algn="tl" rotWithShape="0">
              <a:prstClr val="black">
                <a:alpha val="6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it-IT" b="1" dirty="0">
                <a:solidFill>
                  <a:schemeClr val="tx1"/>
                </a:solidFill>
              </a:rPr>
              <a:t>Il finale isiaco</a:t>
            </a:r>
          </a:p>
          <a:p>
            <a:r>
              <a:rPr lang="it-IT" sz="1400" dirty="0">
                <a:solidFill>
                  <a:schemeClr val="tx1"/>
                </a:solidFill>
              </a:rPr>
              <a:t>L’ultimo libro del romanzo è posto sotto il segno di Iside, che rende possibile la </a:t>
            </a:r>
            <a:r>
              <a:rPr lang="it-IT" sz="1400" dirty="0" err="1">
                <a:solidFill>
                  <a:schemeClr val="tx1"/>
                </a:solidFill>
              </a:rPr>
              <a:t>ritrasformazione</a:t>
            </a:r>
            <a:r>
              <a:rPr lang="it-IT" sz="1400" dirty="0">
                <a:solidFill>
                  <a:schemeClr val="tx1"/>
                </a:solidFill>
              </a:rPr>
              <a:t> di Lucio a 11.14. A 11.15 un sacerdote reinterpreta tutte le tribolazioni di Lucio come una conseguenza della sua </a:t>
            </a:r>
            <a:r>
              <a:rPr lang="it-IT" sz="1400" i="1" dirty="0" err="1">
                <a:solidFill>
                  <a:schemeClr val="tx1"/>
                </a:solidFill>
              </a:rPr>
              <a:t>curiositas</a:t>
            </a:r>
            <a:r>
              <a:rPr lang="it-IT" sz="1400" dirty="0">
                <a:solidFill>
                  <a:schemeClr val="tx1"/>
                </a:solidFill>
              </a:rPr>
              <a:t>, e parte di un piano salvifico congegnato per portarlo tra le braccia della dea egizia. Lucio, grato per la salvezza ricevuta, si sottopone ai riti di iniziazione al culto egizio, poi ripetuti per altre due volte a Roma. Il finale delle </a:t>
            </a:r>
            <a:r>
              <a:rPr lang="it-IT" sz="1400" i="1" dirty="0">
                <a:solidFill>
                  <a:schemeClr val="tx1"/>
                </a:solidFill>
              </a:rPr>
              <a:t>Metamorfosi</a:t>
            </a:r>
            <a:r>
              <a:rPr lang="it-IT" sz="1400" dirty="0">
                <a:solidFill>
                  <a:schemeClr val="tx1"/>
                </a:solidFill>
              </a:rPr>
              <a:t> è quindi apparentemente ‘serio’, e in questo pare ricalcare più le perdute </a:t>
            </a:r>
            <a:r>
              <a:rPr lang="it-IT" sz="1400" i="1" dirty="0" err="1">
                <a:solidFill>
                  <a:schemeClr val="tx1"/>
                </a:solidFill>
              </a:rPr>
              <a:t>Metamorphoseis</a:t>
            </a:r>
            <a:r>
              <a:rPr lang="it-IT" sz="1400" dirty="0">
                <a:solidFill>
                  <a:schemeClr val="tx1"/>
                </a:solidFill>
              </a:rPr>
              <a:t> che non l’</a:t>
            </a:r>
            <a:r>
              <a:rPr lang="it-IT" sz="1400" i="1" dirty="0" err="1">
                <a:solidFill>
                  <a:schemeClr val="tx1"/>
                </a:solidFill>
              </a:rPr>
              <a:t>Onos</a:t>
            </a:r>
            <a:r>
              <a:rPr lang="it-IT" sz="1400" dirty="0">
                <a:solidFill>
                  <a:schemeClr val="tx1"/>
                </a:solidFill>
              </a:rPr>
              <a:t> dello Pseudoluciano. Alcuni studiosi ritengono invece che Lucio sia vittima di un culto ingannevole e rapace, come già era stato vittima della magia, a causa della sua perdurante ingenuità. Più corretto però è usare le chiavi interpretative del </a:t>
            </a:r>
            <a:r>
              <a:rPr lang="it-IT" sz="1400" dirty="0" err="1">
                <a:solidFill>
                  <a:schemeClr val="tx1"/>
                </a:solidFill>
              </a:rPr>
              <a:t>seriocomico</a:t>
            </a:r>
            <a:r>
              <a:rPr lang="it-IT" sz="1400" dirty="0">
                <a:solidFill>
                  <a:schemeClr val="tx1"/>
                </a:solidFill>
              </a:rPr>
              <a:t> e dell’autoironia, già tipiche della satirica e della narrativa antica.</a:t>
            </a:r>
            <a:endParaRPr lang="it-IT" sz="1400" i="1" dirty="0">
              <a:solidFill>
                <a:schemeClr val="tx1"/>
              </a:solidFill>
            </a:endParaRPr>
          </a:p>
        </p:txBody>
      </p:sp>
      <p:sp>
        <p:nvSpPr>
          <p:cNvPr id="78" name="Box - Ritrasformazione">
            <a:extLst>
              <a:ext uri="{FF2B5EF4-FFF2-40B4-BE49-F238E27FC236}">
                <a16:creationId xmlns:a16="http://schemas.microsoft.com/office/drawing/2014/main" id="{4B017AAE-C51D-9CCB-5581-444853DC18B6}"/>
              </a:ext>
            </a:extLst>
          </p:cNvPr>
          <p:cNvSpPr/>
          <p:nvPr/>
        </p:nvSpPr>
        <p:spPr>
          <a:xfrm>
            <a:off x="1152000" y="4500000"/>
            <a:ext cx="9720000" cy="2268000"/>
          </a:xfrm>
          <a:prstGeom prst="roundRect">
            <a:avLst/>
          </a:prstGeom>
          <a:solidFill>
            <a:srgbClr val="FFE38B"/>
          </a:solidFill>
          <a:effectLst>
            <a:outerShdw blurRad="50800" dist="38100" dir="2700000" algn="tl" rotWithShape="0">
              <a:prstClr val="black">
                <a:alpha val="6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it-IT" b="1" dirty="0">
                <a:solidFill>
                  <a:schemeClr val="tx1"/>
                </a:solidFill>
              </a:rPr>
              <a:t>La </a:t>
            </a:r>
            <a:r>
              <a:rPr lang="it-IT" b="1" dirty="0" err="1">
                <a:solidFill>
                  <a:schemeClr val="tx1"/>
                </a:solidFill>
              </a:rPr>
              <a:t>ritrasformazione</a:t>
            </a:r>
            <a:r>
              <a:rPr lang="it-IT" b="1" dirty="0">
                <a:solidFill>
                  <a:schemeClr val="tx1"/>
                </a:solidFill>
              </a:rPr>
              <a:t> di Lucio</a:t>
            </a:r>
          </a:p>
          <a:p>
            <a:r>
              <a:rPr lang="it-IT" sz="1400" dirty="0">
                <a:solidFill>
                  <a:schemeClr val="tx1"/>
                </a:solidFill>
              </a:rPr>
              <a:t>Grazie all’intervento di Iside, a 11.13 Lucio riesce a mangiare le agognate rose e a ridiventare uomo. La scena non è priva di un lato comico, con la descrizione di Lucio che si ritrova improvvisamente nudo in mezzo alla folla. </a:t>
            </a:r>
            <a:r>
              <a:rPr lang="it-IT" sz="1400" dirty="0" err="1">
                <a:solidFill>
                  <a:schemeClr val="tx1"/>
                </a:solidFill>
              </a:rPr>
              <a:t>Mithras</a:t>
            </a:r>
            <a:r>
              <a:rPr lang="it-IT" sz="1400" dirty="0">
                <a:solidFill>
                  <a:schemeClr val="tx1"/>
                </a:solidFill>
              </a:rPr>
              <a:t>, un sacerdote di Iside, reinterpreta tutta la storia di Lucio come una lotta tra la Fortuna cieca e Iside provvidente, che alla fine risulta vittoriosa e accoglie Lucio tra le sue braccia. Occorre però resistere alla tentazione di leggere tutto il romanzo come un catechismo isiaco: una prospettiva del genere non fa che mettere esageratamente in rilievo varie contraddizioni teologico-filosofiche, e il contrasto difficilmente sanabile tra il tono dei primi dieci libri e quello dell’ultimo. Ciò che veramente è costante in tutte le </a:t>
            </a:r>
            <a:r>
              <a:rPr lang="it-IT" sz="1400" i="1" dirty="0">
                <a:solidFill>
                  <a:schemeClr val="tx1"/>
                </a:solidFill>
              </a:rPr>
              <a:t>Metamorfosi</a:t>
            </a:r>
            <a:r>
              <a:rPr lang="it-IT" sz="1400" dirty="0">
                <a:solidFill>
                  <a:schemeClr val="tx1"/>
                </a:solidFill>
              </a:rPr>
              <a:t> è il piacere di narrare, unito a delle vaghe suggestioni di tipo religioso, filosofico, e morale.</a:t>
            </a:r>
            <a:endParaRPr lang="it-IT" sz="1400" i="1" dirty="0">
              <a:solidFill>
                <a:schemeClr val="tx1"/>
              </a:solidFill>
            </a:endParaRPr>
          </a:p>
        </p:txBody>
      </p:sp>
      <p:sp>
        <p:nvSpPr>
          <p:cNvPr id="77" name="Box - Lucio a Roma">
            <a:extLst>
              <a:ext uri="{FF2B5EF4-FFF2-40B4-BE49-F238E27FC236}">
                <a16:creationId xmlns:a16="http://schemas.microsoft.com/office/drawing/2014/main" id="{4C685EFA-E2F5-040D-EB60-B87D02F21504}"/>
              </a:ext>
            </a:extLst>
          </p:cNvPr>
          <p:cNvSpPr/>
          <p:nvPr/>
        </p:nvSpPr>
        <p:spPr>
          <a:xfrm>
            <a:off x="1152000" y="4500000"/>
            <a:ext cx="9720000" cy="2268000"/>
          </a:xfrm>
          <a:prstGeom prst="roundRect">
            <a:avLst/>
          </a:prstGeom>
          <a:solidFill>
            <a:srgbClr val="FFE38B"/>
          </a:solidFill>
          <a:effectLst>
            <a:outerShdw blurRad="50800" dist="38100" dir="2700000" algn="tl" rotWithShape="0">
              <a:prstClr val="black">
                <a:alpha val="6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it-IT" b="1" dirty="0">
                <a:solidFill>
                  <a:schemeClr val="tx1"/>
                </a:solidFill>
              </a:rPr>
              <a:t>Lucio a Roma</a:t>
            </a:r>
          </a:p>
          <a:p>
            <a:r>
              <a:rPr lang="it-IT" sz="1400" dirty="0">
                <a:solidFill>
                  <a:schemeClr val="tx1"/>
                </a:solidFill>
              </a:rPr>
              <a:t>Gli ultimi 5 capitoli del romanzo sono ambientati a Roma: un fatto che possiamo ragionevolmente ritenere un’innovazione apuleiana rispetto al perduto originale greco, dato che a quanto ne sappiamo nessun romanzo greco fa cenno all’esistenza di Roma (anche se il fatto stesso che il protagonista della storia dell’asino si chiami ‘Lucio’ può rappresentare una sottile eccezione). A Roma Lucio si sottopone a ben due altre iniziazioni ai misteri egizi: perché questa ripetizione? E’ probabile che il romanzo voglia sottolineare la perdurante benevolenza di Iside e Osiride, che proteggeranno Lucio per tutta la vita: dopo ogni iniziazione Lucio, che aveva impiegato tutte le proprie sostanze per pagare i riti religiosi, si ritrova in condizioni migliori rispetto a prima. Pare anche che il cotesto isiaco favorisca il suo redditizio esercizio dell’avvocatura nella capitale dell’Impero.</a:t>
            </a:r>
            <a:endParaRPr lang="it-IT" sz="1400" i="1" dirty="0">
              <a:solidFill>
                <a:schemeClr val="tx1"/>
              </a:solidFill>
            </a:endParaRPr>
          </a:p>
        </p:txBody>
      </p:sp>
      <p:sp>
        <p:nvSpPr>
          <p:cNvPr id="79" name="Box - Aristomene">
            <a:extLst>
              <a:ext uri="{FF2B5EF4-FFF2-40B4-BE49-F238E27FC236}">
                <a16:creationId xmlns:a16="http://schemas.microsoft.com/office/drawing/2014/main" id="{375F28D5-0108-6E23-04B1-CBBB796E9925}"/>
              </a:ext>
            </a:extLst>
          </p:cNvPr>
          <p:cNvSpPr/>
          <p:nvPr/>
        </p:nvSpPr>
        <p:spPr>
          <a:xfrm>
            <a:off x="1152000" y="4500000"/>
            <a:ext cx="9720000" cy="2268000"/>
          </a:xfrm>
          <a:prstGeom prst="roundRect">
            <a:avLst/>
          </a:prstGeom>
          <a:solidFill>
            <a:srgbClr val="FFE38B"/>
          </a:solidFill>
          <a:effectLst>
            <a:outerShdw blurRad="50800" dist="38100" dir="2700000" algn="tl" rotWithShape="0">
              <a:prstClr val="black">
                <a:alpha val="6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it-IT" b="1" dirty="0">
                <a:solidFill>
                  <a:schemeClr val="tx1"/>
                </a:solidFill>
              </a:rPr>
              <a:t>La storia di Aristomene e Socrate</a:t>
            </a:r>
          </a:p>
          <a:p>
            <a:r>
              <a:rPr lang="it-IT" sz="1400" dirty="0">
                <a:solidFill>
                  <a:schemeClr val="tx1"/>
                </a:solidFill>
              </a:rPr>
              <a:t>Il primo ruolo di Lucio nel romanzo è quello di ascoltatore più che di protagonista di storie. La prima storia che ascolta è quella delle disavventure di Aristomene e dell’amico Socrate: il secondo finirà vittima di una maga, mentre il primo andrà in volontario esilio temendo di essere ritenuto responsabile della morte dell’amico. La storia offre numerosi spunti di riflessione. Quanto è giusto prestare fede a un racconto fantastico? Fino a che punto la storia di Aristomene è una </a:t>
            </a:r>
            <a:r>
              <a:rPr lang="it-IT" sz="1400" i="1" dirty="0">
                <a:solidFill>
                  <a:schemeClr val="tx1"/>
                </a:solidFill>
              </a:rPr>
              <a:t>mise en </a:t>
            </a:r>
            <a:r>
              <a:rPr lang="it-IT" sz="1400" i="1" dirty="0" err="1">
                <a:solidFill>
                  <a:schemeClr val="tx1"/>
                </a:solidFill>
              </a:rPr>
              <a:t>abyme</a:t>
            </a:r>
            <a:r>
              <a:rPr lang="it-IT" sz="1400" dirty="0">
                <a:solidFill>
                  <a:schemeClr val="tx1"/>
                </a:solidFill>
              </a:rPr>
              <a:t>, cioè prefigura quella di Lucio? Aristomene stesso, se non altro in quanto narratore retrospettivo in prima persona, è una buona controfigura di Lucio. Il racconto mostra anche come le emozioni tendano a oltrepassare le barriere diegetiche, trasmettendosi da Socrate ad Aristomene e a Lucio: arriveranno fino al lettore? Che valore dare alle suggestioni platoniche contenute nel racconto?</a:t>
            </a:r>
            <a:endParaRPr lang="it-IT" sz="1400" i="1" dirty="0">
              <a:solidFill>
                <a:schemeClr val="tx1"/>
              </a:solidFill>
            </a:endParaRPr>
          </a:p>
        </p:txBody>
      </p:sp>
      <p:sp>
        <p:nvSpPr>
          <p:cNvPr id="92" name="Box - Diana e Atteone">
            <a:extLst>
              <a:ext uri="{FF2B5EF4-FFF2-40B4-BE49-F238E27FC236}">
                <a16:creationId xmlns:a16="http://schemas.microsoft.com/office/drawing/2014/main" id="{A5C2871E-86D3-5D0C-A7A7-5DC53E1FACD4}"/>
              </a:ext>
            </a:extLst>
          </p:cNvPr>
          <p:cNvSpPr/>
          <p:nvPr/>
        </p:nvSpPr>
        <p:spPr>
          <a:xfrm>
            <a:off x="1152000" y="4500000"/>
            <a:ext cx="9720000" cy="2268000"/>
          </a:xfrm>
          <a:prstGeom prst="roundRect">
            <a:avLst/>
          </a:prstGeom>
          <a:solidFill>
            <a:srgbClr val="FFE38B"/>
          </a:solidFill>
          <a:effectLst>
            <a:outerShdw blurRad="50800" dist="38100" dir="2700000" algn="tl" rotWithShape="0">
              <a:prstClr val="black">
                <a:alpha val="6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it-IT" b="1" dirty="0">
                <a:solidFill>
                  <a:schemeClr val="tx1"/>
                </a:solidFill>
              </a:rPr>
              <a:t>L’</a:t>
            </a:r>
            <a:r>
              <a:rPr lang="it-IT" b="1" i="1" dirty="0">
                <a:solidFill>
                  <a:schemeClr val="tx1"/>
                </a:solidFill>
              </a:rPr>
              <a:t>ekphrasis </a:t>
            </a:r>
            <a:r>
              <a:rPr lang="it-IT" b="1" dirty="0">
                <a:solidFill>
                  <a:schemeClr val="tx1"/>
                </a:solidFill>
              </a:rPr>
              <a:t>di Diana e Atteone</a:t>
            </a:r>
          </a:p>
          <a:p>
            <a:r>
              <a:rPr lang="it-IT" sz="1400" dirty="0">
                <a:solidFill>
                  <a:schemeClr val="tx1"/>
                </a:solidFill>
              </a:rPr>
              <a:t>Nell’atrio della casa di Birrena, Lucio ammira un gruppo scultoreo di rara bellezza: una rappresentazione del mito di Diana e Atteone. Quest’ultimo, un cacciatore, vagando nel bosco ammira non visto la dea Diana che fa il bagno nuda; quando la dea se ne accorge, trasforma Atteone in un cervo; i cani di lui non riconoscendo più il padrone, lo attaccano e lo sbranano. La descrizione è congegnata per mettere in risalto la curiosità di Atteone, un tratto che (oltre alla trasformazione in quadrupede) lo accomuna a Lucio: il che fa di essa un’altra </a:t>
            </a:r>
            <a:r>
              <a:rPr lang="it-IT" sz="1400" i="1" dirty="0">
                <a:solidFill>
                  <a:schemeClr val="tx1"/>
                </a:solidFill>
              </a:rPr>
              <a:t>mise en </a:t>
            </a:r>
            <a:r>
              <a:rPr lang="it-IT" sz="1400" i="1" dirty="0" err="1">
                <a:solidFill>
                  <a:schemeClr val="tx1"/>
                </a:solidFill>
              </a:rPr>
              <a:t>abyme</a:t>
            </a:r>
            <a:r>
              <a:rPr lang="it-IT" sz="1400" dirty="0">
                <a:solidFill>
                  <a:schemeClr val="tx1"/>
                </a:solidFill>
              </a:rPr>
              <a:t> del romanzo nel suo complesso. Le apostrofi al lettore e il riferimento a tutti i cinque sensi, e non solo alla vista come di solito accade, fanno di questa ekphrasis un capolavoro di </a:t>
            </a:r>
            <a:r>
              <a:rPr lang="it-IT" sz="1400" i="1" dirty="0">
                <a:solidFill>
                  <a:schemeClr val="tx1"/>
                </a:solidFill>
              </a:rPr>
              <a:t>evidentia</a:t>
            </a:r>
            <a:r>
              <a:rPr lang="it-IT" sz="1400" dirty="0">
                <a:solidFill>
                  <a:schemeClr val="tx1"/>
                </a:solidFill>
              </a:rPr>
              <a:t> (vividezza). Essa suscita anche riflessioni sul rapporto tra arte e natura, e su quello tra Apuleio e i suoi modelli letterari (soprattutto Ovidio).</a:t>
            </a:r>
            <a:endParaRPr lang="it-IT" sz="1400" i="1" dirty="0">
              <a:solidFill>
                <a:schemeClr val="tx1"/>
              </a:solidFill>
            </a:endParaRPr>
          </a:p>
        </p:txBody>
      </p:sp>
      <p:sp>
        <p:nvSpPr>
          <p:cNvPr id="80" name="Box - Telifrone">
            <a:extLst>
              <a:ext uri="{FF2B5EF4-FFF2-40B4-BE49-F238E27FC236}">
                <a16:creationId xmlns:a16="http://schemas.microsoft.com/office/drawing/2014/main" id="{46A30221-8914-8E8E-943A-926F47548254}"/>
              </a:ext>
            </a:extLst>
          </p:cNvPr>
          <p:cNvSpPr/>
          <p:nvPr/>
        </p:nvSpPr>
        <p:spPr>
          <a:xfrm>
            <a:off x="1152000" y="4500000"/>
            <a:ext cx="9720000" cy="2268000"/>
          </a:xfrm>
          <a:prstGeom prst="roundRect">
            <a:avLst/>
          </a:prstGeom>
          <a:solidFill>
            <a:srgbClr val="FFE38B"/>
          </a:solidFill>
          <a:effectLst>
            <a:outerShdw blurRad="50800" dist="38100" dir="2700000" algn="tl" rotWithShape="0">
              <a:prstClr val="black">
                <a:alpha val="6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it-IT" b="1" dirty="0">
                <a:solidFill>
                  <a:schemeClr val="tx1"/>
                </a:solidFill>
              </a:rPr>
              <a:t>La storia di Telifrone</a:t>
            </a:r>
          </a:p>
          <a:p>
            <a:r>
              <a:rPr lang="it-IT" sz="1400" dirty="0">
                <a:solidFill>
                  <a:schemeClr val="tx1"/>
                </a:solidFill>
              </a:rPr>
              <a:t>Lucio ascolta Telifrone raccontare la sua storia in occasione di un banchetto a casa di Birrena. Come Alcinoo fa con Odisseo, anche Birrena deve insistere per superare la ritrosia di Telifrone, che a causa di una sua imprudente interazione si è ritrovato con naso e orecchie tagliate. Come quella di Aristomene nel primo libro, anche la storia di Telifrone offre vari spunti di riflessione. Soprattutto, fino a che punto le vicende di Telifrone sono una </a:t>
            </a:r>
            <a:r>
              <a:rPr lang="it-IT" sz="1400" i="1" dirty="0">
                <a:solidFill>
                  <a:schemeClr val="tx1"/>
                </a:solidFill>
              </a:rPr>
              <a:t>mise en </a:t>
            </a:r>
            <a:r>
              <a:rPr lang="it-IT" sz="1400" i="1" dirty="0" err="1">
                <a:solidFill>
                  <a:schemeClr val="tx1"/>
                </a:solidFill>
              </a:rPr>
              <a:t>abyme</a:t>
            </a:r>
            <a:r>
              <a:rPr lang="it-IT" sz="1400" dirty="0">
                <a:solidFill>
                  <a:schemeClr val="tx1"/>
                </a:solidFill>
              </a:rPr>
              <a:t> di ciò che attende Lucio? La drammatica storia di Telifrone inizia e finisce tra le grasse risate dei commensali (e, si presume, anche di Lucio). Il romanzo tende sempre a mettere in ombra ciò che potenzialmente significativo, rendendone difficile la comprensione sia a Lucio che al lettore esterno. Si tratta di una strategia narrativa che protegge la </a:t>
            </a:r>
            <a:r>
              <a:rPr lang="it-IT" sz="1400" i="1" dirty="0">
                <a:solidFill>
                  <a:schemeClr val="tx1"/>
                </a:solidFill>
              </a:rPr>
              <a:t>suspense</a:t>
            </a:r>
            <a:r>
              <a:rPr lang="it-IT" sz="1400" dirty="0">
                <a:solidFill>
                  <a:schemeClr val="tx1"/>
                </a:solidFill>
              </a:rPr>
              <a:t> ed è conforme alla ispirazione </a:t>
            </a:r>
            <a:r>
              <a:rPr lang="it-IT" sz="1400" dirty="0" err="1">
                <a:solidFill>
                  <a:schemeClr val="tx1"/>
                </a:solidFill>
              </a:rPr>
              <a:t>seriocomica</a:t>
            </a:r>
            <a:r>
              <a:rPr lang="it-IT" sz="1400" dirty="0">
                <a:solidFill>
                  <a:schemeClr val="tx1"/>
                </a:solidFill>
              </a:rPr>
              <a:t> delle </a:t>
            </a:r>
            <a:r>
              <a:rPr lang="it-IT" sz="1400" i="1" dirty="0">
                <a:solidFill>
                  <a:schemeClr val="tx1"/>
                </a:solidFill>
              </a:rPr>
              <a:t>Metamorfosi</a:t>
            </a:r>
            <a:r>
              <a:rPr lang="it-IT" sz="1400" dirty="0">
                <a:solidFill>
                  <a:schemeClr val="tx1"/>
                </a:solidFill>
              </a:rPr>
              <a:t>.</a:t>
            </a:r>
            <a:endParaRPr lang="it-IT" sz="1400" i="1" dirty="0">
              <a:solidFill>
                <a:schemeClr val="tx1"/>
              </a:solidFill>
            </a:endParaRPr>
          </a:p>
        </p:txBody>
      </p:sp>
      <p:sp>
        <p:nvSpPr>
          <p:cNvPr id="3" name="Box - festa di Risus">
            <a:extLst>
              <a:ext uri="{FF2B5EF4-FFF2-40B4-BE49-F238E27FC236}">
                <a16:creationId xmlns:a16="http://schemas.microsoft.com/office/drawing/2014/main" id="{B0F771AD-9C43-66CF-9D8E-0DF8F8F48154}"/>
              </a:ext>
            </a:extLst>
          </p:cNvPr>
          <p:cNvSpPr/>
          <p:nvPr/>
        </p:nvSpPr>
        <p:spPr>
          <a:xfrm>
            <a:off x="1152000" y="4500000"/>
            <a:ext cx="9720000" cy="2268000"/>
          </a:xfrm>
          <a:prstGeom prst="roundRect">
            <a:avLst/>
          </a:prstGeom>
          <a:solidFill>
            <a:srgbClr val="FFE38B"/>
          </a:solidFill>
          <a:effectLst>
            <a:outerShdw blurRad="50800" dist="38100" dir="2700000" algn="tl" rotWithShape="0">
              <a:prstClr val="black">
                <a:alpha val="6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it-IT" b="1" dirty="0">
                <a:solidFill>
                  <a:schemeClr val="tx1"/>
                </a:solidFill>
              </a:rPr>
              <a:t>Il processo-farsa alla festa del dio Riso</a:t>
            </a:r>
          </a:p>
          <a:p>
            <a:r>
              <a:rPr lang="it-IT" sz="1400" dirty="0">
                <a:solidFill>
                  <a:schemeClr val="tx1"/>
                </a:solidFill>
              </a:rPr>
              <a:t>Alla fine del libro 2 Birrena aveva annunciato la festa del dio Riso per il giorno successivo, e Lucio senza riflettere aveva promesso di dare il proprio contributo. La notte, tornando a casa di Milone, vede tre ladri che tentano di entrare a forza e li uccide, convinto di aver compiuto un atto eroico. Ma la mattina dopo viene arrestato e processato per aver ucciso tre giovani e onesti </a:t>
            </a:r>
            <a:r>
              <a:rPr lang="it-IT" sz="1400" dirty="0" err="1">
                <a:solidFill>
                  <a:schemeClr val="tx1"/>
                </a:solidFill>
              </a:rPr>
              <a:t>Ipatesi</a:t>
            </a:r>
            <a:r>
              <a:rPr lang="it-IT" sz="1400" dirty="0">
                <a:solidFill>
                  <a:schemeClr val="tx1"/>
                </a:solidFill>
              </a:rPr>
              <a:t>: Lucio è terrorizzato, ma attorno a sé vede una folla enorme che si sganascia dalle risate. Perché? Lucio, e il lettore con lui, rimangono preda della dissonanza cognitiva, finché non scopriamo che i tre giovani uccisi sono in realtà tre otri. Per capire come tutto ciò sia potuto succedere bisogna attendere che Fotide spieghi tutto, parecchi capitoli dopo; e anche così, rimangono alcune zone d’ombra. Una cosa è chiara: all’origine di tutto c’è la magia di Panfile, ma Lucio ancora una volta non coglie l’avvertimento. </a:t>
            </a:r>
            <a:endParaRPr lang="it-IT" sz="1400" i="1" dirty="0">
              <a:solidFill>
                <a:schemeClr val="tx1"/>
              </a:solidFill>
            </a:endParaRPr>
          </a:p>
        </p:txBody>
      </p:sp>
      <p:sp>
        <p:nvSpPr>
          <p:cNvPr id="81" name="Box - in campagna">
            <a:extLst>
              <a:ext uri="{FF2B5EF4-FFF2-40B4-BE49-F238E27FC236}">
                <a16:creationId xmlns:a16="http://schemas.microsoft.com/office/drawing/2014/main" id="{4150EAE2-902F-6C78-D50B-8780FF8FAB72}"/>
              </a:ext>
            </a:extLst>
          </p:cNvPr>
          <p:cNvSpPr/>
          <p:nvPr/>
        </p:nvSpPr>
        <p:spPr>
          <a:xfrm>
            <a:off x="1152000" y="4500000"/>
            <a:ext cx="9720000" cy="2268000"/>
          </a:xfrm>
          <a:prstGeom prst="roundRect">
            <a:avLst/>
          </a:prstGeom>
          <a:solidFill>
            <a:srgbClr val="FFE38B"/>
          </a:solidFill>
          <a:effectLst>
            <a:outerShdw blurRad="50800" dist="38100" dir="2700000" algn="tl" rotWithShape="0">
              <a:prstClr val="black">
                <a:alpha val="6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it-IT" b="1" dirty="0">
                <a:solidFill>
                  <a:schemeClr val="tx1"/>
                </a:solidFill>
              </a:rPr>
              <a:t>Lucio nella tenuta di campagna di </a:t>
            </a:r>
            <a:r>
              <a:rPr lang="it-IT" b="1" dirty="0" err="1">
                <a:solidFill>
                  <a:schemeClr val="tx1"/>
                </a:solidFill>
              </a:rPr>
              <a:t>Carite</a:t>
            </a:r>
            <a:endParaRPr lang="it-IT" b="1" dirty="0">
              <a:solidFill>
                <a:schemeClr val="tx1"/>
              </a:solidFill>
            </a:endParaRPr>
          </a:p>
          <a:p>
            <a:r>
              <a:rPr lang="it-IT" sz="1400" dirty="0" err="1">
                <a:solidFill>
                  <a:schemeClr val="tx1"/>
                </a:solidFill>
              </a:rPr>
              <a:t>Carite</a:t>
            </a:r>
            <a:r>
              <a:rPr lang="it-IT" sz="1400" dirty="0">
                <a:solidFill>
                  <a:schemeClr val="tx1"/>
                </a:solidFill>
              </a:rPr>
              <a:t>, riconoscente per l’aiuto datole durante la fuga dai briganti, invia l’asino nella sua tenuta di campagna, a vivere nell’ozio e tra i piaceri. Tuttavia, le cose non andranno così bene: viene sfruttato per far girare la macina del grano, e quando viene lasciato libero a pascolare tra i cavalli gli stalloni lo attaccano furiosamente. Viene poi messo al servizio di un sadico legnaiolo, e quando questi viene ucciso da un’orsa gli altri servi lo ritengono responsabile e progettano di castrarlo; altre bastonate gli vengono inferte dalla madre del ragazzo ucciso. In questo e nei libri successivi diviene sempre più evidente come Lucio sia perseguitato da una Fortuna avversa.</a:t>
            </a:r>
            <a:endParaRPr lang="it-IT" sz="1400" i="1" dirty="0">
              <a:solidFill>
                <a:schemeClr val="tx1"/>
              </a:solidFill>
            </a:endParaRPr>
          </a:p>
        </p:txBody>
      </p:sp>
      <p:sp>
        <p:nvSpPr>
          <p:cNvPr id="93" name="Box - fine di Carite">
            <a:extLst>
              <a:ext uri="{FF2B5EF4-FFF2-40B4-BE49-F238E27FC236}">
                <a16:creationId xmlns:a16="http://schemas.microsoft.com/office/drawing/2014/main" id="{809EBB12-07FC-6294-2E46-75DD24FE0223}"/>
              </a:ext>
            </a:extLst>
          </p:cNvPr>
          <p:cNvSpPr/>
          <p:nvPr/>
        </p:nvSpPr>
        <p:spPr>
          <a:xfrm>
            <a:off x="1152000" y="4500000"/>
            <a:ext cx="9720000" cy="2268000"/>
          </a:xfrm>
          <a:prstGeom prst="roundRect">
            <a:avLst/>
          </a:prstGeom>
          <a:solidFill>
            <a:srgbClr val="FFE38B"/>
          </a:solidFill>
          <a:effectLst>
            <a:outerShdw blurRad="50800" dist="38100" dir="2700000" algn="tl" rotWithShape="0">
              <a:prstClr val="black">
                <a:alpha val="6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it-IT" b="1" dirty="0" err="1">
                <a:solidFill>
                  <a:schemeClr val="tx1"/>
                </a:solidFill>
              </a:rPr>
              <a:t>Carite</a:t>
            </a:r>
            <a:r>
              <a:rPr lang="it-IT" b="1" dirty="0">
                <a:solidFill>
                  <a:schemeClr val="tx1"/>
                </a:solidFill>
              </a:rPr>
              <a:t>, </a:t>
            </a:r>
            <a:r>
              <a:rPr lang="it-IT" b="1" dirty="0" err="1">
                <a:solidFill>
                  <a:schemeClr val="tx1"/>
                </a:solidFill>
              </a:rPr>
              <a:t>Trasillo</a:t>
            </a:r>
            <a:r>
              <a:rPr lang="it-IT" b="1" dirty="0">
                <a:solidFill>
                  <a:schemeClr val="tx1"/>
                </a:solidFill>
              </a:rPr>
              <a:t> e </a:t>
            </a:r>
            <a:r>
              <a:rPr lang="it-IT" b="1" dirty="0" err="1">
                <a:solidFill>
                  <a:schemeClr val="tx1"/>
                </a:solidFill>
              </a:rPr>
              <a:t>Tlepolemo</a:t>
            </a:r>
            <a:endParaRPr lang="it-IT" b="1" dirty="0">
              <a:solidFill>
                <a:schemeClr val="tx1"/>
              </a:solidFill>
            </a:endParaRPr>
          </a:p>
          <a:p>
            <a:pPr algn="just">
              <a:spcAft>
                <a:spcPts val="1200"/>
              </a:spcAft>
            </a:pPr>
            <a:r>
              <a:rPr lang="it-IT" sz="1400" dirty="0">
                <a:solidFill>
                  <a:schemeClr val="tx1"/>
                </a:solidFill>
              </a:rPr>
              <a:t>Il malvagio </a:t>
            </a:r>
            <a:r>
              <a:rPr lang="it-IT" sz="1400" dirty="0" err="1">
                <a:solidFill>
                  <a:schemeClr val="tx1"/>
                </a:solidFill>
              </a:rPr>
              <a:t>Trasillo</a:t>
            </a:r>
            <a:r>
              <a:rPr lang="it-IT" sz="1400" dirty="0">
                <a:solidFill>
                  <a:schemeClr val="tx1"/>
                </a:solidFill>
              </a:rPr>
              <a:t>, innamorato di </a:t>
            </a:r>
            <a:r>
              <a:rPr lang="it-IT" sz="1400" dirty="0" err="1">
                <a:solidFill>
                  <a:schemeClr val="tx1"/>
                </a:solidFill>
              </a:rPr>
              <a:t>Carite</a:t>
            </a:r>
            <a:r>
              <a:rPr lang="it-IT" sz="1400" dirty="0">
                <a:solidFill>
                  <a:schemeClr val="tx1"/>
                </a:solidFill>
              </a:rPr>
              <a:t>, uccide a tradimento </a:t>
            </a:r>
            <a:r>
              <a:rPr lang="it-IT" sz="1400" dirty="0" err="1">
                <a:solidFill>
                  <a:schemeClr val="tx1"/>
                </a:solidFill>
              </a:rPr>
              <a:t>Tlepolemo</a:t>
            </a:r>
            <a:r>
              <a:rPr lang="it-IT" sz="1400" dirty="0">
                <a:solidFill>
                  <a:schemeClr val="tx1"/>
                </a:solidFill>
              </a:rPr>
              <a:t> fingendo un incidente durante una battuta di caccia e cerca di guadagnarsi i favori della vedova. </a:t>
            </a:r>
            <a:r>
              <a:rPr lang="it-IT" sz="1400" dirty="0" err="1">
                <a:solidFill>
                  <a:schemeClr val="tx1"/>
                </a:solidFill>
              </a:rPr>
              <a:t>Carite</a:t>
            </a:r>
            <a:r>
              <a:rPr lang="it-IT" sz="1400" dirty="0">
                <a:solidFill>
                  <a:schemeClr val="tx1"/>
                </a:solidFill>
              </a:rPr>
              <a:t> però è inconsolabile, e per di più viene avvertita in sogno dall’ombra del marito defunto delle macchinazioni di </a:t>
            </a:r>
            <a:r>
              <a:rPr lang="it-IT" sz="1400" dirty="0" err="1">
                <a:solidFill>
                  <a:schemeClr val="tx1"/>
                </a:solidFill>
              </a:rPr>
              <a:t>Tlepolemo</a:t>
            </a:r>
            <a:r>
              <a:rPr lang="it-IT" sz="1400" dirty="0">
                <a:solidFill>
                  <a:schemeClr val="tx1"/>
                </a:solidFill>
              </a:rPr>
              <a:t>. Pianifica allora la vendetta. Finge di acconsentire alle </a:t>
            </a:r>
            <a:r>
              <a:rPr lang="it-IT" sz="1400" i="1" dirty="0">
                <a:solidFill>
                  <a:schemeClr val="tx1"/>
                </a:solidFill>
              </a:rPr>
              <a:t>avances</a:t>
            </a:r>
            <a:r>
              <a:rPr lang="it-IT" sz="1400" dirty="0">
                <a:solidFill>
                  <a:schemeClr val="tx1"/>
                </a:solidFill>
              </a:rPr>
              <a:t> di </a:t>
            </a:r>
            <a:r>
              <a:rPr lang="it-IT" sz="1400" dirty="0" err="1">
                <a:solidFill>
                  <a:schemeClr val="tx1"/>
                </a:solidFill>
              </a:rPr>
              <a:t>Trasillo</a:t>
            </a:r>
            <a:r>
              <a:rPr lang="it-IT" sz="1400" dirty="0">
                <a:solidFill>
                  <a:schemeClr val="tx1"/>
                </a:solidFill>
              </a:rPr>
              <a:t>, lo attira in casa e lo acceca, per poi darsi la morte sulla tomba del marito. Anche </a:t>
            </a:r>
            <a:r>
              <a:rPr lang="it-IT" sz="1400" dirty="0" err="1">
                <a:solidFill>
                  <a:schemeClr val="tx1"/>
                </a:solidFill>
              </a:rPr>
              <a:t>Tlepolemo</a:t>
            </a:r>
            <a:r>
              <a:rPr lang="it-IT" sz="1400" dirty="0">
                <a:solidFill>
                  <a:schemeClr val="tx1"/>
                </a:solidFill>
              </a:rPr>
              <a:t> si lascia poi morire di fame. La storia è raccontata da uno dei servi di </a:t>
            </a:r>
            <a:r>
              <a:rPr lang="it-IT" sz="1400" dirty="0" err="1">
                <a:solidFill>
                  <a:schemeClr val="tx1"/>
                </a:solidFill>
              </a:rPr>
              <a:t>Carite</a:t>
            </a:r>
            <a:r>
              <a:rPr lang="it-IT" sz="1400" dirty="0">
                <a:solidFill>
                  <a:schemeClr val="tx1"/>
                </a:solidFill>
              </a:rPr>
              <a:t> ai suoi compagni, con stile da messaggero tragico.</a:t>
            </a:r>
          </a:p>
        </p:txBody>
      </p:sp>
      <p:sp>
        <p:nvSpPr>
          <p:cNvPr id="82" name="Box - in fuga con i servi">
            <a:extLst>
              <a:ext uri="{FF2B5EF4-FFF2-40B4-BE49-F238E27FC236}">
                <a16:creationId xmlns:a16="http://schemas.microsoft.com/office/drawing/2014/main" id="{6CC04755-FBAF-6722-78AE-EBAD8166F63B}"/>
              </a:ext>
            </a:extLst>
          </p:cNvPr>
          <p:cNvSpPr/>
          <p:nvPr/>
        </p:nvSpPr>
        <p:spPr>
          <a:xfrm>
            <a:off x="1152000" y="4500000"/>
            <a:ext cx="9720000" cy="2268000"/>
          </a:xfrm>
          <a:prstGeom prst="roundRect">
            <a:avLst/>
          </a:prstGeom>
          <a:solidFill>
            <a:srgbClr val="FFE38B"/>
          </a:solidFill>
          <a:effectLst>
            <a:outerShdw blurRad="50800" dist="38100" dir="2700000" algn="tl" rotWithShape="0">
              <a:prstClr val="black">
                <a:alpha val="6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it-IT" b="1" dirty="0">
                <a:solidFill>
                  <a:schemeClr val="tx1"/>
                </a:solidFill>
              </a:rPr>
              <a:t>Lucio in fuga con i servi </a:t>
            </a:r>
          </a:p>
          <a:p>
            <a:r>
              <a:rPr lang="it-IT" sz="1400" dirty="0">
                <a:solidFill>
                  <a:schemeClr val="tx1"/>
                </a:solidFill>
              </a:rPr>
              <a:t>Morti </a:t>
            </a:r>
            <a:r>
              <a:rPr lang="it-IT" sz="1400" dirty="0" err="1">
                <a:solidFill>
                  <a:schemeClr val="tx1"/>
                </a:solidFill>
              </a:rPr>
              <a:t>Carite</a:t>
            </a:r>
            <a:r>
              <a:rPr lang="it-IT" sz="1400" dirty="0">
                <a:solidFill>
                  <a:schemeClr val="tx1"/>
                </a:solidFill>
              </a:rPr>
              <a:t> e </a:t>
            </a:r>
            <a:r>
              <a:rPr lang="it-IT" sz="1400" dirty="0" err="1">
                <a:solidFill>
                  <a:schemeClr val="tx1"/>
                </a:solidFill>
              </a:rPr>
              <a:t>Tlepolemo</a:t>
            </a:r>
            <a:r>
              <a:rPr lang="it-IT" sz="1400" dirty="0">
                <a:solidFill>
                  <a:schemeClr val="tx1"/>
                </a:solidFill>
              </a:rPr>
              <a:t>, i loro servi si danno alla fuga temendo l’arrivo di un nuovo padrone, portando Lucio con loro. Naturalmente, il viaggio è pieno di pericoli e disavventure: il gruppo è attaccato da dei coloni che li credono briganti, e uno di loro viene divorato da un misterioso dragone. Lucio, naturalmente sempre vittima della Fortuna avversa, viene incoraggiato a camminare a suon di bastonate. Durante la sosta ad un villaggio, ci racconta di un delitto avvenuto in quel luogo: un supervisore tradisce la moglie, che si vendica ferocemente – una sorta di novella Medea. Il padrone, irato per il danno economico, fa divorare il supervisore dalle formiche. Stabilitisi finalmente in una città, i pastori vendono Lucio (ormai così malridotto da trovare a malapena un compratore) a </a:t>
            </a:r>
            <a:r>
              <a:rPr lang="it-IT" sz="1400" dirty="0" err="1">
                <a:solidFill>
                  <a:schemeClr val="tx1"/>
                </a:solidFill>
              </a:rPr>
              <a:t>Filebo</a:t>
            </a:r>
            <a:r>
              <a:rPr lang="it-IT" sz="1400" dirty="0">
                <a:solidFill>
                  <a:schemeClr val="tx1"/>
                </a:solidFill>
              </a:rPr>
              <a:t>, un sacerdote della </a:t>
            </a:r>
            <a:r>
              <a:rPr lang="it-IT" sz="1400" i="1" dirty="0">
                <a:solidFill>
                  <a:schemeClr val="tx1"/>
                </a:solidFill>
              </a:rPr>
              <a:t>dea Syria</a:t>
            </a:r>
            <a:r>
              <a:rPr lang="it-IT" sz="1400" dirty="0">
                <a:solidFill>
                  <a:schemeClr val="tx1"/>
                </a:solidFill>
              </a:rPr>
              <a:t>, </a:t>
            </a:r>
            <a:r>
              <a:rPr lang="it-IT" sz="1400" dirty="0" err="1">
                <a:solidFill>
                  <a:schemeClr val="tx1"/>
                </a:solidFill>
              </a:rPr>
              <a:t>Atargatis</a:t>
            </a:r>
            <a:r>
              <a:rPr lang="it-IT" sz="1400" dirty="0">
                <a:solidFill>
                  <a:schemeClr val="tx1"/>
                </a:solidFill>
              </a:rPr>
              <a:t>.</a:t>
            </a:r>
            <a:endParaRPr lang="it-IT" sz="1400" i="1" dirty="0">
              <a:solidFill>
                <a:schemeClr val="tx1"/>
              </a:solidFill>
            </a:endParaRPr>
          </a:p>
        </p:txBody>
      </p:sp>
      <p:sp>
        <p:nvSpPr>
          <p:cNvPr id="83" name="Box - dea Syria">
            <a:extLst>
              <a:ext uri="{FF2B5EF4-FFF2-40B4-BE49-F238E27FC236}">
                <a16:creationId xmlns:a16="http://schemas.microsoft.com/office/drawing/2014/main" id="{9DCC908F-1EF7-8FBB-18C2-558A855AE098}"/>
              </a:ext>
            </a:extLst>
          </p:cNvPr>
          <p:cNvSpPr/>
          <p:nvPr/>
        </p:nvSpPr>
        <p:spPr>
          <a:xfrm>
            <a:off x="1152000" y="4500000"/>
            <a:ext cx="9720000" cy="2268000"/>
          </a:xfrm>
          <a:prstGeom prst="roundRect">
            <a:avLst/>
          </a:prstGeom>
          <a:solidFill>
            <a:srgbClr val="FFE38B"/>
          </a:solidFill>
          <a:effectLst>
            <a:outerShdw blurRad="50800" dist="38100" dir="2700000" algn="tl" rotWithShape="0">
              <a:prstClr val="black">
                <a:alpha val="6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it-IT" b="1" dirty="0">
                <a:solidFill>
                  <a:schemeClr val="tx1"/>
                </a:solidFill>
              </a:rPr>
              <a:t>Lucio con i sacerdoti della </a:t>
            </a:r>
            <a:r>
              <a:rPr lang="it-IT" b="1" i="1" dirty="0">
                <a:solidFill>
                  <a:schemeClr val="tx1"/>
                </a:solidFill>
              </a:rPr>
              <a:t>dea Syria</a:t>
            </a:r>
          </a:p>
          <a:p>
            <a:r>
              <a:rPr lang="it-IT" sz="1400" dirty="0">
                <a:solidFill>
                  <a:schemeClr val="tx1"/>
                </a:solidFill>
              </a:rPr>
              <a:t>Il culto di questa dea implica pratiche che Lucio trova ripugnanti: i suoi sacerdoti sono omosessuali effeminati, che si guadagnano da vivere offrendo spettacoli di danza e autoflagellazione, e facendosi pagare per false profezie. La differenza con le pure pratiche rituali dei culti egizi che verranno descritte nel libro 11 non potrebbe essere più grande. Con questi sacerdoti, Lucio continua a faticare portando in giro il simulacro della dea, e rischia anche la macellazione per mano di un cuoco quando i sacerdoti si fermano presso la casa un ricco. Di nuovo in viaggio, viene a conoscere (e racconta anche a noi) una gustosa storia di adulterio, che verrà ripresa da Boccaccio nella novella della giara. Quando i sacerdoti vengono arrestati per furto, Lucio viene venduto di nuovo: l’acquirente, stavolta, è un mugnaio.</a:t>
            </a:r>
            <a:endParaRPr lang="it-IT" sz="1400" i="1" dirty="0">
              <a:solidFill>
                <a:schemeClr val="tx1"/>
              </a:solidFill>
            </a:endParaRPr>
          </a:p>
        </p:txBody>
      </p:sp>
      <p:sp>
        <p:nvSpPr>
          <p:cNvPr id="84" name="Box - mugnaio">
            <a:extLst>
              <a:ext uri="{FF2B5EF4-FFF2-40B4-BE49-F238E27FC236}">
                <a16:creationId xmlns:a16="http://schemas.microsoft.com/office/drawing/2014/main" id="{675A231B-7C28-DBBC-19A8-8DFB65AA80CE}"/>
              </a:ext>
            </a:extLst>
          </p:cNvPr>
          <p:cNvSpPr/>
          <p:nvPr/>
        </p:nvSpPr>
        <p:spPr>
          <a:xfrm>
            <a:off x="1152000" y="4500000"/>
            <a:ext cx="9720000" cy="2268000"/>
          </a:xfrm>
          <a:prstGeom prst="roundRect">
            <a:avLst/>
          </a:prstGeom>
          <a:solidFill>
            <a:srgbClr val="FFE38B"/>
          </a:solidFill>
          <a:effectLst>
            <a:outerShdw blurRad="50800" dist="38100" dir="2700000" algn="tl" rotWithShape="0">
              <a:prstClr val="black">
                <a:alpha val="6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it-IT" b="1" dirty="0">
                <a:solidFill>
                  <a:schemeClr val="tx1"/>
                </a:solidFill>
              </a:rPr>
              <a:t>Lucio al servizio del mugnaio</a:t>
            </a:r>
            <a:endParaRPr lang="it-IT" b="1" i="1" dirty="0">
              <a:solidFill>
                <a:schemeClr val="tx1"/>
              </a:solidFill>
            </a:endParaRPr>
          </a:p>
          <a:p>
            <a:r>
              <a:rPr lang="it-IT" sz="1400" dirty="0">
                <a:solidFill>
                  <a:schemeClr val="tx1"/>
                </a:solidFill>
              </a:rPr>
              <a:t>E così Lucio si trova di nuovo attaccato alla macina, a condurre una vita durissima assieme agli altri poveri schiavi del mugnaio. Sua moglie sembra trovare particolare piacere nel farlo bastonare e rendere la sua vita, se possibile, ancora peggiore. La megera è anche infedele; questo dà a Lucio (che si sente un nuovo Odisseo, dato che con i suoi viaggi è diventato «non certo saggio, ma almeno ricco di conoscenze»: 9.13.5) l’opportunità di assistere alle sue macchinazioni, nonché di ascoltare (e raccontare a noi) due gustose storie di adulterio – l’argomento è una sorta di </a:t>
            </a:r>
            <a:r>
              <a:rPr lang="it-IT" sz="1400" i="1" dirty="0">
                <a:solidFill>
                  <a:schemeClr val="tx1"/>
                </a:solidFill>
              </a:rPr>
              <a:t>Leitmotiv</a:t>
            </a:r>
            <a:r>
              <a:rPr lang="it-IT" sz="1400" dirty="0">
                <a:solidFill>
                  <a:schemeClr val="tx1"/>
                </a:solidFill>
              </a:rPr>
              <a:t> nel libro 9. Il mugnaio, scoperto l’adulterio grazie all’intervento dell’asino, punisce l’adultero e ripudia la moglie; quest’ultima si vendica assoldando una maga che fa morire il mugnaio. Sua figlia (alla quale il padre defunto ha rivelato in sogno il misfatto) vende Lucio a un povero ortolano.</a:t>
            </a:r>
            <a:endParaRPr lang="it-IT" sz="1400" i="1" dirty="0">
              <a:solidFill>
                <a:schemeClr val="tx1"/>
              </a:solidFill>
            </a:endParaRPr>
          </a:p>
        </p:txBody>
      </p:sp>
      <p:sp>
        <p:nvSpPr>
          <p:cNvPr id="85" name="Box - ortolano">
            <a:extLst>
              <a:ext uri="{FF2B5EF4-FFF2-40B4-BE49-F238E27FC236}">
                <a16:creationId xmlns:a16="http://schemas.microsoft.com/office/drawing/2014/main" id="{B067DBA2-E311-A48F-94B6-7948E95CEA9D}"/>
              </a:ext>
            </a:extLst>
          </p:cNvPr>
          <p:cNvSpPr/>
          <p:nvPr/>
        </p:nvSpPr>
        <p:spPr>
          <a:xfrm>
            <a:off x="1152000" y="4500000"/>
            <a:ext cx="9720000" cy="2268000"/>
          </a:xfrm>
          <a:prstGeom prst="roundRect">
            <a:avLst/>
          </a:prstGeom>
          <a:solidFill>
            <a:srgbClr val="FFE38B"/>
          </a:solidFill>
          <a:effectLst>
            <a:outerShdw blurRad="50800" dist="38100" dir="2700000" algn="tl" rotWithShape="0">
              <a:prstClr val="black">
                <a:alpha val="6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it-IT" b="1" dirty="0">
                <a:solidFill>
                  <a:schemeClr val="tx1"/>
                </a:solidFill>
              </a:rPr>
              <a:t>Lucio al servizio dell’ortolano</a:t>
            </a:r>
            <a:endParaRPr lang="it-IT" b="1" i="1" dirty="0">
              <a:solidFill>
                <a:schemeClr val="tx1"/>
              </a:solidFill>
            </a:endParaRPr>
          </a:p>
          <a:p>
            <a:r>
              <a:rPr lang="it-IT" sz="1400" dirty="0">
                <a:solidFill>
                  <a:schemeClr val="tx1"/>
                </a:solidFill>
              </a:rPr>
              <a:t>L’ortolano non è crudele con Lucio, ma la sua povertà rende la vita dell’asino ancora una volta insopportabile, specialmente nel freddo invernale. Un ricco vicino, grato per l’ospitalità ricevuta in una notte tempestosa, invita l’ortolano nel suo podere, promettendo una ricompensa. Ma orribili prodigi preannuncino disgrazie: e arriva un messaggero a interrompere la cena, raccontando di come i tre figli del padrone siano morti nel tentativo di difendere un loro amico dalle sopraffazioni di un vicino prepotente. Tornando a casa l’ortolano si imbatte in un soldato romano (prepotente anche lui) che tenta di requisirgli l’asino. L’ortolano reagisce con violenza e si rifugia da un amico, ma i commilitoni del soldato lo scoprono.</a:t>
            </a:r>
            <a:endParaRPr lang="it-IT" sz="1400" i="1" dirty="0">
              <a:solidFill>
                <a:schemeClr val="tx1"/>
              </a:solidFill>
            </a:endParaRPr>
          </a:p>
        </p:txBody>
      </p:sp>
      <p:sp>
        <p:nvSpPr>
          <p:cNvPr id="86" name="Box - soldato romano">
            <a:extLst>
              <a:ext uri="{FF2B5EF4-FFF2-40B4-BE49-F238E27FC236}">
                <a16:creationId xmlns:a16="http://schemas.microsoft.com/office/drawing/2014/main" id="{32E1DCD5-9577-6B03-B4C6-78832DBDD684}"/>
              </a:ext>
            </a:extLst>
          </p:cNvPr>
          <p:cNvSpPr/>
          <p:nvPr/>
        </p:nvSpPr>
        <p:spPr>
          <a:xfrm>
            <a:off x="1152000" y="4500000"/>
            <a:ext cx="9720000" cy="2268000"/>
          </a:xfrm>
          <a:prstGeom prst="roundRect">
            <a:avLst/>
          </a:prstGeom>
          <a:solidFill>
            <a:srgbClr val="FFE38B"/>
          </a:solidFill>
          <a:effectLst>
            <a:outerShdw blurRad="50800" dist="38100" dir="2700000" algn="tl" rotWithShape="0">
              <a:prstClr val="black">
                <a:alpha val="6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it-IT" b="1" dirty="0">
                <a:solidFill>
                  <a:schemeClr val="tx1"/>
                </a:solidFill>
              </a:rPr>
              <a:t>Lucio al servizio soldato romano</a:t>
            </a:r>
            <a:endParaRPr lang="it-IT" b="1" i="1" dirty="0">
              <a:solidFill>
                <a:schemeClr val="tx1"/>
              </a:solidFill>
            </a:endParaRPr>
          </a:p>
          <a:p>
            <a:r>
              <a:rPr lang="it-IT" sz="1400" dirty="0">
                <a:solidFill>
                  <a:schemeClr val="tx1"/>
                </a:solidFill>
              </a:rPr>
              <a:t>La cosa più notevole che accade a Lucio mentre è al servizio del soldato è venire a sapere di un delitto scellerato, che naturalmente ci racconta. E’ una storia tragica, anche nel senso che si tratta di una trama che in parte ricalca la storia mitica di Fedra e Ippolito frequentemente trattata da poeti tragici come Euripide e Seneca. Un matrigna, novella Fedra, si innamora del figliastro, che però non cede alle sue lusinghe. Manda allora un servo a procurarsi un veleno mortale, che però è bevuto dal figlio e non dal figliastro della donna. Poco male: è il figliastro che viene accusato di aver ucciso il giovane. Al processo, un medico interviene in extremis: ha venduto al servo non un veleno, ma un potente sonnifero. Il giovane è ancora vivo, e le trame della matrigna e del servo vengono scoperte. Il soldato vende l’asino a due cuochi.</a:t>
            </a:r>
            <a:endParaRPr lang="it-IT" sz="1400" i="1" dirty="0">
              <a:solidFill>
                <a:schemeClr val="tx1"/>
              </a:solidFill>
            </a:endParaRPr>
          </a:p>
        </p:txBody>
      </p:sp>
      <p:sp>
        <p:nvSpPr>
          <p:cNvPr id="87" name="Box - cuochi e Tiaso">
            <a:extLst>
              <a:ext uri="{FF2B5EF4-FFF2-40B4-BE49-F238E27FC236}">
                <a16:creationId xmlns:a16="http://schemas.microsoft.com/office/drawing/2014/main" id="{8125F3BD-A032-9545-4509-4C41051C873C}"/>
              </a:ext>
            </a:extLst>
          </p:cNvPr>
          <p:cNvSpPr/>
          <p:nvPr/>
        </p:nvSpPr>
        <p:spPr>
          <a:xfrm>
            <a:off x="1152000" y="4500000"/>
            <a:ext cx="9720000" cy="2268000"/>
          </a:xfrm>
          <a:prstGeom prst="roundRect">
            <a:avLst/>
          </a:prstGeom>
          <a:solidFill>
            <a:srgbClr val="FFE38B"/>
          </a:solidFill>
          <a:effectLst>
            <a:outerShdw blurRad="50800" dist="38100" dir="2700000" algn="tl" rotWithShape="0">
              <a:prstClr val="black">
                <a:alpha val="6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it-IT" b="1" dirty="0">
                <a:solidFill>
                  <a:schemeClr val="tx1"/>
                </a:solidFill>
              </a:rPr>
              <a:t>Lucio al servizio dei due cuochi e Tiaso</a:t>
            </a:r>
            <a:endParaRPr lang="it-IT" b="1" i="1" dirty="0">
              <a:solidFill>
                <a:schemeClr val="tx1"/>
              </a:solidFill>
            </a:endParaRPr>
          </a:p>
          <a:p>
            <a:r>
              <a:rPr lang="it-IT" sz="1400" dirty="0">
                <a:solidFill>
                  <a:schemeClr val="tx1"/>
                </a:solidFill>
              </a:rPr>
              <a:t>La vita di Lucio sembra a una svolta: con i due cuochi, finalmente, il cibo è buono ed abbondante, e soprattutto umano e non animale. I due cuochi si accorgono delle strane preferenze alimentari dell’asino e ne sono divertiti. Vendono l’asino al loro padrone, il ricco Tiaso, che fa delle sue attitudini umane uno spettacolo per tutti i suoi amici. Una donna addirittura, come la </a:t>
            </a:r>
            <a:r>
              <a:rPr lang="it-IT" sz="1400" dirty="0" err="1">
                <a:solidFill>
                  <a:schemeClr val="tx1"/>
                </a:solidFill>
              </a:rPr>
              <a:t>Pasifae</a:t>
            </a:r>
            <a:r>
              <a:rPr lang="it-IT" sz="1400" dirty="0">
                <a:solidFill>
                  <a:schemeClr val="tx1"/>
                </a:solidFill>
              </a:rPr>
              <a:t> del mito, si invaghisce dell’animale, e paga una grossa somma per passare una notte d’amore con lui. Questo dà l’idea a Tiaso di far accoppiare l’asino con una condannata a morte durante uno spettacolo a Corinto. Lucio però teme che, quando alla fine saranno fatte entrare le bestie feroci, esse divoreranno anche lui assieme alla donna: per cui si dà alla fuga, e si addormenta sulla spiaggia della vicina </a:t>
            </a:r>
            <a:r>
              <a:rPr lang="it-IT" sz="1400" dirty="0" err="1">
                <a:solidFill>
                  <a:schemeClr val="tx1"/>
                </a:solidFill>
              </a:rPr>
              <a:t>Cencre</a:t>
            </a:r>
            <a:r>
              <a:rPr lang="it-IT" sz="1400" dirty="0">
                <a:solidFill>
                  <a:schemeClr val="tx1"/>
                </a:solidFill>
              </a:rPr>
              <a:t>.</a:t>
            </a:r>
            <a:endParaRPr lang="it-IT" sz="1400" i="1" dirty="0">
              <a:solidFill>
                <a:schemeClr val="tx1"/>
              </a:solidFill>
            </a:endParaRPr>
          </a:p>
        </p:txBody>
      </p:sp>
      <p:grpSp>
        <p:nvGrpSpPr>
          <p:cNvPr id="27" name="CloseButton">
            <a:extLst>
              <a:ext uri="{FF2B5EF4-FFF2-40B4-BE49-F238E27FC236}">
                <a16:creationId xmlns:a16="http://schemas.microsoft.com/office/drawing/2014/main" id="{F6030014-1549-5779-D260-CDD1916D1322}"/>
              </a:ext>
            </a:extLst>
          </p:cNvPr>
          <p:cNvGrpSpPr/>
          <p:nvPr/>
        </p:nvGrpSpPr>
        <p:grpSpPr>
          <a:xfrm>
            <a:off x="10328105" y="4586747"/>
            <a:ext cx="450850" cy="447143"/>
            <a:chOff x="9526591" y="4819650"/>
            <a:chExt cx="512759" cy="447143"/>
          </a:xfrm>
        </p:grpSpPr>
        <p:sp>
          <p:nvSpPr>
            <p:cNvPr id="25" name="Segno di moltiplicazione 24">
              <a:extLst>
                <a:ext uri="{FF2B5EF4-FFF2-40B4-BE49-F238E27FC236}">
                  <a16:creationId xmlns:a16="http://schemas.microsoft.com/office/drawing/2014/main" id="{29AD73FF-E98A-74DB-60EF-346259B707B3}"/>
                </a:ext>
              </a:extLst>
            </p:cNvPr>
            <p:cNvSpPr/>
            <p:nvPr/>
          </p:nvSpPr>
          <p:spPr>
            <a:xfrm>
              <a:off x="9598511" y="4855365"/>
              <a:ext cx="379562" cy="370935"/>
            </a:xfrm>
            <a:prstGeom prst="mathMultiply">
              <a:avLst>
                <a:gd name="adj1" fmla="val 171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con angoli arrotondati 25">
              <a:extLst>
                <a:ext uri="{FF2B5EF4-FFF2-40B4-BE49-F238E27FC236}">
                  <a16:creationId xmlns:a16="http://schemas.microsoft.com/office/drawing/2014/main" id="{3D6A0FC9-C49A-76AE-AEF3-A473FC496AAB}"/>
                </a:ext>
              </a:extLst>
            </p:cNvPr>
            <p:cNvSpPr/>
            <p:nvPr/>
          </p:nvSpPr>
          <p:spPr>
            <a:xfrm>
              <a:off x="9526591" y="4819650"/>
              <a:ext cx="512759" cy="44714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20412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hidden"/>
                                      </p:to>
                                    </p:set>
                                  </p:childTnLst>
                                </p:cTn>
                              </p:par>
                              <p:par>
                                <p:cTn id="51" presetID="1" presetClass="entr" presetSubtype="0" fill="hold" grpId="11" nodeType="withEffect">
                                  <p:stCondLst>
                                    <p:cond delay="0"/>
                                  </p:stCondLst>
                                  <p:childTnLst>
                                    <p:set>
                                      <p:cBhvr>
                                        <p:cTn id="52" dur="1" fill="hold">
                                          <p:stCondLst>
                                            <p:cond delay="0"/>
                                          </p:stCondLst>
                                        </p:cTn>
                                        <p:tgtEl>
                                          <p:spTgt spid="10">
                                            <p:bg/>
                                          </p:spTgt>
                                        </p:tgtEl>
                                        <p:attrNameLst>
                                          <p:attrName>style.visibility</p:attrName>
                                        </p:attrNameLst>
                                      </p:cBhvr>
                                      <p:to>
                                        <p:strVal val="visible"/>
                                      </p:to>
                                    </p:set>
                                  </p:childTnLst>
                                </p:cTn>
                              </p:par>
                              <p:par>
                                <p:cTn id="53" presetID="1" presetClass="entr" presetSubtype="0" fill="hold" grpId="11" nodeType="withEffect">
                                  <p:stCondLst>
                                    <p:cond delay="0"/>
                                  </p:stCondLst>
                                  <p:childTnLst>
                                    <p:set>
                                      <p:cBhvr>
                                        <p:cTn id="54" dur="1" fill="hold">
                                          <p:stCondLst>
                                            <p:cond delay="0"/>
                                          </p:stCondLst>
                                        </p:cTn>
                                        <p:tgtEl>
                                          <p:spTgt spid="10">
                                            <p:txEl>
                                              <p:pRg st="0" end="0"/>
                                            </p:txEl>
                                          </p:spTgt>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27"/>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69"/>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72"/>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73"/>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70"/>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71"/>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74"/>
                                        </p:tgtEl>
                                        <p:attrNameLst>
                                          <p:attrName>style.visibility</p:attrName>
                                        </p:attrNameLst>
                                      </p:cBhvr>
                                      <p:to>
                                        <p:strVal val="hidden"/>
                                      </p:to>
                                    </p:set>
                                  </p:childTnLst>
                                </p:cTn>
                              </p:par>
                              <p:par>
                                <p:cTn id="69" presetID="1" presetClass="exit"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hidden"/>
                                      </p:to>
                                    </p:set>
                                  </p:childTnLst>
                                </p:cTn>
                              </p:par>
                              <p:par>
                                <p:cTn id="73" presetID="1" presetClass="exit" presetSubtype="0" fill="hold" grpId="0" nodeType="withEffect">
                                  <p:stCondLst>
                                    <p:cond delay="0"/>
                                  </p:stCondLst>
                                  <p:childTnLst>
                                    <p:set>
                                      <p:cBhvr>
                                        <p:cTn id="74" dur="1" fill="hold">
                                          <p:stCondLst>
                                            <p:cond delay="0"/>
                                          </p:stCondLst>
                                        </p:cTn>
                                        <p:tgtEl>
                                          <p:spTgt spid="78"/>
                                        </p:tgtEl>
                                        <p:attrNameLst>
                                          <p:attrName>style.visibility</p:attrName>
                                        </p:attrNameLst>
                                      </p:cBhvr>
                                      <p:to>
                                        <p:strVal val="hidden"/>
                                      </p:to>
                                    </p:set>
                                  </p:childTnLst>
                                </p:cTn>
                              </p:par>
                              <p:par>
                                <p:cTn id="75" presetID="1" presetClass="exit" presetSubtype="0" fill="hold" grpId="0" nodeType="withEffect">
                                  <p:stCondLst>
                                    <p:cond delay="0"/>
                                  </p:stCondLst>
                                  <p:childTnLst>
                                    <p:set>
                                      <p:cBhvr>
                                        <p:cTn id="76" dur="1" fill="hold">
                                          <p:stCondLst>
                                            <p:cond delay="0"/>
                                          </p:stCondLst>
                                        </p:cTn>
                                        <p:tgtEl>
                                          <p:spTgt spid="77"/>
                                        </p:tgtEl>
                                        <p:attrNameLst>
                                          <p:attrName>style.visibility</p:attrName>
                                        </p:attrNameLst>
                                      </p:cBhvr>
                                      <p:to>
                                        <p:strVal val="hidden"/>
                                      </p:to>
                                    </p:set>
                                  </p:childTnLst>
                                </p:cTn>
                              </p:par>
                              <p:par>
                                <p:cTn id="77" presetID="1" presetClass="exit" presetSubtype="0" fill="hold" grpId="0" nodeType="withEffect">
                                  <p:stCondLst>
                                    <p:cond delay="0"/>
                                  </p:stCondLst>
                                  <p:childTnLst>
                                    <p:set>
                                      <p:cBhvr>
                                        <p:cTn id="78" dur="1" fill="hold">
                                          <p:stCondLst>
                                            <p:cond delay="0"/>
                                          </p:stCondLst>
                                        </p:cTn>
                                        <p:tgtEl>
                                          <p:spTgt spid="79"/>
                                        </p:tgtEl>
                                        <p:attrNameLst>
                                          <p:attrName>style.visibility</p:attrName>
                                        </p:attrNameLst>
                                      </p:cBhvr>
                                      <p:to>
                                        <p:strVal val="hidden"/>
                                      </p:to>
                                    </p:set>
                                  </p:childTnLst>
                                </p:cTn>
                              </p:par>
                              <p:par>
                                <p:cTn id="79" presetID="10" presetClass="exit" presetSubtype="0" fill="hold" grpId="2" nodeType="withEffect">
                                  <p:stCondLst>
                                    <p:cond delay="0"/>
                                  </p:stCondLst>
                                  <p:childTnLst>
                                    <p:animEffect transition="out" filter="fade">
                                      <p:cBhvr>
                                        <p:cTn id="80" dur="500"/>
                                        <p:tgtEl>
                                          <p:spTgt spid="79"/>
                                        </p:tgtEl>
                                      </p:cBhvr>
                                    </p:animEffect>
                                    <p:set>
                                      <p:cBhvr>
                                        <p:cTn id="81" dur="1" fill="hold">
                                          <p:stCondLst>
                                            <p:cond delay="499"/>
                                          </p:stCondLst>
                                        </p:cTn>
                                        <p:tgtEl>
                                          <p:spTgt spid="79"/>
                                        </p:tgtEl>
                                        <p:attrNameLst>
                                          <p:attrName>style.visibility</p:attrName>
                                        </p:attrNameLst>
                                      </p:cBhvr>
                                      <p:to>
                                        <p:strVal val="hidden"/>
                                      </p:to>
                                    </p:set>
                                  </p:childTnLst>
                                </p:cTn>
                              </p:par>
                              <p:par>
                                <p:cTn id="82" presetID="1" presetClass="exit" presetSubtype="0" fill="hold" grpId="0" nodeType="withEffect">
                                  <p:stCondLst>
                                    <p:cond delay="0"/>
                                  </p:stCondLst>
                                  <p:childTnLst>
                                    <p:set>
                                      <p:cBhvr>
                                        <p:cTn id="83" dur="1" fill="hold">
                                          <p:stCondLst>
                                            <p:cond delay="0"/>
                                          </p:stCondLst>
                                        </p:cTn>
                                        <p:tgtEl>
                                          <p:spTgt spid="80"/>
                                        </p:tgtEl>
                                        <p:attrNameLst>
                                          <p:attrName>style.visibility</p:attrName>
                                        </p:attrNameLst>
                                      </p:cBhvr>
                                      <p:to>
                                        <p:strVal val="hidden"/>
                                      </p:to>
                                    </p:set>
                                  </p:childTnLst>
                                </p:cTn>
                              </p:par>
                              <p:par>
                                <p:cTn id="84" presetID="10" presetClass="exit" presetSubtype="0" fill="hold" grpId="2" nodeType="withEffect">
                                  <p:stCondLst>
                                    <p:cond delay="0"/>
                                  </p:stCondLst>
                                  <p:childTnLst>
                                    <p:animEffect transition="out" filter="fade">
                                      <p:cBhvr>
                                        <p:cTn id="85" dur="500"/>
                                        <p:tgtEl>
                                          <p:spTgt spid="80"/>
                                        </p:tgtEl>
                                      </p:cBhvr>
                                    </p:animEffect>
                                    <p:set>
                                      <p:cBhvr>
                                        <p:cTn id="86" dur="1" fill="hold">
                                          <p:stCondLst>
                                            <p:cond delay="499"/>
                                          </p:stCondLst>
                                        </p:cTn>
                                        <p:tgtEl>
                                          <p:spTgt spid="80"/>
                                        </p:tgtEl>
                                        <p:attrNameLst>
                                          <p:attrName>style.visibility</p:attrName>
                                        </p:attrNameLst>
                                      </p:cBhvr>
                                      <p:to>
                                        <p:strVal val="hidden"/>
                                      </p:to>
                                    </p:set>
                                  </p:childTnLst>
                                </p:cTn>
                              </p:par>
                              <p:par>
                                <p:cTn id="87" presetID="1" presetClass="exit" presetSubtype="0" fill="hold" grpId="0" nodeType="withEffect">
                                  <p:stCondLst>
                                    <p:cond delay="0"/>
                                  </p:stCondLst>
                                  <p:childTnLst>
                                    <p:set>
                                      <p:cBhvr>
                                        <p:cTn id="88" dur="1" fill="hold">
                                          <p:stCondLst>
                                            <p:cond delay="0"/>
                                          </p:stCondLst>
                                        </p:cTn>
                                        <p:tgtEl>
                                          <p:spTgt spid="92"/>
                                        </p:tgtEl>
                                        <p:attrNameLst>
                                          <p:attrName>style.visibility</p:attrName>
                                        </p:attrNameLst>
                                      </p:cBhvr>
                                      <p:to>
                                        <p:strVal val="hidden"/>
                                      </p:to>
                                    </p:set>
                                  </p:childTnLst>
                                </p:cTn>
                              </p:par>
                              <p:par>
                                <p:cTn id="89" presetID="10" presetClass="exit" presetSubtype="0" fill="hold" grpId="2" nodeType="withEffect">
                                  <p:stCondLst>
                                    <p:cond delay="0"/>
                                  </p:stCondLst>
                                  <p:childTnLst>
                                    <p:animEffect transition="out" filter="fade">
                                      <p:cBhvr>
                                        <p:cTn id="90" dur="500"/>
                                        <p:tgtEl>
                                          <p:spTgt spid="92"/>
                                        </p:tgtEl>
                                      </p:cBhvr>
                                    </p:animEffect>
                                    <p:set>
                                      <p:cBhvr>
                                        <p:cTn id="91" dur="1" fill="hold">
                                          <p:stCondLst>
                                            <p:cond delay="499"/>
                                          </p:stCondLst>
                                        </p:cTn>
                                        <p:tgtEl>
                                          <p:spTgt spid="92"/>
                                        </p:tgtEl>
                                        <p:attrNameLst>
                                          <p:attrName>style.visibility</p:attrName>
                                        </p:attrNameLst>
                                      </p:cBhvr>
                                      <p:to>
                                        <p:strVal val="hidden"/>
                                      </p:to>
                                    </p:set>
                                  </p:childTnLst>
                                </p:cTn>
                              </p:par>
                              <p:par>
                                <p:cTn id="92" presetID="1" presetClass="exit" presetSubtype="0" fill="hold" grpId="0" nodeType="withEffect">
                                  <p:stCondLst>
                                    <p:cond delay="0"/>
                                  </p:stCondLst>
                                  <p:childTnLst>
                                    <p:set>
                                      <p:cBhvr>
                                        <p:cTn id="93" dur="1" fill="hold">
                                          <p:stCondLst>
                                            <p:cond delay="0"/>
                                          </p:stCondLst>
                                        </p:cTn>
                                        <p:tgtEl>
                                          <p:spTgt spid="3"/>
                                        </p:tgtEl>
                                        <p:attrNameLst>
                                          <p:attrName>style.visibility</p:attrName>
                                        </p:attrNameLst>
                                      </p:cBhvr>
                                      <p:to>
                                        <p:strVal val="hidden"/>
                                      </p:to>
                                    </p:set>
                                  </p:childTnLst>
                                </p:cTn>
                              </p:par>
                              <p:par>
                                <p:cTn id="94" presetID="1" presetClass="exit" presetSubtype="0" fill="hold" grpId="0" nodeType="withEffect">
                                  <p:stCondLst>
                                    <p:cond delay="0"/>
                                  </p:stCondLst>
                                  <p:childTnLst>
                                    <p:set>
                                      <p:cBhvr>
                                        <p:cTn id="95" dur="1" fill="hold">
                                          <p:stCondLst>
                                            <p:cond delay="0"/>
                                          </p:stCondLst>
                                        </p:cTn>
                                        <p:tgtEl>
                                          <p:spTgt spid="81"/>
                                        </p:tgtEl>
                                        <p:attrNameLst>
                                          <p:attrName>style.visibility</p:attrName>
                                        </p:attrNameLst>
                                      </p:cBhvr>
                                      <p:to>
                                        <p:strVal val="hidden"/>
                                      </p:to>
                                    </p:set>
                                  </p:childTnLst>
                                </p:cTn>
                              </p:par>
                              <p:par>
                                <p:cTn id="96" presetID="1" presetClass="exit" presetSubtype="0" fill="hold" grpId="0" nodeType="withEffect">
                                  <p:stCondLst>
                                    <p:cond delay="0"/>
                                  </p:stCondLst>
                                  <p:childTnLst>
                                    <p:set>
                                      <p:cBhvr>
                                        <p:cTn id="97" dur="1" fill="hold">
                                          <p:stCondLst>
                                            <p:cond delay="0"/>
                                          </p:stCondLst>
                                        </p:cTn>
                                        <p:tgtEl>
                                          <p:spTgt spid="82"/>
                                        </p:tgtEl>
                                        <p:attrNameLst>
                                          <p:attrName>style.visibility</p:attrName>
                                        </p:attrNameLst>
                                      </p:cBhvr>
                                      <p:to>
                                        <p:strVal val="hidden"/>
                                      </p:to>
                                    </p:set>
                                  </p:childTnLst>
                                </p:cTn>
                              </p:par>
                              <p:par>
                                <p:cTn id="98" presetID="1" presetClass="exit" presetSubtype="0" fill="hold" grpId="0" nodeType="withEffect">
                                  <p:stCondLst>
                                    <p:cond delay="0"/>
                                  </p:stCondLst>
                                  <p:childTnLst>
                                    <p:set>
                                      <p:cBhvr>
                                        <p:cTn id="99" dur="1" fill="hold">
                                          <p:stCondLst>
                                            <p:cond delay="0"/>
                                          </p:stCondLst>
                                        </p:cTn>
                                        <p:tgtEl>
                                          <p:spTgt spid="83"/>
                                        </p:tgtEl>
                                        <p:attrNameLst>
                                          <p:attrName>style.visibility</p:attrName>
                                        </p:attrNameLst>
                                      </p:cBhvr>
                                      <p:to>
                                        <p:strVal val="hidden"/>
                                      </p:to>
                                    </p:set>
                                  </p:childTnLst>
                                </p:cTn>
                              </p:par>
                              <p:par>
                                <p:cTn id="100" presetID="10" presetClass="exit" presetSubtype="0" fill="hold" grpId="2" nodeType="withEffect">
                                  <p:stCondLst>
                                    <p:cond delay="0"/>
                                  </p:stCondLst>
                                  <p:childTnLst>
                                    <p:animEffect transition="out" filter="fade">
                                      <p:cBhvr>
                                        <p:cTn id="101" dur="500"/>
                                        <p:tgtEl>
                                          <p:spTgt spid="83"/>
                                        </p:tgtEl>
                                      </p:cBhvr>
                                    </p:animEffect>
                                    <p:set>
                                      <p:cBhvr>
                                        <p:cTn id="102" dur="1" fill="hold">
                                          <p:stCondLst>
                                            <p:cond delay="499"/>
                                          </p:stCondLst>
                                        </p:cTn>
                                        <p:tgtEl>
                                          <p:spTgt spid="83"/>
                                        </p:tgtEl>
                                        <p:attrNameLst>
                                          <p:attrName>style.visibility</p:attrName>
                                        </p:attrNameLst>
                                      </p:cBhvr>
                                      <p:to>
                                        <p:strVal val="hidden"/>
                                      </p:to>
                                    </p:set>
                                  </p:childTnLst>
                                </p:cTn>
                              </p:par>
                              <p:par>
                                <p:cTn id="103" presetID="1" presetClass="exit" presetSubtype="0" fill="hold" grpId="0" nodeType="withEffect">
                                  <p:stCondLst>
                                    <p:cond delay="0"/>
                                  </p:stCondLst>
                                  <p:childTnLst>
                                    <p:set>
                                      <p:cBhvr>
                                        <p:cTn id="104" dur="1" fill="hold">
                                          <p:stCondLst>
                                            <p:cond delay="0"/>
                                          </p:stCondLst>
                                        </p:cTn>
                                        <p:tgtEl>
                                          <p:spTgt spid="84"/>
                                        </p:tgtEl>
                                        <p:attrNameLst>
                                          <p:attrName>style.visibility</p:attrName>
                                        </p:attrNameLst>
                                      </p:cBhvr>
                                      <p:to>
                                        <p:strVal val="hidden"/>
                                      </p:to>
                                    </p:set>
                                  </p:childTnLst>
                                </p:cTn>
                              </p:par>
                              <p:par>
                                <p:cTn id="105" presetID="1" presetClass="exit" presetSubtype="0" fill="hold" grpId="0" nodeType="withEffect">
                                  <p:stCondLst>
                                    <p:cond delay="0"/>
                                  </p:stCondLst>
                                  <p:childTnLst>
                                    <p:set>
                                      <p:cBhvr>
                                        <p:cTn id="106" dur="1" fill="hold">
                                          <p:stCondLst>
                                            <p:cond delay="0"/>
                                          </p:stCondLst>
                                        </p:cTn>
                                        <p:tgtEl>
                                          <p:spTgt spid="85"/>
                                        </p:tgtEl>
                                        <p:attrNameLst>
                                          <p:attrName>style.visibility</p:attrName>
                                        </p:attrNameLst>
                                      </p:cBhvr>
                                      <p:to>
                                        <p:strVal val="hidden"/>
                                      </p:to>
                                    </p:set>
                                  </p:childTnLst>
                                </p:cTn>
                              </p:par>
                              <p:par>
                                <p:cTn id="107" presetID="1" presetClass="exit" presetSubtype="0" fill="hold" grpId="0" nodeType="withEffect">
                                  <p:stCondLst>
                                    <p:cond delay="0"/>
                                  </p:stCondLst>
                                  <p:childTnLst>
                                    <p:set>
                                      <p:cBhvr>
                                        <p:cTn id="108" dur="1" fill="hold">
                                          <p:stCondLst>
                                            <p:cond delay="0"/>
                                          </p:stCondLst>
                                        </p:cTn>
                                        <p:tgtEl>
                                          <p:spTgt spid="86"/>
                                        </p:tgtEl>
                                        <p:attrNameLst>
                                          <p:attrName>style.visibility</p:attrName>
                                        </p:attrNameLst>
                                      </p:cBhvr>
                                      <p:to>
                                        <p:strVal val="hidden"/>
                                      </p:to>
                                    </p:set>
                                  </p:childTnLst>
                                </p:cTn>
                              </p:par>
                              <p:par>
                                <p:cTn id="109" presetID="1" presetClass="exit" presetSubtype="0" fill="hold" grpId="0" nodeType="withEffect">
                                  <p:stCondLst>
                                    <p:cond delay="0"/>
                                  </p:stCondLst>
                                  <p:childTnLst>
                                    <p:set>
                                      <p:cBhvr>
                                        <p:cTn id="110" dur="1" fill="hold">
                                          <p:stCondLst>
                                            <p:cond delay="0"/>
                                          </p:stCondLst>
                                        </p:cTn>
                                        <p:tgtEl>
                                          <p:spTgt spid="87"/>
                                        </p:tgtEl>
                                        <p:attrNameLst>
                                          <p:attrName>style.visibility</p:attrName>
                                        </p:attrNameLst>
                                      </p:cBhvr>
                                      <p:to>
                                        <p:strVal val="hidden"/>
                                      </p:to>
                                    </p:set>
                                  </p:childTnLst>
                                </p:cTn>
                              </p:par>
                              <p:par>
                                <p:cTn id="111" presetID="1" presetClass="exit" presetSubtype="0" fill="hold" grpId="0" nodeType="withEffect">
                                  <p:stCondLst>
                                    <p:cond delay="0"/>
                                  </p:stCondLst>
                                  <p:childTnLst>
                                    <p:set>
                                      <p:cBhvr>
                                        <p:cTn id="112" dur="1" fill="hold">
                                          <p:stCondLst>
                                            <p:cond delay="0"/>
                                          </p:stCondLst>
                                        </p:cTn>
                                        <p:tgtEl>
                                          <p:spTgt spid="93"/>
                                        </p:tgtEl>
                                        <p:attrNameLst>
                                          <p:attrName>style.visibility</p:attrName>
                                        </p:attrNameLst>
                                      </p:cBhvr>
                                      <p:to>
                                        <p:strVal val="hidden"/>
                                      </p:to>
                                    </p:set>
                                  </p:childTnLst>
                                </p:cTn>
                              </p:par>
                              <p:par>
                                <p:cTn id="113" presetID="10" presetClass="exit" presetSubtype="0" fill="hold" grpId="2" nodeType="withEffect">
                                  <p:stCondLst>
                                    <p:cond delay="0"/>
                                  </p:stCondLst>
                                  <p:childTnLst>
                                    <p:animEffect transition="out" filter="fade">
                                      <p:cBhvr>
                                        <p:cTn id="114" dur="500"/>
                                        <p:tgtEl>
                                          <p:spTgt spid="93"/>
                                        </p:tgtEl>
                                      </p:cBhvr>
                                    </p:animEffect>
                                    <p:set>
                                      <p:cBhvr>
                                        <p:cTn id="115" dur="1" fill="hold">
                                          <p:stCondLst>
                                            <p:cond delay="499"/>
                                          </p:stCondLst>
                                        </p:cTn>
                                        <p:tgtEl>
                                          <p:spTgt spid="93"/>
                                        </p:tgtEl>
                                        <p:attrNameLst>
                                          <p:attrName>style.visibility</p:attrName>
                                        </p:attrNameLst>
                                      </p:cBhvr>
                                      <p:to>
                                        <p:strVal val="hidden"/>
                                      </p:to>
                                    </p:set>
                                  </p:childTnLst>
                                </p:cTn>
                              </p:par>
                              <p:par>
                                <p:cTn id="116" presetID="1" presetClass="exit" presetSubtype="0" fill="hold" grpId="4" nodeType="withEffect">
                                  <p:stCondLst>
                                    <p:cond delay="0"/>
                                  </p:stCondLst>
                                  <p:childTnLst>
                                    <p:set>
                                      <p:cBhvr>
                                        <p:cTn id="117" dur="1" fill="hold">
                                          <p:stCondLst>
                                            <p:cond delay="0"/>
                                          </p:stCondLst>
                                        </p:cTn>
                                        <p:tgtEl>
                                          <p:spTgt spid="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8" restart="whenNotActive" fill="hold" evtFilter="cancelBubble" nodeType="interactiveSeq">
                <p:stCondLst>
                  <p:cond evt="onClick" delay="0">
                    <p:tgtEl>
                      <p:spTgt spid="57"/>
                    </p:tgtEl>
                  </p:cond>
                </p:stCondLst>
                <p:endSync evt="end" delay="0">
                  <p:rtn val="all"/>
                </p:endSync>
                <p:childTnLst>
                  <p:par>
                    <p:cTn id="119" fill="hold">
                      <p:stCondLst>
                        <p:cond delay="0"/>
                      </p:stCondLst>
                      <p:childTnLst>
                        <p:par>
                          <p:cTn id="120" fill="hold">
                            <p:stCondLst>
                              <p:cond delay="0"/>
                            </p:stCondLst>
                            <p:childTnLst>
                              <p:par>
                                <p:cTn id="121" presetID="10" presetClass="entr" presetSubtype="0" fill="hold" grpId="3" nodeType="clickEffect">
                                  <p:stCondLst>
                                    <p:cond delay="0"/>
                                  </p:stCondLst>
                                  <p:childTnLst>
                                    <p:set>
                                      <p:cBhvr>
                                        <p:cTn id="122" dur="1" fill="hold">
                                          <p:stCondLst>
                                            <p:cond delay="0"/>
                                          </p:stCondLst>
                                        </p:cTn>
                                        <p:tgtEl>
                                          <p:spTgt spid="33"/>
                                        </p:tgtEl>
                                        <p:attrNameLst>
                                          <p:attrName>style.visibility</p:attrName>
                                        </p:attrNameLst>
                                      </p:cBhvr>
                                      <p:to>
                                        <p:strVal val="visible"/>
                                      </p:to>
                                    </p:set>
                                    <p:animEffect transition="in" filter="fade">
                                      <p:cBhvr>
                                        <p:cTn id="123" dur="500"/>
                                        <p:tgtEl>
                                          <p:spTgt spid="33"/>
                                        </p:tgtEl>
                                      </p:cBhvr>
                                    </p:animEffect>
                                  </p:childTnLst>
                                </p:cTn>
                              </p:par>
                              <p:par>
                                <p:cTn id="124" presetID="10" presetClass="entr" presetSubtype="0" fill="hold" grpId="3" nodeType="withEffect">
                                  <p:stCondLst>
                                    <p:cond delay="0"/>
                                  </p:stCondLst>
                                  <p:childTnLst>
                                    <p:set>
                                      <p:cBhvr>
                                        <p:cTn id="125" dur="1" fill="hold">
                                          <p:stCondLst>
                                            <p:cond delay="0"/>
                                          </p:stCondLst>
                                        </p:cTn>
                                        <p:tgtEl>
                                          <p:spTgt spid="7"/>
                                        </p:tgtEl>
                                        <p:attrNameLst>
                                          <p:attrName>style.visibility</p:attrName>
                                        </p:attrNameLst>
                                      </p:cBhvr>
                                      <p:to>
                                        <p:strVal val="visible"/>
                                      </p:to>
                                    </p:set>
                                    <p:animEffect transition="in" filter="fade">
                                      <p:cBhvr>
                                        <p:cTn id="126" dur="500"/>
                                        <p:tgtEl>
                                          <p:spTgt spid="7"/>
                                        </p:tgtEl>
                                      </p:cBhvr>
                                    </p:animEffect>
                                  </p:childTnLst>
                                </p:cTn>
                              </p:par>
                              <p:par>
                                <p:cTn id="127" presetID="10" presetClass="entr" presetSubtype="0" fill="hold" grpId="3" nodeType="withEffect">
                                  <p:stCondLst>
                                    <p:cond delay="0"/>
                                  </p:stCondLst>
                                  <p:childTnLst>
                                    <p:set>
                                      <p:cBhvr>
                                        <p:cTn id="128" dur="1" fill="hold">
                                          <p:stCondLst>
                                            <p:cond delay="0"/>
                                          </p:stCondLst>
                                        </p:cTn>
                                        <p:tgtEl>
                                          <p:spTgt spid="45"/>
                                        </p:tgtEl>
                                        <p:attrNameLst>
                                          <p:attrName>style.visibility</p:attrName>
                                        </p:attrNameLst>
                                      </p:cBhvr>
                                      <p:to>
                                        <p:strVal val="visible"/>
                                      </p:to>
                                    </p:set>
                                    <p:animEffect transition="in" filter="fade">
                                      <p:cBhvr>
                                        <p:cTn id="129" dur="500"/>
                                        <p:tgtEl>
                                          <p:spTgt spid="45"/>
                                        </p:tgtEl>
                                      </p:cBhvr>
                                    </p:animEffect>
                                  </p:childTnLst>
                                </p:cTn>
                              </p:par>
                              <p:par>
                                <p:cTn id="130" presetID="10" presetClass="entr" presetSubtype="0" fill="hold" nodeType="withEffect">
                                  <p:stCondLst>
                                    <p:cond delay="0"/>
                                  </p:stCondLst>
                                  <p:childTnLst>
                                    <p:set>
                                      <p:cBhvr>
                                        <p:cTn id="131" dur="1" fill="hold">
                                          <p:stCondLst>
                                            <p:cond delay="0"/>
                                          </p:stCondLst>
                                        </p:cTn>
                                        <p:tgtEl>
                                          <p:spTgt spid="27"/>
                                        </p:tgtEl>
                                        <p:attrNameLst>
                                          <p:attrName>style.visibility</p:attrName>
                                        </p:attrNameLst>
                                      </p:cBhvr>
                                      <p:to>
                                        <p:strVal val="visible"/>
                                      </p:to>
                                    </p:set>
                                    <p:animEffect transition="in" filter="fade">
                                      <p:cBhvr>
                                        <p:cTn id="132" dur="500"/>
                                        <p:tgtEl>
                                          <p:spTgt spid="27"/>
                                        </p:tgtEl>
                                      </p:cBhvr>
                                    </p:animEffect>
                                  </p:childTnLst>
                                </p:cTn>
                              </p:par>
                            </p:childTnLst>
                          </p:cTn>
                        </p:par>
                      </p:childTnLst>
                    </p:cTn>
                  </p:par>
                </p:childTnLst>
              </p:cTn>
              <p:nextCondLst>
                <p:cond evt="onClick" delay="0">
                  <p:tgtEl>
                    <p:spTgt spid="57"/>
                  </p:tgtEl>
                </p:cond>
              </p:nextCondLst>
            </p:seq>
            <p:seq concurrent="1" nextAc="seek">
              <p:cTn id="133" restart="whenNotActive" fill="hold" evtFilter="cancelBubble" nodeType="interactiveSeq">
                <p:stCondLst>
                  <p:cond evt="onClick" delay="0">
                    <p:tgtEl>
                      <p:spTgt spid="56"/>
                    </p:tgtEl>
                  </p:cond>
                </p:stCondLst>
                <p:endSync evt="end" delay="0">
                  <p:rtn val="all"/>
                </p:endSync>
                <p:childTnLst>
                  <p:par>
                    <p:cTn id="134" fill="hold">
                      <p:stCondLst>
                        <p:cond delay="0"/>
                      </p:stCondLst>
                      <p:childTnLst>
                        <p:par>
                          <p:cTn id="135" fill="hold">
                            <p:stCondLst>
                              <p:cond delay="0"/>
                            </p:stCondLst>
                            <p:childTnLst>
                              <p:par>
                                <p:cTn id="136" presetID="10" presetClass="entr" presetSubtype="0" fill="hold" grpId="2" nodeType="clickEffect">
                                  <p:stCondLst>
                                    <p:cond delay="0"/>
                                  </p:stCondLst>
                                  <p:childTnLst>
                                    <p:set>
                                      <p:cBhvr>
                                        <p:cTn id="137" dur="1" fill="hold">
                                          <p:stCondLst>
                                            <p:cond delay="0"/>
                                          </p:stCondLst>
                                        </p:cTn>
                                        <p:tgtEl>
                                          <p:spTgt spid="35"/>
                                        </p:tgtEl>
                                        <p:attrNameLst>
                                          <p:attrName>style.visibility</p:attrName>
                                        </p:attrNameLst>
                                      </p:cBhvr>
                                      <p:to>
                                        <p:strVal val="visible"/>
                                      </p:to>
                                    </p:set>
                                    <p:animEffect transition="in" filter="fade">
                                      <p:cBhvr>
                                        <p:cTn id="138" dur="500"/>
                                        <p:tgtEl>
                                          <p:spTgt spid="35"/>
                                        </p:tgtEl>
                                      </p:cBhvr>
                                    </p:animEffect>
                                  </p:childTnLst>
                                </p:cTn>
                              </p:par>
                              <p:par>
                                <p:cTn id="139" presetID="10" presetClass="entr" presetSubtype="0" fill="hold" grpId="2" nodeType="withEffect">
                                  <p:stCondLst>
                                    <p:cond delay="0"/>
                                  </p:stCondLst>
                                  <p:childTnLst>
                                    <p:set>
                                      <p:cBhvr>
                                        <p:cTn id="140" dur="1" fill="hold">
                                          <p:stCondLst>
                                            <p:cond delay="0"/>
                                          </p:stCondLst>
                                        </p:cTn>
                                        <p:tgtEl>
                                          <p:spTgt spid="11"/>
                                        </p:tgtEl>
                                        <p:attrNameLst>
                                          <p:attrName>style.visibility</p:attrName>
                                        </p:attrNameLst>
                                      </p:cBhvr>
                                      <p:to>
                                        <p:strVal val="visible"/>
                                      </p:to>
                                    </p:set>
                                    <p:animEffect transition="in" filter="fade">
                                      <p:cBhvr>
                                        <p:cTn id="141" dur="500"/>
                                        <p:tgtEl>
                                          <p:spTgt spid="11"/>
                                        </p:tgtEl>
                                      </p:cBhvr>
                                    </p:animEffect>
                                  </p:childTnLst>
                                </p:cTn>
                              </p:par>
                              <p:par>
                                <p:cTn id="142" presetID="10" presetClass="entr" presetSubtype="0" fill="hold" grpId="4" nodeType="withEffect">
                                  <p:stCondLst>
                                    <p:cond delay="0"/>
                                  </p:stCondLst>
                                  <p:childTnLst>
                                    <p:set>
                                      <p:cBhvr>
                                        <p:cTn id="143" dur="1" fill="hold">
                                          <p:stCondLst>
                                            <p:cond delay="0"/>
                                          </p:stCondLst>
                                        </p:cTn>
                                        <p:tgtEl>
                                          <p:spTgt spid="45"/>
                                        </p:tgtEl>
                                        <p:attrNameLst>
                                          <p:attrName>style.visibility</p:attrName>
                                        </p:attrNameLst>
                                      </p:cBhvr>
                                      <p:to>
                                        <p:strVal val="visible"/>
                                      </p:to>
                                    </p:set>
                                    <p:animEffect transition="in" filter="fade">
                                      <p:cBhvr>
                                        <p:cTn id="144" dur="500"/>
                                        <p:tgtEl>
                                          <p:spTgt spid="45"/>
                                        </p:tgtEl>
                                      </p:cBhvr>
                                    </p:animEffect>
                                  </p:childTnLst>
                                </p:cTn>
                              </p:par>
                              <p:par>
                                <p:cTn id="145" presetID="10" presetClass="entr" presetSubtype="0" fill="hold" nodeType="withEffect">
                                  <p:stCondLst>
                                    <p:cond delay="0"/>
                                  </p:stCondLst>
                                  <p:childTnLst>
                                    <p:set>
                                      <p:cBhvr>
                                        <p:cTn id="146" dur="1" fill="hold">
                                          <p:stCondLst>
                                            <p:cond delay="0"/>
                                          </p:stCondLst>
                                        </p:cTn>
                                        <p:tgtEl>
                                          <p:spTgt spid="27"/>
                                        </p:tgtEl>
                                        <p:attrNameLst>
                                          <p:attrName>style.visibility</p:attrName>
                                        </p:attrNameLst>
                                      </p:cBhvr>
                                      <p:to>
                                        <p:strVal val="visible"/>
                                      </p:to>
                                    </p:set>
                                    <p:animEffect transition="in" filter="fade">
                                      <p:cBhvr>
                                        <p:cTn id="147" dur="500"/>
                                        <p:tgtEl>
                                          <p:spTgt spid="27"/>
                                        </p:tgtEl>
                                      </p:cBhvr>
                                    </p:animEffect>
                                  </p:childTnLst>
                                </p:cTn>
                              </p:par>
                            </p:childTnLst>
                          </p:cTn>
                        </p:par>
                      </p:childTnLst>
                    </p:cTn>
                  </p:par>
                </p:childTnLst>
              </p:cTn>
              <p:nextCondLst>
                <p:cond evt="onClick" delay="0">
                  <p:tgtEl>
                    <p:spTgt spid="56"/>
                  </p:tgtEl>
                </p:cond>
              </p:nextCondLst>
            </p:seq>
            <p:seq concurrent="1" nextAc="seek">
              <p:cTn id="148" restart="whenNotActive" fill="hold" evtFilter="cancelBubble" nodeType="interactiveSeq">
                <p:stCondLst>
                  <p:cond evt="onClick" delay="0">
                    <p:tgtEl>
                      <p:spTgt spid="55"/>
                    </p:tgtEl>
                  </p:cond>
                </p:stCondLst>
                <p:endSync evt="end" delay="0">
                  <p:rtn val="all"/>
                </p:endSync>
                <p:childTnLst>
                  <p:par>
                    <p:cTn id="149" fill="hold">
                      <p:stCondLst>
                        <p:cond delay="0"/>
                      </p:stCondLst>
                      <p:childTnLst>
                        <p:par>
                          <p:cTn id="150" fill="hold">
                            <p:stCondLst>
                              <p:cond delay="0"/>
                            </p:stCondLst>
                            <p:childTnLst>
                              <p:par>
                                <p:cTn id="151" presetID="10" presetClass="entr" presetSubtype="0" fill="hold" grpId="2" nodeType="clickEffect">
                                  <p:stCondLst>
                                    <p:cond delay="0"/>
                                  </p:stCondLst>
                                  <p:childTnLst>
                                    <p:set>
                                      <p:cBhvr>
                                        <p:cTn id="152" dur="1" fill="hold">
                                          <p:stCondLst>
                                            <p:cond delay="0"/>
                                          </p:stCondLst>
                                        </p:cTn>
                                        <p:tgtEl>
                                          <p:spTgt spid="36"/>
                                        </p:tgtEl>
                                        <p:attrNameLst>
                                          <p:attrName>style.visibility</p:attrName>
                                        </p:attrNameLst>
                                      </p:cBhvr>
                                      <p:to>
                                        <p:strVal val="visible"/>
                                      </p:to>
                                    </p:set>
                                    <p:animEffect transition="in" filter="fade">
                                      <p:cBhvr>
                                        <p:cTn id="153" dur="500"/>
                                        <p:tgtEl>
                                          <p:spTgt spid="36"/>
                                        </p:tgtEl>
                                      </p:cBhvr>
                                    </p:animEffect>
                                  </p:childTnLst>
                                </p:cTn>
                              </p:par>
                              <p:par>
                                <p:cTn id="154" presetID="10" presetClass="entr" presetSubtype="0" fill="hold" grpId="2" nodeType="withEffect">
                                  <p:stCondLst>
                                    <p:cond delay="0"/>
                                  </p:stCondLst>
                                  <p:childTnLst>
                                    <p:set>
                                      <p:cBhvr>
                                        <p:cTn id="155" dur="1" fill="hold">
                                          <p:stCondLst>
                                            <p:cond delay="0"/>
                                          </p:stCondLst>
                                        </p:cTn>
                                        <p:tgtEl>
                                          <p:spTgt spid="12"/>
                                        </p:tgtEl>
                                        <p:attrNameLst>
                                          <p:attrName>style.visibility</p:attrName>
                                        </p:attrNameLst>
                                      </p:cBhvr>
                                      <p:to>
                                        <p:strVal val="visible"/>
                                      </p:to>
                                    </p:set>
                                    <p:animEffect transition="in" filter="fade">
                                      <p:cBhvr>
                                        <p:cTn id="156" dur="500"/>
                                        <p:tgtEl>
                                          <p:spTgt spid="12"/>
                                        </p:tgtEl>
                                      </p:cBhvr>
                                    </p:animEffect>
                                  </p:childTnLst>
                                </p:cTn>
                              </p:par>
                              <p:par>
                                <p:cTn id="157" presetID="10" presetClass="entr" presetSubtype="0" fill="hold" grpId="5" nodeType="withEffect">
                                  <p:stCondLst>
                                    <p:cond delay="0"/>
                                  </p:stCondLst>
                                  <p:childTnLst>
                                    <p:set>
                                      <p:cBhvr>
                                        <p:cTn id="158" dur="1" fill="hold">
                                          <p:stCondLst>
                                            <p:cond delay="0"/>
                                          </p:stCondLst>
                                        </p:cTn>
                                        <p:tgtEl>
                                          <p:spTgt spid="45"/>
                                        </p:tgtEl>
                                        <p:attrNameLst>
                                          <p:attrName>style.visibility</p:attrName>
                                        </p:attrNameLst>
                                      </p:cBhvr>
                                      <p:to>
                                        <p:strVal val="visible"/>
                                      </p:to>
                                    </p:set>
                                    <p:animEffect transition="in" filter="fade">
                                      <p:cBhvr>
                                        <p:cTn id="159" dur="500"/>
                                        <p:tgtEl>
                                          <p:spTgt spid="45"/>
                                        </p:tgtEl>
                                      </p:cBhvr>
                                    </p:animEffect>
                                  </p:childTnLst>
                                </p:cTn>
                              </p:par>
                              <p:par>
                                <p:cTn id="160" presetID="10" presetClass="entr" presetSubtype="0" fill="hold" nodeType="withEffect">
                                  <p:stCondLst>
                                    <p:cond delay="0"/>
                                  </p:stCondLst>
                                  <p:childTnLst>
                                    <p:set>
                                      <p:cBhvr>
                                        <p:cTn id="161" dur="1" fill="hold">
                                          <p:stCondLst>
                                            <p:cond delay="0"/>
                                          </p:stCondLst>
                                        </p:cTn>
                                        <p:tgtEl>
                                          <p:spTgt spid="27"/>
                                        </p:tgtEl>
                                        <p:attrNameLst>
                                          <p:attrName>style.visibility</p:attrName>
                                        </p:attrNameLst>
                                      </p:cBhvr>
                                      <p:to>
                                        <p:strVal val="visible"/>
                                      </p:to>
                                    </p:set>
                                    <p:animEffect transition="in" filter="fade">
                                      <p:cBhvr>
                                        <p:cTn id="162" dur="500"/>
                                        <p:tgtEl>
                                          <p:spTgt spid="27"/>
                                        </p:tgtEl>
                                      </p:cBhvr>
                                    </p:animEffect>
                                  </p:childTnLst>
                                </p:cTn>
                              </p:par>
                            </p:childTnLst>
                          </p:cTn>
                        </p:par>
                      </p:childTnLst>
                    </p:cTn>
                  </p:par>
                </p:childTnLst>
              </p:cTn>
              <p:nextCondLst>
                <p:cond evt="onClick" delay="0">
                  <p:tgtEl>
                    <p:spTgt spid="55"/>
                  </p:tgtEl>
                </p:cond>
              </p:nextCondLst>
            </p:seq>
            <p:seq concurrent="1" nextAc="seek">
              <p:cTn id="163" restart="whenNotActive" fill="hold" evtFilter="cancelBubble" nodeType="interactiveSeq">
                <p:stCondLst>
                  <p:cond evt="onClick" delay="0">
                    <p:tgtEl>
                      <p:spTgt spid="53"/>
                    </p:tgtEl>
                  </p:cond>
                </p:stCondLst>
                <p:endSync evt="end" delay="0">
                  <p:rtn val="all"/>
                </p:endSync>
                <p:childTnLst>
                  <p:par>
                    <p:cTn id="164" fill="hold">
                      <p:stCondLst>
                        <p:cond delay="0"/>
                      </p:stCondLst>
                      <p:childTnLst>
                        <p:par>
                          <p:cTn id="165" fill="hold">
                            <p:stCondLst>
                              <p:cond delay="0"/>
                            </p:stCondLst>
                            <p:childTnLst>
                              <p:par>
                                <p:cTn id="166" presetID="10" presetClass="entr" presetSubtype="0" fill="hold" grpId="2" nodeType="clickEffect">
                                  <p:stCondLst>
                                    <p:cond delay="0"/>
                                  </p:stCondLst>
                                  <p:childTnLst>
                                    <p:set>
                                      <p:cBhvr>
                                        <p:cTn id="167" dur="1" fill="hold">
                                          <p:stCondLst>
                                            <p:cond delay="0"/>
                                          </p:stCondLst>
                                        </p:cTn>
                                        <p:tgtEl>
                                          <p:spTgt spid="37"/>
                                        </p:tgtEl>
                                        <p:attrNameLst>
                                          <p:attrName>style.visibility</p:attrName>
                                        </p:attrNameLst>
                                      </p:cBhvr>
                                      <p:to>
                                        <p:strVal val="visible"/>
                                      </p:to>
                                    </p:set>
                                    <p:animEffect transition="in" filter="fade">
                                      <p:cBhvr>
                                        <p:cTn id="168" dur="500"/>
                                        <p:tgtEl>
                                          <p:spTgt spid="37"/>
                                        </p:tgtEl>
                                      </p:cBhvr>
                                    </p:animEffect>
                                  </p:childTnLst>
                                </p:cTn>
                              </p:par>
                              <p:par>
                                <p:cTn id="169" presetID="10" presetClass="entr" presetSubtype="0" fill="hold" grpId="2" nodeType="withEffect">
                                  <p:stCondLst>
                                    <p:cond delay="0"/>
                                  </p:stCondLst>
                                  <p:childTnLst>
                                    <p:set>
                                      <p:cBhvr>
                                        <p:cTn id="170" dur="1" fill="hold">
                                          <p:stCondLst>
                                            <p:cond delay="0"/>
                                          </p:stCondLst>
                                        </p:cTn>
                                        <p:tgtEl>
                                          <p:spTgt spid="13"/>
                                        </p:tgtEl>
                                        <p:attrNameLst>
                                          <p:attrName>style.visibility</p:attrName>
                                        </p:attrNameLst>
                                      </p:cBhvr>
                                      <p:to>
                                        <p:strVal val="visible"/>
                                      </p:to>
                                    </p:set>
                                    <p:animEffect transition="in" filter="fade">
                                      <p:cBhvr>
                                        <p:cTn id="171" dur="500"/>
                                        <p:tgtEl>
                                          <p:spTgt spid="13"/>
                                        </p:tgtEl>
                                      </p:cBhvr>
                                    </p:animEffect>
                                  </p:childTnLst>
                                </p:cTn>
                              </p:par>
                              <p:par>
                                <p:cTn id="172" presetID="10" presetClass="entr" presetSubtype="0" fill="hold" grpId="6" nodeType="withEffect">
                                  <p:stCondLst>
                                    <p:cond delay="0"/>
                                  </p:stCondLst>
                                  <p:childTnLst>
                                    <p:set>
                                      <p:cBhvr>
                                        <p:cTn id="173" dur="1" fill="hold">
                                          <p:stCondLst>
                                            <p:cond delay="0"/>
                                          </p:stCondLst>
                                        </p:cTn>
                                        <p:tgtEl>
                                          <p:spTgt spid="45"/>
                                        </p:tgtEl>
                                        <p:attrNameLst>
                                          <p:attrName>style.visibility</p:attrName>
                                        </p:attrNameLst>
                                      </p:cBhvr>
                                      <p:to>
                                        <p:strVal val="visible"/>
                                      </p:to>
                                    </p:set>
                                    <p:animEffect transition="in" filter="fade">
                                      <p:cBhvr>
                                        <p:cTn id="174" dur="500"/>
                                        <p:tgtEl>
                                          <p:spTgt spid="45"/>
                                        </p:tgtEl>
                                      </p:cBhvr>
                                    </p:animEffect>
                                  </p:childTnLst>
                                </p:cTn>
                              </p:par>
                              <p:par>
                                <p:cTn id="175" presetID="10" presetClass="entr" presetSubtype="0" fill="hold" nodeType="withEffect">
                                  <p:stCondLst>
                                    <p:cond delay="0"/>
                                  </p:stCondLst>
                                  <p:childTnLst>
                                    <p:set>
                                      <p:cBhvr>
                                        <p:cTn id="176" dur="1" fill="hold">
                                          <p:stCondLst>
                                            <p:cond delay="0"/>
                                          </p:stCondLst>
                                        </p:cTn>
                                        <p:tgtEl>
                                          <p:spTgt spid="27"/>
                                        </p:tgtEl>
                                        <p:attrNameLst>
                                          <p:attrName>style.visibility</p:attrName>
                                        </p:attrNameLst>
                                      </p:cBhvr>
                                      <p:to>
                                        <p:strVal val="visible"/>
                                      </p:to>
                                    </p:set>
                                    <p:animEffect transition="in" filter="fade">
                                      <p:cBhvr>
                                        <p:cTn id="177" dur="500"/>
                                        <p:tgtEl>
                                          <p:spTgt spid="27"/>
                                        </p:tgtEl>
                                      </p:cBhvr>
                                    </p:animEffect>
                                  </p:childTnLst>
                                </p:cTn>
                              </p:par>
                            </p:childTnLst>
                          </p:cTn>
                        </p:par>
                      </p:childTnLst>
                    </p:cTn>
                  </p:par>
                </p:childTnLst>
              </p:cTn>
              <p:nextCondLst>
                <p:cond evt="onClick" delay="0">
                  <p:tgtEl>
                    <p:spTgt spid="53"/>
                  </p:tgtEl>
                </p:cond>
              </p:nextCondLst>
            </p:seq>
            <p:seq concurrent="1" nextAc="seek">
              <p:cTn id="178" restart="whenNotActive" fill="hold" evtFilter="cancelBubble" nodeType="interactiveSeq">
                <p:stCondLst>
                  <p:cond evt="onClick" delay="0">
                    <p:tgtEl>
                      <p:spTgt spid="52"/>
                    </p:tgtEl>
                  </p:cond>
                </p:stCondLst>
                <p:endSync evt="end" delay="0">
                  <p:rtn val="all"/>
                </p:endSync>
                <p:childTnLst>
                  <p:par>
                    <p:cTn id="179" fill="hold">
                      <p:stCondLst>
                        <p:cond delay="0"/>
                      </p:stCondLst>
                      <p:childTnLst>
                        <p:par>
                          <p:cTn id="180" fill="hold">
                            <p:stCondLst>
                              <p:cond delay="0"/>
                            </p:stCondLst>
                            <p:childTnLst>
                              <p:par>
                                <p:cTn id="181" presetID="10" presetClass="entr" presetSubtype="0" fill="hold" grpId="2" nodeType="clickEffect">
                                  <p:stCondLst>
                                    <p:cond delay="0"/>
                                  </p:stCondLst>
                                  <p:childTnLst>
                                    <p:set>
                                      <p:cBhvr>
                                        <p:cTn id="182" dur="1" fill="hold">
                                          <p:stCondLst>
                                            <p:cond delay="0"/>
                                          </p:stCondLst>
                                        </p:cTn>
                                        <p:tgtEl>
                                          <p:spTgt spid="38"/>
                                        </p:tgtEl>
                                        <p:attrNameLst>
                                          <p:attrName>style.visibility</p:attrName>
                                        </p:attrNameLst>
                                      </p:cBhvr>
                                      <p:to>
                                        <p:strVal val="visible"/>
                                      </p:to>
                                    </p:set>
                                    <p:animEffect transition="in" filter="fade">
                                      <p:cBhvr>
                                        <p:cTn id="183" dur="500"/>
                                        <p:tgtEl>
                                          <p:spTgt spid="38"/>
                                        </p:tgtEl>
                                      </p:cBhvr>
                                    </p:animEffect>
                                  </p:childTnLst>
                                </p:cTn>
                              </p:par>
                              <p:par>
                                <p:cTn id="184" presetID="10" presetClass="entr" presetSubtype="0" fill="hold" grpId="2" nodeType="withEffect">
                                  <p:stCondLst>
                                    <p:cond delay="0"/>
                                  </p:stCondLst>
                                  <p:childTnLst>
                                    <p:set>
                                      <p:cBhvr>
                                        <p:cTn id="185" dur="1" fill="hold">
                                          <p:stCondLst>
                                            <p:cond delay="0"/>
                                          </p:stCondLst>
                                        </p:cTn>
                                        <p:tgtEl>
                                          <p:spTgt spid="14"/>
                                        </p:tgtEl>
                                        <p:attrNameLst>
                                          <p:attrName>style.visibility</p:attrName>
                                        </p:attrNameLst>
                                      </p:cBhvr>
                                      <p:to>
                                        <p:strVal val="visible"/>
                                      </p:to>
                                    </p:set>
                                    <p:animEffect transition="in" filter="fade">
                                      <p:cBhvr>
                                        <p:cTn id="186" dur="500"/>
                                        <p:tgtEl>
                                          <p:spTgt spid="14"/>
                                        </p:tgtEl>
                                      </p:cBhvr>
                                    </p:animEffect>
                                  </p:childTnLst>
                                </p:cTn>
                              </p:par>
                              <p:par>
                                <p:cTn id="187" presetID="10" presetClass="entr" presetSubtype="0" fill="hold" grpId="7" nodeType="withEffect">
                                  <p:stCondLst>
                                    <p:cond delay="0"/>
                                  </p:stCondLst>
                                  <p:childTnLst>
                                    <p:set>
                                      <p:cBhvr>
                                        <p:cTn id="188" dur="1" fill="hold">
                                          <p:stCondLst>
                                            <p:cond delay="0"/>
                                          </p:stCondLst>
                                        </p:cTn>
                                        <p:tgtEl>
                                          <p:spTgt spid="45"/>
                                        </p:tgtEl>
                                        <p:attrNameLst>
                                          <p:attrName>style.visibility</p:attrName>
                                        </p:attrNameLst>
                                      </p:cBhvr>
                                      <p:to>
                                        <p:strVal val="visible"/>
                                      </p:to>
                                    </p:set>
                                    <p:animEffect transition="in" filter="fade">
                                      <p:cBhvr>
                                        <p:cTn id="189" dur="500"/>
                                        <p:tgtEl>
                                          <p:spTgt spid="45"/>
                                        </p:tgtEl>
                                      </p:cBhvr>
                                    </p:animEffect>
                                  </p:childTnLst>
                                </p:cTn>
                              </p:par>
                              <p:par>
                                <p:cTn id="190" presetID="10" presetClass="entr" presetSubtype="0" fill="hold" nodeType="withEffect">
                                  <p:stCondLst>
                                    <p:cond delay="0"/>
                                  </p:stCondLst>
                                  <p:childTnLst>
                                    <p:set>
                                      <p:cBhvr>
                                        <p:cTn id="191" dur="1" fill="hold">
                                          <p:stCondLst>
                                            <p:cond delay="0"/>
                                          </p:stCondLst>
                                        </p:cTn>
                                        <p:tgtEl>
                                          <p:spTgt spid="27"/>
                                        </p:tgtEl>
                                        <p:attrNameLst>
                                          <p:attrName>style.visibility</p:attrName>
                                        </p:attrNameLst>
                                      </p:cBhvr>
                                      <p:to>
                                        <p:strVal val="visible"/>
                                      </p:to>
                                    </p:set>
                                    <p:animEffect transition="in" filter="fade">
                                      <p:cBhvr>
                                        <p:cTn id="192" dur="500"/>
                                        <p:tgtEl>
                                          <p:spTgt spid="27"/>
                                        </p:tgtEl>
                                      </p:cBhvr>
                                    </p:animEffect>
                                  </p:childTnLst>
                                </p:cTn>
                              </p:par>
                            </p:childTnLst>
                          </p:cTn>
                        </p:par>
                      </p:childTnLst>
                    </p:cTn>
                  </p:par>
                </p:childTnLst>
              </p:cTn>
              <p:nextCondLst>
                <p:cond evt="onClick" delay="0">
                  <p:tgtEl>
                    <p:spTgt spid="52"/>
                  </p:tgtEl>
                </p:cond>
              </p:nextCondLst>
            </p:seq>
            <p:seq concurrent="1" nextAc="seek">
              <p:cTn id="193" restart="whenNotActive" fill="hold" evtFilter="cancelBubble" nodeType="interactiveSeq">
                <p:stCondLst>
                  <p:cond evt="onClick" delay="0">
                    <p:tgtEl>
                      <p:spTgt spid="51"/>
                    </p:tgtEl>
                  </p:cond>
                </p:stCondLst>
                <p:endSync evt="end" delay="0">
                  <p:rtn val="all"/>
                </p:endSync>
                <p:childTnLst>
                  <p:par>
                    <p:cTn id="194" fill="hold">
                      <p:stCondLst>
                        <p:cond delay="0"/>
                      </p:stCondLst>
                      <p:childTnLst>
                        <p:par>
                          <p:cTn id="195" fill="hold">
                            <p:stCondLst>
                              <p:cond delay="0"/>
                            </p:stCondLst>
                            <p:childTnLst>
                              <p:par>
                                <p:cTn id="196" presetID="10" presetClass="entr" presetSubtype="0" fill="hold" grpId="2" nodeType="clickEffect">
                                  <p:stCondLst>
                                    <p:cond delay="0"/>
                                  </p:stCondLst>
                                  <p:childTnLst>
                                    <p:set>
                                      <p:cBhvr>
                                        <p:cTn id="197" dur="1" fill="hold">
                                          <p:stCondLst>
                                            <p:cond delay="0"/>
                                          </p:stCondLst>
                                        </p:cTn>
                                        <p:tgtEl>
                                          <p:spTgt spid="39"/>
                                        </p:tgtEl>
                                        <p:attrNameLst>
                                          <p:attrName>style.visibility</p:attrName>
                                        </p:attrNameLst>
                                      </p:cBhvr>
                                      <p:to>
                                        <p:strVal val="visible"/>
                                      </p:to>
                                    </p:set>
                                    <p:animEffect transition="in" filter="fade">
                                      <p:cBhvr>
                                        <p:cTn id="198" dur="500"/>
                                        <p:tgtEl>
                                          <p:spTgt spid="39"/>
                                        </p:tgtEl>
                                      </p:cBhvr>
                                    </p:animEffect>
                                  </p:childTnLst>
                                </p:cTn>
                              </p:par>
                              <p:par>
                                <p:cTn id="199" presetID="10" presetClass="entr" presetSubtype="0" fill="hold" grpId="2" nodeType="withEffect">
                                  <p:stCondLst>
                                    <p:cond delay="0"/>
                                  </p:stCondLst>
                                  <p:childTnLst>
                                    <p:set>
                                      <p:cBhvr>
                                        <p:cTn id="200" dur="1" fill="hold">
                                          <p:stCondLst>
                                            <p:cond delay="0"/>
                                          </p:stCondLst>
                                        </p:cTn>
                                        <p:tgtEl>
                                          <p:spTgt spid="15"/>
                                        </p:tgtEl>
                                        <p:attrNameLst>
                                          <p:attrName>style.visibility</p:attrName>
                                        </p:attrNameLst>
                                      </p:cBhvr>
                                      <p:to>
                                        <p:strVal val="visible"/>
                                      </p:to>
                                    </p:set>
                                    <p:animEffect transition="in" filter="fade">
                                      <p:cBhvr>
                                        <p:cTn id="201" dur="500"/>
                                        <p:tgtEl>
                                          <p:spTgt spid="15"/>
                                        </p:tgtEl>
                                      </p:cBhvr>
                                    </p:animEffect>
                                  </p:childTnLst>
                                </p:cTn>
                              </p:par>
                              <p:par>
                                <p:cTn id="202" presetID="10" presetClass="entr" presetSubtype="0" fill="hold" grpId="8" nodeType="withEffect">
                                  <p:stCondLst>
                                    <p:cond delay="0"/>
                                  </p:stCondLst>
                                  <p:childTnLst>
                                    <p:set>
                                      <p:cBhvr>
                                        <p:cTn id="203" dur="1" fill="hold">
                                          <p:stCondLst>
                                            <p:cond delay="0"/>
                                          </p:stCondLst>
                                        </p:cTn>
                                        <p:tgtEl>
                                          <p:spTgt spid="45"/>
                                        </p:tgtEl>
                                        <p:attrNameLst>
                                          <p:attrName>style.visibility</p:attrName>
                                        </p:attrNameLst>
                                      </p:cBhvr>
                                      <p:to>
                                        <p:strVal val="visible"/>
                                      </p:to>
                                    </p:set>
                                    <p:animEffect transition="in" filter="fade">
                                      <p:cBhvr>
                                        <p:cTn id="204" dur="500"/>
                                        <p:tgtEl>
                                          <p:spTgt spid="45"/>
                                        </p:tgtEl>
                                      </p:cBhvr>
                                    </p:animEffect>
                                  </p:childTnLst>
                                </p:cTn>
                              </p:par>
                            </p:childTnLst>
                          </p:cTn>
                        </p:par>
                        <p:par>
                          <p:cTn id="205" fill="hold">
                            <p:stCondLst>
                              <p:cond delay="500"/>
                            </p:stCondLst>
                            <p:childTnLst>
                              <p:par>
                                <p:cTn id="206" presetID="10" presetClass="entr" presetSubtype="0" fill="hold" nodeType="afterEffect">
                                  <p:stCondLst>
                                    <p:cond delay="0"/>
                                  </p:stCondLst>
                                  <p:childTnLst>
                                    <p:set>
                                      <p:cBhvr>
                                        <p:cTn id="207" dur="1" fill="hold">
                                          <p:stCondLst>
                                            <p:cond delay="0"/>
                                          </p:stCondLst>
                                        </p:cTn>
                                        <p:tgtEl>
                                          <p:spTgt spid="27"/>
                                        </p:tgtEl>
                                        <p:attrNameLst>
                                          <p:attrName>style.visibility</p:attrName>
                                        </p:attrNameLst>
                                      </p:cBhvr>
                                      <p:to>
                                        <p:strVal val="visible"/>
                                      </p:to>
                                    </p:set>
                                    <p:animEffect transition="in" filter="fade">
                                      <p:cBhvr>
                                        <p:cTn id="208" dur="500"/>
                                        <p:tgtEl>
                                          <p:spTgt spid="27"/>
                                        </p:tgtEl>
                                      </p:cBhvr>
                                    </p:animEffect>
                                  </p:childTnLst>
                                </p:cTn>
                              </p:par>
                            </p:childTnLst>
                          </p:cTn>
                        </p:par>
                      </p:childTnLst>
                    </p:cTn>
                  </p:par>
                </p:childTnLst>
              </p:cTn>
              <p:nextCondLst>
                <p:cond evt="onClick" delay="0">
                  <p:tgtEl>
                    <p:spTgt spid="51"/>
                  </p:tgtEl>
                </p:cond>
              </p:nextCondLst>
            </p:seq>
            <p:seq concurrent="1" nextAc="seek">
              <p:cTn id="209" restart="whenNotActive" fill="hold" evtFilter="cancelBubble" nodeType="interactiveSeq">
                <p:stCondLst>
                  <p:cond evt="onClick" delay="0">
                    <p:tgtEl>
                      <p:spTgt spid="50"/>
                    </p:tgtEl>
                  </p:cond>
                </p:stCondLst>
                <p:endSync evt="end" delay="0">
                  <p:rtn val="all"/>
                </p:endSync>
                <p:childTnLst>
                  <p:par>
                    <p:cTn id="210" fill="hold">
                      <p:stCondLst>
                        <p:cond delay="0"/>
                      </p:stCondLst>
                      <p:childTnLst>
                        <p:par>
                          <p:cTn id="211" fill="hold">
                            <p:stCondLst>
                              <p:cond delay="0"/>
                            </p:stCondLst>
                            <p:childTnLst>
                              <p:par>
                                <p:cTn id="212" presetID="10" presetClass="entr" presetSubtype="0" fill="hold" grpId="2" nodeType="clickEffect">
                                  <p:stCondLst>
                                    <p:cond delay="0"/>
                                  </p:stCondLst>
                                  <p:childTnLst>
                                    <p:set>
                                      <p:cBhvr>
                                        <p:cTn id="213" dur="1" fill="hold">
                                          <p:stCondLst>
                                            <p:cond delay="0"/>
                                          </p:stCondLst>
                                        </p:cTn>
                                        <p:tgtEl>
                                          <p:spTgt spid="40"/>
                                        </p:tgtEl>
                                        <p:attrNameLst>
                                          <p:attrName>style.visibility</p:attrName>
                                        </p:attrNameLst>
                                      </p:cBhvr>
                                      <p:to>
                                        <p:strVal val="visible"/>
                                      </p:to>
                                    </p:set>
                                    <p:animEffect transition="in" filter="fade">
                                      <p:cBhvr>
                                        <p:cTn id="214" dur="500"/>
                                        <p:tgtEl>
                                          <p:spTgt spid="40"/>
                                        </p:tgtEl>
                                      </p:cBhvr>
                                    </p:animEffect>
                                  </p:childTnLst>
                                </p:cTn>
                              </p:par>
                              <p:par>
                                <p:cTn id="215" presetID="10" presetClass="entr" presetSubtype="0" fill="hold" grpId="2" nodeType="withEffect">
                                  <p:stCondLst>
                                    <p:cond delay="0"/>
                                  </p:stCondLst>
                                  <p:childTnLst>
                                    <p:set>
                                      <p:cBhvr>
                                        <p:cTn id="216" dur="1" fill="hold">
                                          <p:stCondLst>
                                            <p:cond delay="0"/>
                                          </p:stCondLst>
                                        </p:cTn>
                                        <p:tgtEl>
                                          <p:spTgt spid="16"/>
                                        </p:tgtEl>
                                        <p:attrNameLst>
                                          <p:attrName>style.visibility</p:attrName>
                                        </p:attrNameLst>
                                      </p:cBhvr>
                                      <p:to>
                                        <p:strVal val="visible"/>
                                      </p:to>
                                    </p:set>
                                    <p:animEffect transition="in" filter="fade">
                                      <p:cBhvr>
                                        <p:cTn id="217" dur="500"/>
                                        <p:tgtEl>
                                          <p:spTgt spid="16"/>
                                        </p:tgtEl>
                                      </p:cBhvr>
                                    </p:animEffect>
                                  </p:childTnLst>
                                </p:cTn>
                              </p:par>
                              <p:par>
                                <p:cTn id="218" presetID="10" presetClass="entr" presetSubtype="0" fill="hold" grpId="9" nodeType="withEffect">
                                  <p:stCondLst>
                                    <p:cond delay="0"/>
                                  </p:stCondLst>
                                  <p:childTnLst>
                                    <p:set>
                                      <p:cBhvr>
                                        <p:cTn id="219" dur="1" fill="hold">
                                          <p:stCondLst>
                                            <p:cond delay="0"/>
                                          </p:stCondLst>
                                        </p:cTn>
                                        <p:tgtEl>
                                          <p:spTgt spid="45"/>
                                        </p:tgtEl>
                                        <p:attrNameLst>
                                          <p:attrName>style.visibility</p:attrName>
                                        </p:attrNameLst>
                                      </p:cBhvr>
                                      <p:to>
                                        <p:strVal val="visible"/>
                                      </p:to>
                                    </p:set>
                                    <p:animEffect transition="in" filter="fade">
                                      <p:cBhvr>
                                        <p:cTn id="220" dur="500"/>
                                        <p:tgtEl>
                                          <p:spTgt spid="45"/>
                                        </p:tgtEl>
                                      </p:cBhvr>
                                    </p:animEffect>
                                  </p:childTnLst>
                                </p:cTn>
                              </p:par>
                              <p:par>
                                <p:cTn id="221" presetID="10" presetClass="entr" presetSubtype="0" fill="hold" nodeType="withEffect">
                                  <p:stCondLst>
                                    <p:cond delay="0"/>
                                  </p:stCondLst>
                                  <p:childTnLst>
                                    <p:set>
                                      <p:cBhvr>
                                        <p:cTn id="222" dur="1" fill="hold">
                                          <p:stCondLst>
                                            <p:cond delay="0"/>
                                          </p:stCondLst>
                                        </p:cTn>
                                        <p:tgtEl>
                                          <p:spTgt spid="27"/>
                                        </p:tgtEl>
                                        <p:attrNameLst>
                                          <p:attrName>style.visibility</p:attrName>
                                        </p:attrNameLst>
                                      </p:cBhvr>
                                      <p:to>
                                        <p:strVal val="visible"/>
                                      </p:to>
                                    </p:set>
                                    <p:animEffect transition="in" filter="fade">
                                      <p:cBhvr>
                                        <p:cTn id="223" dur="500"/>
                                        <p:tgtEl>
                                          <p:spTgt spid="27"/>
                                        </p:tgtEl>
                                      </p:cBhvr>
                                    </p:animEffect>
                                  </p:childTnLst>
                                </p:cTn>
                              </p:par>
                            </p:childTnLst>
                          </p:cTn>
                        </p:par>
                      </p:childTnLst>
                    </p:cTn>
                  </p:par>
                </p:childTnLst>
              </p:cTn>
              <p:nextCondLst>
                <p:cond evt="onClick" delay="0">
                  <p:tgtEl>
                    <p:spTgt spid="50"/>
                  </p:tgtEl>
                </p:cond>
              </p:nextCondLst>
            </p:seq>
            <p:seq concurrent="1" nextAc="seek">
              <p:cTn id="224" restart="whenNotActive" fill="hold" evtFilter="cancelBubble" nodeType="interactiveSeq">
                <p:stCondLst>
                  <p:cond evt="onClick" delay="0">
                    <p:tgtEl>
                      <p:spTgt spid="49"/>
                    </p:tgtEl>
                  </p:cond>
                </p:stCondLst>
                <p:endSync evt="end" delay="0">
                  <p:rtn val="all"/>
                </p:endSync>
                <p:childTnLst>
                  <p:par>
                    <p:cTn id="225" fill="hold">
                      <p:stCondLst>
                        <p:cond delay="0"/>
                      </p:stCondLst>
                      <p:childTnLst>
                        <p:par>
                          <p:cTn id="226" fill="hold">
                            <p:stCondLst>
                              <p:cond delay="0"/>
                            </p:stCondLst>
                            <p:childTnLst>
                              <p:par>
                                <p:cTn id="227" presetID="10" presetClass="entr" presetSubtype="0" fill="hold" grpId="2" nodeType="clickEffect">
                                  <p:stCondLst>
                                    <p:cond delay="0"/>
                                  </p:stCondLst>
                                  <p:childTnLst>
                                    <p:set>
                                      <p:cBhvr>
                                        <p:cTn id="228" dur="1" fill="hold">
                                          <p:stCondLst>
                                            <p:cond delay="0"/>
                                          </p:stCondLst>
                                        </p:cTn>
                                        <p:tgtEl>
                                          <p:spTgt spid="41"/>
                                        </p:tgtEl>
                                        <p:attrNameLst>
                                          <p:attrName>style.visibility</p:attrName>
                                        </p:attrNameLst>
                                      </p:cBhvr>
                                      <p:to>
                                        <p:strVal val="visible"/>
                                      </p:to>
                                    </p:set>
                                    <p:animEffect transition="in" filter="fade">
                                      <p:cBhvr>
                                        <p:cTn id="229" dur="500"/>
                                        <p:tgtEl>
                                          <p:spTgt spid="41"/>
                                        </p:tgtEl>
                                      </p:cBhvr>
                                    </p:animEffect>
                                  </p:childTnLst>
                                </p:cTn>
                              </p:par>
                              <p:par>
                                <p:cTn id="230" presetID="10" presetClass="entr" presetSubtype="0" fill="hold" grpId="2" nodeType="withEffect">
                                  <p:stCondLst>
                                    <p:cond delay="0"/>
                                  </p:stCondLst>
                                  <p:childTnLst>
                                    <p:set>
                                      <p:cBhvr>
                                        <p:cTn id="231" dur="1" fill="hold">
                                          <p:stCondLst>
                                            <p:cond delay="0"/>
                                          </p:stCondLst>
                                        </p:cTn>
                                        <p:tgtEl>
                                          <p:spTgt spid="17"/>
                                        </p:tgtEl>
                                        <p:attrNameLst>
                                          <p:attrName>style.visibility</p:attrName>
                                        </p:attrNameLst>
                                      </p:cBhvr>
                                      <p:to>
                                        <p:strVal val="visible"/>
                                      </p:to>
                                    </p:set>
                                    <p:animEffect transition="in" filter="fade">
                                      <p:cBhvr>
                                        <p:cTn id="232" dur="500"/>
                                        <p:tgtEl>
                                          <p:spTgt spid="17"/>
                                        </p:tgtEl>
                                      </p:cBhvr>
                                    </p:animEffect>
                                  </p:childTnLst>
                                </p:cTn>
                              </p:par>
                              <p:par>
                                <p:cTn id="233" presetID="10" presetClass="entr" presetSubtype="0" fill="hold" grpId="10" nodeType="withEffect">
                                  <p:stCondLst>
                                    <p:cond delay="0"/>
                                  </p:stCondLst>
                                  <p:childTnLst>
                                    <p:set>
                                      <p:cBhvr>
                                        <p:cTn id="234" dur="1" fill="hold">
                                          <p:stCondLst>
                                            <p:cond delay="0"/>
                                          </p:stCondLst>
                                        </p:cTn>
                                        <p:tgtEl>
                                          <p:spTgt spid="45"/>
                                        </p:tgtEl>
                                        <p:attrNameLst>
                                          <p:attrName>style.visibility</p:attrName>
                                        </p:attrNameLst>
                                      </p:cBhvr>
                                      <p:to>
                                        <p:strVal val="visible"/>
                                      </p:to>
                                    </p:set>
                                    <p:animEffect transition="in" filter="fade">
                                      <p:cBhvr>
                                        <p:cTn id="235" dur="500"/>
                                        <p:tgtEl>
                                          <p:spTgt spid="45"/>
                                        </p:tgtEl>
                                      </p:cBhvr>
                                    </p:animEffect>
                                  </p:childTnLst>
                                </p:cTn>
                              </p:par>
                              <p:par>
                                <p:cTn id="236" presetID="10" presetClass="entr" presetSubtype="0" fill="hold" nodeType="withEffect">
                                  <p:stCondLst>
                                    <p:cond delay="0"/>
                                  </p:stCondLst>
                                  <p:childTnLst>
                                    <p:set>
                                      <p:cBhvr>
                                        <p:cTn id="237" dur="1" fill="hold">
                                          <p:stCondLst>
                                            <p:cond delay="0"/>
                                          </p:stCondLst>
                                        </p:cTn>
                                        <p:tgtEl>
                                          <p:spTgt spid="27"/>
                                        </p:tgtEl>
                                        <p:attrNameLst>
                                          <p:attrName>style.visibility</p:attrName>
                                        </p:attrNameLst>
                                      </p:cBhvr>
                                      <p:to>
                                        <p:strVal val="visible"/>
                                      </p:to>
                                    </p:set>
                                    <p:animEffect transition="in" filter="fade">
                                      <p:cBhvr>
                                        <p:cTn id="238" dur="500"/>
                                        <p:tgtEl>
                                          <p:spTgt spid="27"/>
                                        </p:tgtEl>
                                      </p:cBhvr>
                                    </p:animEffect>
                                  </p:childTnLst>
                                </p:cTn>
                              </p:par>
                            </p:childTnLst>
                          </p:cTn>
                        </p:par>
                      </p:childTnLst>
                    </p:cTn>
                  </p:par>
                </p:childTnLst>
              </p:cTn>
              <p:nextCondLst>
                <p:cond evt="onClick" delay="0">
                  <p:tgtEl>
                    <p:spTgt spid="49"/>
                  </p:tgtEl>
                </p:cond>
              </p:nextCondLst>
            </p:seq>
            <p:seq concurrent="1" nextAc="seek">
              <p:cTn id="239" restart="whenNotActive" fill="hold" evtFilter="cancelBubble" nodeType="interactiveSeq">
                <p:stCondLst>
                  <p:cond evt="onClick" delay="0">
                    <p:tgtEl>
                      <p:spTgt spid="48"/>
                    </p:tgtEl>
                  </p:cond>
                </p:stCondLst>
                <p:endSync evt="end" delay="0">
                  <p:rtn val="all"/>
                </p:endSync>
                <p:childTnLst>
                  <p:par>
                    <p:cTn id="240" fill="hold">
                      <p:stCondLst>
                        <p:cond delay="0"/>
                      </p:stCondLst>
                      <p:childTnLst>
                        <p:par>
                          <p:cTn id="241" fill="hold">
                            <p:stCondLst>
                              <p:cond delay="0"/>
                            </p:stCondLst>
                            <p:childTnLst>
                              <p:par>
                                <p:cTn id="242" presetID="10" presetClass="entr" presetSubtype="0" fill="hold" grpId="2" nodeType="clickEffect">
                                  <p:stCondLst>
                                    <p:cond delay="0"/>
                                  </p:stCondLst>
                                  <p:childTnLst>
                                    <p:set>
                                      <p:cBhvr>
                                        <p:cTn id="243" dur="1" fill="hold">
                                          <p:stCondLst>
                                            <p:cond delay="0"/>
                                          </p:stCondLst>
                                        </p:cTn>
                                        <p:tgtEl>
                                          <p:spTgt spid="42"/>
                                        </p:tgtEl>
                                        <p:attrNameLst>
                                          <p:attrName>style.visibility</p:attrName>
                                        </p:attrNameLst>
                                      </p:cBhvr>
                                      <p:to>
                                        <p:strVal val="visible"/>
                                      </p:to>
                                    </p:set>
                                    <p:animEffect transition="in" filter="fade">
                                      <p:cBhvr>
                                        <p:cTn id="244" dur="500"/>
                                        <p:tgtEl>
                                          <p:spTgt spid="42"/>
                                        </p:tgtEl>
                                      </p:cBhvr>
                                    </p:animEffect>
                                  </p:childTnLst>
                                </p:cTn>
                              </p:par>
                              <p:par>
                                <p:cTn id="245" presetID="10" presetClass="entr" presetSubtype="0" fill="hold" grpId="2" nodeType="withEffect">
                                  <p:stCondLst>
                                    <p:cond delay="0"/>
                                  </p:stCondLst>
                                  <p:childTnLst>
                                    <p:set>
                                      <p:cBhvr>
                                        <p:cTn id="246" dur="1" fill="hold">
                                          <p:stCondLst>
                                            <p:cond delay="0"/>
                                          </p:stCondLst>
                                        </p:cTn>
                                        <p:tgtEl>
                                          <p:spTgt spid="18"/>
                                        </p:tgtEl>
                                        <p:attrNameLst>
                                          <p:attrName>style.visibility</p:attrName>
                                        </p:attrNameLst>
                                      </p:cBhvr>
                                      <p:to>
                                        <p:strVal val="visible"/>
                                      </p:to>
                                    </p:set>
                                    <p:animEffect transition="in" filter="fade">
                                      <p:cBhvr>
                                        <p:cTn id="247" dur="500"/>
                                        <p:tgtEl>
                                          <p:spTgt spid="18"/>
                                        </p:tgtEl>
                                      </p:cBhvr>
                                    </p:animEffect>
                                  </p:childTnLst>
                                </p:cTn>
                              </p:par>
                              <p:par>
                                <p:cTn id="248" presetID="10" presetClass="entr" presetSubtype="0" fill="hold" grpId="11" nodeType="withEffect">
                                  <p:stCondLst>
                                    <p:cond delay="0"/>
                                  </p:stCondLst>
                                  <p:childTnLst>
                                    <p:set>
                                      <p:cBhvr>
                                        <p:cTn id="249" dur="1" fill="hold">
                                          <p:stCondLst>
                                            <p:cond delay="0"/>
                                          </p:stCondLst>
                                        </p:cTn>
                                        <p:tgtEl>
                                          <p:spTgt spid="45"/>
                                        </p:tgtEl>
                                        <p:attrNameLst>
                                          <p:attrName>style.visibility</p:attrName>
                                        </p:attrNameLst>
                                      </p:cBhvr>
                                      <p:to>
                                        <p:strVal val="visible"/>
                                      </p:to>
                                    </p:set>
                                    <p:animEffect transition="in" filter="fade">
                                      <p:cBhvr>
                                        <p:cTn id="250" dur="500"/>
                                        <p:tgtEl>
                                          <p:spTgt spid="45"/>
                                        </p:tgtEl>
                                      </p:cBhvr>
                                    </p:animEffect>
                                  </p:childTnLst>
                                </p:cTn>
                              </p:par>
                              <p:par>
                                <p:cTn id="251" presetID="10" presetClass="entr" presetSubtype="0" fill="hold" nodeType="withEffect">
                                  <p:stCondLst>
                                    <p:cond delay="0"/>
                                  </p:stCondLst>
                                  <p:childTnLst>
                                    <p:set>
                                      <p:cBhvr>
                                        <p:cTn id="252" dur="1" fill="hold">
                                          <p:stCondLst>
                                            <p:cond delay="0"/>
                                          </p:stCondLst>
                                        </p:cTn>
                                        <p:tgtEl>
                                          <p:spTgt spid="27"/>
                                        </p:tgtEl>
                                        <p:attrNameLst>
                                          <p:attrName>style.visibility</p:attrName>
                                        </p:attrNameLst>
                                      </p:cBhvr>
                                      <p:to>
                                        <p:strVal val="visible"/>
                                      </p:to>
                                    </p:set>
                                    <p:animEffect transition="in" filter="fade">
                                      <p:cBhvr>
                                        <p:cTn id="253" dur="500"/>
                                        <p:tgtEl>
                                          <p:spTgt spid="27"/>
                                        </p:tgtEl>
                                      </p:cBhvr>
                                    </p:animEffect>
                                  </p:childTnLst>
                                </p:cTn>
                              </p:par>
                            </p:childTnLst>
                          </p:cTn>
                        </p:par>
                      </p:childTnLst>
                    </p:cTn>
                  </p:par>
                </p:childTnLst>
              </p:cTn>
              <p:nextCondLst>
                <p:cond evt="onClick" delay="0">
                  <p:tgtEl>
                    <p:spTgt spid="48"/>
                  </p:tgtEl>
                </p:cond>
              </p:nextCondLst>
            </p:seq>
            <p:seq concurrent="1" nextAc="seek">
              <p:cTn id="254" restart="whenNotActive" fill="hold" evtFilter="cancelBubble" nodeType="interactiveSeq">
                <p:stCondLst>
                  <p:cond evt="onClick" delay="0">
                    <p:tgtEl>
                      <p:spTgt spid="47"/>
                    </p:tgtEl>
                  </p:cond>
                </p:stCondLst>
                <p:endSync evt="end" delay="0">
                  <p:rtn val="all"/>
                </p:endSync>
                <p:childTnLst>
                  <p:par>
                    <p:cTn id="255" fill="hold">
                      <p:stCondLst>
                        <p:cond delay="0"/>
                      </p:stCondLst>
                      <p:childTnLst>
                        <p:par>
                          <p:cTn id="256" fill="hold">
                            <p:stCondLst>
                              <p:cond delay="0"/>
                            </p:stCondLst>
                            <p:childTnLst>
                              <p:par>
                                <p:cTn id="257" presetID="10" presetClass="entr" presetSubtype="0" fill="hold" grpId="2" nodeType="clickEffect">
                                  <p:stCondLst>
                                    <p:cond delay="0"/>
                                  </p:stCondLst>
                                  <p:childTnLst>
                                    <p:set>
                                      <p:cBhvr>
                                        <p:cTn id="258" dur="1" fill="hold">
                                          <p:stCondLst>
                                            <p:cond delay="0"/>
                                          </p:stCondLst>
                                        </p:cTn>
                                        <p:tgtEl>
                                          <p:spTgt spid="43"/>
                                        </p:tgtEl>
                                        <p:attrNameLst>
                                          <p:attrName>style.visibility</p:attrName>
                                        </p:attrNameLst>
                                      </p:cBhvr>
                                      <p:to>
                                        <p:strVal val="visible"/>
                                      </p:to>
                                    </p:set>
                                    <p:animEffect transition="in" filter="fade">
                                      <p:cBhvr>
                                        <p:cTn id="259" dur="500"/>
                                        <p:tgtEl>
                                          <p:spTgt spid="43"/>
                                        </p:tgtEl>
                                      </p:cBhvr>
                                    </p:animEffect>
                                  </p:childTnLst>
                                </p:cTn>
                              </p:par>
                              <p:par>
                                <p:cTn id="260" presetID="10" presetClass="entr" presetSubtype="0" fill="hold" grpId="2" nodeType="withEffect">
                                  <p:stCondLst>
                                    <p:cond delay="0"/>
                                  </p:stCondLst>
                                  <p:childTnLst>
                                    <p:set>
                                      <p:cBhvr>
                                        <p:cTn id="261" dur="1" fill="hold">
                                          <p:stCondLst>
                                            <p:cond delay="0"/>
                                          </p:stCondLst>
                                        </p:cTn>
                                        <p:tgtEl>
                                          <p:spTgt spid="19"/>
                                        </p:tgtEl>
                                        <p:attrNameLst>
                                          <p:attrName>style.visibility</p:attrName>
                                        </p:attrNameLst>
                                      </p:cBhvr>
                                      <p:to>
                                        <p:strVal val="visible"/>
                                      </p:to>
                                    </p:set>
                                    <p:animEffect transition="in" filter="fade">
                                      <p:cBhvr>
                                        <p:cTn id="262" dur="500"/>
                                        <p:tgtEl>
                                          <p:spTgt spid="19"/>
                                        </p:tgtEl>
                                      </p:cBhvr>
                                    </p:animEffect>
                                  </p:childTnLst>
                                </p:cTn>
                              </p:par>
                              <p:par>
                                <p:cTn id="263" presetID="10" presetClass="entr" presetSubtype="0" fill="hold" grpId="12" nodeType="withEffect">
                                  <p:stCondLst>
                                    <p:cond delay="0"/>
                                  </p:stCondLst>
                                  <p:childTnLst>
                                    <p:set>
                                      <p:cBhvr>
                                        <p:cTn id="264" dur="1" fill="hold">
                                          <p:stCondLst>
                                            <p:cond delay="0"/>
                                          </p:stCondLst>
                                        </p:cTn>
                                        <p:tgtEl>
                                          <p:spTgt spid="45"/>
                                        </p:tgtEl>
                                        <p:attrNameLst>
                                          <p:attrName>style.visibility</p:attrName>
                                        </p:attrNameLst>
                                      </p:cBhvr>
                                      <p:to>
                                        <p:strVal val="visible"/>
                                      </p:to>
                                    </p:set>
                                    <p:animEffect transition="in" filter="fade">
                                      <p:cBhvr>
                                        <p:cTn id="265" dur="500"/>
                                        <p:tgtEl>
                                          <p:spTgt spid="45"/>
                                        </p:tgtEl>
                                      </p:cBhvr>
                                    </p:animEffect>
                                  </p:childTnLst>
                                </p:cTn>
                              </p:par>
                              <p:par>
                                <p:cTn id="266" presetID="10" presetClass="entr" presetSubtype="0" fill="hold" nodeType="withEffect">
                                  <p:stCondLst>
                                    <p:cond delay="0"/>
                                  </p:stCondLst>
                                  <p:childTnLst>
                                    <p:set>
                                      <p:cBhvr>
                                        <p:cTn id="267" dur="1" fill="hold">
                                          <p:stCondLst>
                                            <p:cond delay="0"/>
                                          </p:stCondLst>
                                        </p:cTn>
                                        <p:tgtEl>
                                          <p:spTgt spid="27"/>
                                        </p:tgtEl>
                                        <p:attrNameLst>
                                          <p:attrName>style.visibility</p:attrName>
                                        </p:attrNameLst>
                                      </p:cBhvr>
                                      <p:to>
                                        <p:strVal val="visible"/>
                                      </p:to>
                                    </p:set>
                                    <p:animEffect transition="in" filter="fade">
                                      <p:cBhvr>
                                        <p:cTn id="268" dur="500"/>
                                        <p:tgtEl>
                                          <p:spTgt spid="27"/>
                                        </p:tgtEl>
                                      </p:cBhvr>
                                    </p:animEffect>
                                  </p:childTnLst>
                                </p:cTn>
                              </p:par>
                            </p:childTnLst>
                          </p:cTn>
                        </p:par>
                      </p:childTnLst>
                    </p:cTn>
                  </p:par>
                </p:childTnLst>
              </p:cTn>
              <p:nextCondLst>
                <p:cond evt="onClick" delay="0">
                  <p:tgtEl>
                    <p:spTgt spid="47"/>
                  </p:tgtEl>
                </p:cond>
              </p:nextCondLst>
            </p:seq>
            <p:seq concurrent="1" nextAc="seek">
              <p:cTn id="269" restart="whenNotActive" fill="hold" evtFilter="cancelBubble" nodeType="interactiveSeq">
                <p:stCondLst>
                  <p:cond evt="onClick" delay="0">
                    <p:tgtEl>
                      <p:spTgt spid="46"/>
                    </p:tgtEl>
                  </p:cond>
                </p:stCondLst>
                <p:endSync evt="end" delay="0">
                  <p:rtn val="all"/>
                </p:endSync>
                <p:childTnLst>
                  <p:par>
                    <p:cTn id="270" fill="hold">
                      <p:stCondLst>
                        <p:cond delay="0"/>
                      </p:stCondLst>
                      <p:childTnLst>
                        <p:par>
                          <p:cTn id="271" fill="hold">
                            <p:stCondLst>
                              <p:cond delay="0"/>
                            </p:stCondLst>
                            <p:childTnLst>
                              <p:par>
                                <p:cTn id="272" presetID="10" presetClass="entr" presetSubtype="0" fill="hold" grpId="2" nodeType="clickEffect">
                                  <p:stCondLst>
                                    <p:cond delay="0"/>
                                  </p:stCondLst>
                                  <p:childTnLst>
                                    <p:set>
                                      <p:cBhvr>
                                        <p:cTn id="273" dur="1" fill="hold">
                                          <p:stCondLst>
                                            <p:cond delay="0"/>
                                          </p:stCondLst>
                                        </p:cTn>
                                        <p:tgtEl>
                                          <p:spTgt spid="44"/>
                                        </p:tgtEl>
                                        <p:attrNameLst>
                                          <p:attrName>style.visibility</p:attrName>
                                        </p:attrNameLst>
                                      </p:cBhvr>
                                      <p:to>
                                        <p:strVal val="visible"/>
                                      </p:to>
                                    </p:set>
                                    <p:animEffect transition="in" filter="fade">
                                      <p:cBhvr>
                                        <p:cTn id="274" dur="500"/>
                                        <p:tgtEl>
                                          <p:spTgt spid="44"/>
                                        </p:tgtEl>
                                      </p:cBhvr>
                                    </p:animEffect>
                                  </p:childTnLst>
                                </p:cTn>
                              </p:par>
                              <p:par>
                                <p:cTn id="275" presetID="10" presetClass="entr" presetSubtype="0" fill="hold" grpId="2" nodeType="withEffect">
                                  <p:stCondLst>
                                    <p:cond delay="0"/>
                                  </p:stCondLst>
                                  <p:childTnLst>
                                    <p:set>
                                      <p:cBhvr>
                                        <p:cTn id="276" dur="1" fill="hold">
                                          <p:stCondLst>
                                            <p:cond delay="0"/>
                                          </p:stCondLst>
                                        </p:cTn>
                                        <p:tgtEl>
                                          <p:spTgt spid="20"/>
                                        </p:tgtEl>
                                        <p:attrNameLst>
                                          <p:attrName>style.visibility</p:attrName>
                                        </p:attrNameLst>
                                      </p:cBhvr>
                                      <p:to>
                                        <p:strVal val="visible"/>
                                      </p:to>
                                    </p:set>
                                    <p:animEffect transition="in" filter="fade">
                                      <p:cBhvr>
                                        <p:cTn id="277" dur="500"/>
                                        <p:tgtEl>
                                          <p:spTgt spid="20"/>
                                        </p:tgtEl>
                                      </p:cBhvr>
                                    </p:animEffect>
                                  </p:childTnLst>
                                </p:cTn>
                              </p:par>
                              <p:par>
                                <p:cTn id="278" presetID="10" presetClass="entr" presetSubtype="0" fill="hold" grpId="13" nodeType="withEffect">
                                  <p:stCondLst>
                                    <p:cond delay="0"/>
                                  </p:stCondLst>
                                  <p:childTnLst>
                                    <p:set>
                                      <p:cBhvr>
                                        <p:cTn id="279" dur="1" fill="hold">
                                          <p:stCondLst>
                                            <p:cond delay="0"/>
                                          </p:stCondLst>
                                        </p:cTn>
                                        <p:tgtEl>
                                          <p:spTgt spid="45"/>
                                        </p:tgtEl>
                                        <p:attrNameLst>
                                          <p:attrName>style.visibility</p:attrName>
                                        </p:attrNameLst>
                                      </p:cBhvr>
                                      <p:to>
                                        <p:strVal val="visible"/>
                                      </p:to>
                                    </p:set>
                                    <p:animEffect transition="in" filter="fade">
                                      <p:cBhvr>
                                        <p:cTn id="280" dur="500"/>
                                        <p:tgtEl>
                                          <p:spTgt spid="45"/>
                                        </p:tgtEl>
                                      </p:cBhvr>
                                    </p:animEffect>
                                  </p:childTnLst>
                                </p:cTn>
                              </p:par>
                              <p:par>
                                <p:cTn id="281" presetID="10" presetClass="entr" presetSubtype="0" fill="hold" nodeType="withEffect">
                                  <p:stCondLst>
                                    <p:cond delay="0"/>
                                  </p:stCondLst>
                                  <p:childTnLst>
                                    <p:set>
                                      <p:cBhvr>
                                        <p:cTn id="282" dur="1" fill="hold">
                                          <p:stCondLst>
                                            <p:cond delay="0"/>
                                          </p:stCondLst>
                                        </p:cTn>
                                        <p:tgtEl>
                                          <p:spTgt spid="27"/>
                                        </p:tgtEl>
                                        <p:attrNameLst>
                                          <p:attrName>style.visibility</p:attrName>
                                        </p:attrNameLst>
                                      </p:cBhvr>
                                      <p:to>
                                        <p:strVal val="visible"/>
                                      </p:to>
                                    </p:set>
                                    <p:animEffect transition="in" filter="fade">
                                      <p:cBhvr>
                                        <p:cTn id="283" dur="500"/>
                                        <p:tgtEl>
                                          <p:spTgt spid="27"/>
                                        </p:tgtEl>
                                      </p:cBhvr>
                                    </p:animEffect>
                                  </p:childTnLst>
                                </p:cTn>
                              </p:par>
                            </p:childTnLst>
                          </p:cTn>
                        </p:par>
                      </p:childTnLst>
                    </p:cTn>
                  </p:par>
                </p:childTnLst>
              </p:cTn>
              <p:nextCondLst>
                <p:cond evt="onClick" delay="0">
                  <p:tgtEl>
                    <p:spTgt spid="46"/>
                  </p:tgtEl>
                </p:cond>
              </p:nextCondLst>
            </p:seq>
            <p:seq concurrent="1" nextAc="seek">
              <p:cTn id="284" restart="whenNotActive" fill="hold" evtFilter="cancelBubble" nodeType="interactiveSeq">
                <p:stCondLst>
                  <p:cond evt="onClick" delay="0">
                    <p:tgtEl>
                      <p:spTgt spid="27"/>
                    </p:tgtEl>
                  </p:cond>
                </p:stCondLst>
                <p:endSync evt="end" delay="0">
                  <p:rtn val="all"/>
                </p:endSync>
                <p:childTnLst>
                  <p:par>
                    <p:cTn id="285" fill="hold">
                      <p:stCondLst>
                        <p:cond delay="0"/>
                      </p:stCondLst>
                      <p:childTnLst>
                        <p:par>
                          <p:cTn id="286" fill="hold">
                            <p:stCondLst>
                              <p:cond delay="0"/>
                            </p:stCondLst>
                            <p:childTnLst>
                              <p:par>
                                <p:cTn id="287" presetID="10" presetClass="exit" presetSubtype="0" fill="hold" grpId="3" nodeType="clickEffect">
                                  <p:stCondLst>
                                    <p:cond delay="0"/>
                                  </p:stCondLst>
                                  <p:childTnLst>
                                    <p:animEffect transition="out" filter="fade">
                                      <p:cBhvr>
                                        <p:cTn id="288" dur="500"/>
                                        <p:tgtEl>
                                          <p:spTgt spid="44"/>
                                        </p:tgtEl>
                                      </p:cBhvr>
                                    </p:animEffect>
                                    <p:set>
                                      <p:cBhvr>
                                        <p:cTn id="289" dur="1" fill="hold">
                                          <p:stCondLst>
                                            <p:cond delay="499"/>
                                          </p:stCondLst>
                                        </p:cTn>
                                        <p:tgtEl>
                                          <p:spTgt spid="44"/>
                                        </p:tgtEl>
                                        <p:attrNameLst>
                                          <p:attrName>style.visibility</p:attrName>
                                        </p:attrNameLst>
                                      </p:cBhvr>
                                      <p:to>
                                        <p:strVal val="hidden"/>
                                      </p:to>
                                    </p:set>
                                  </p:childTnLst>
                                </p:cTn>
                              </p:par>
                              <p:par>
                                <p:cTn id="290" presetID="10" presetClass="exit" presetSubtype="0" fill="hold" grpId="3" nodeType="withEffect">
                                  <p:stCondLst>
                                    <p:cond delay="0"/>
                                  </p:stCondLst>
                                  <p:childTnLst>
                                    <p:animEffect transition="out" filter="fade">
                                      <p:cBhvr>
                                        <p:cTn id="291" dur="500"/>
                                        <p:tgtEl>
                                          <p:spTgt spid="43"/>
                                        </p:tgtEl>
                                      </p:cBhvr>
                                    </p:animEffect>
                                    <p:set>
                                      <p:cBhvr>
                                        <p:cTn id="292" dur="1" fill="hold">
                                          <p:stCondLst>
                                            <p:cond delay="499"/>
                                          </p:stCondLst>
                                        </p:cTn>
                                        <p:tgtEl>
                                          <p:spTgt spid="43"/>
                                        </p:tgtEl>
                                        <p:attrNameLst>
                                          <p:attrName>style.visibility</p:attrName>
                                        </p:attrNameLst>
                                      </p:cBhvr>
                                      <p:to>
                                        <p:strVal val="hidden"/>
                                      </p:to>
                                    </p:set>
                                  </p:childTnLst>
                                </p:cTn>
                              </p:par>
                              <p:par>
                                <p:cTn id="293" presetID="10" presetClass="exit" presetSubtype="0" fill="hold" grpId="3" nodeType="withEffect">
                                  <p:stCondLst>
                                    <p:cond delay="0"/>
                                  </p:stCondLst>
                                  <p:childTnLst>
                                    <p:animEffect transition="out" filter="fade">
                                      <p:cBhvr>
                                        <p:cTn id="294" dur="500"/>
                                        <p:tgtEl>
                                          <p:spTgt spid="42"/>
                                        </p:tgtEl>
                                      </p:cBhvr>
                                    </p:animEffect>
                                    <p:set>
                                      <p:cBhvr>
                                        <p:cTn id="295" dur="1" fill="hold">
                                          <p:stCondLst>
                                            <p:cond delay="499"/>
                                          </p:stCondLst>
                                        </p:cTn>
                                        <p:tgtEl>
                                          <p:spTgt spid="42"/>
                                        </p:tgtEl>
                                        <p:attrNameLst>
                                          <p:attrName>style.visibility</p:attrName>
                                        </p:attrNameLst>
                                      </p:cBhvr>
                                      <p:to>
                                        <p:strVal val="hidden"/>
                                      </p:to>
                                    </p:set>
                                  </p:childTnLst>
                                </p:cTn>
                              </p:par>
                              <p:par>
                                <p:cTn id="296" presetID="10" presetClass="exit" presetSubtype="0" fill="hold" grpId="3" nodeType="withEffect">
                                  <p:stCondLst>
                                    <p:cond delay="0"/>
                                  </p:stCondLst>
                                  <p:childTnLst>
                                    <p:animEffect transition="out" filter="fade">
                                      <p:cBhvr>
                                        <p:cTn id="297" dur="500"/>
                                        <p:tgtEl>
                                          <p:spTgt spid="41"/>
                                        </p:tgtEl>
                                      </p:cBhvr>
                                    </p:animEffect>
                                    <p:set>
                                      <p:cBhvr>
                                        <p:cTn id="298" dur="1" fill="hold">
                                          <p:stCondLst>
                                            <p:cond delay="499"/>
                                          </p:stCondLst>
                                        </p:cTn>
                                        <p:tgtEl>
                                          <p:spTgt spid="41"/>
                                        </p:tgtEl>
                                        <p:attrNameLst>
                                          <p:attrName>style.visibility</p:attrName>
                                        </p:attrNameLst>
                                      </p:cBhvr>
                                      <p:to>
                                        <p:strVal val="hidden"/>
                                      </p:to>
                                    </p:set>
                                  </p:childTnLst>
                                </p:cTn>
                              </p:par>
                              <p:par>
                                <p:cTn id="299" presetID="10" presetClass="exit" presetSubtype="0" fill="hold" grpId="3" nodeType="withEffect">
                                  <p:stCondLst>
                                    <p:cond delay="0"/>
                                  </p:stCondLst>
                                  <p:childTnLst>
                                    <p:animEffect transition="out" filter="fade">
                                      <p:cBhvr>
                                        <p:cTn id="300" dur="500"/>
                                        <p:tgtEl>
                                          <p:spTgt spid="39"/>
                                        </p:tgtEl>
                                      </p:cBhvr>
                                    </p:animEffect>
                                    <p:set>
                                      <p:cBhvr>
                                        <p:cTn id="301" dur="1" fill="hold">
                                          <p:stCondLst>
                                            <p:cond delay="499"/>
                                          </p:stCondLst>
                                        </p:cTn>
                                        <p:tgtEl>
                                          <p:spTgt spid="39"/>
                                        </p:tgtEl>
                                        <p:attrNameLst>
                                          <p:attrName>style.visibility</p:attrName>
                                        </p:attrNameLst>
                                      </p:cBhvr>
                                      <p:to>
                                        <p:strVal val="hidden"/>
                                      </p:to>
                                    </p:set>
                                  </p:childTnLst>
                                </p:cTn>
                              </p:par>
                              <p:par>
                                <p:cTn id="302" presetID="10" presetClass="exit" presetSubtype="0" fill="hold" grpId="3" nodeType="withEffect">
                                  <p:stCondLst>
                                    <p:cond delay="0"/>
                                  </p:stCondLst>
                                  <p:childTnLst>
                                    <p:animEffect transition="out" filter="fade">
                                      <p:cBhvr>
                                        <p:cTn id="303" dur="500"/>
                                        <p:tgtEl>
                                          <p:spTgt spid="40"/>
                                        </p:tgtEl>
                                      </p:cBhvr>
                                    </p:animEffect>
                                    <p:set>
                                      <p:cBhvr>
                                        <p:cTn id="304" dur="1" fill="hold">
                                          <p:stCondLst>
                                            <p:cond delay="499"/>
                                          </p:stCondLst>
                                        </p:cTn>
                                        <p:tgtEl>
                                          <p:spTgt spid="40"/>
                                        </p:tgtEl>
                                        <p:attrNameLst>
                                          <p:attrName>style.visibility</p:attrName>
                                        </p:attrNameLst>
                                      </p:cBhvr>
                                      <p:to>
                                        <p:strVal val="hidden"/>
                                      </p:to>
                                    </p:set>
                                  </p:childTnLst>
                                </p:cTn>
                              </p:par>
                              <p:par>
                                <p:cTn id="305" presetID="10" presetClass="exit" presetSubtype="0" fill="hold" grpId="3" nodeType="withEffect">
                                  <p:stCondLst>
                                    <p:cond delay="0"/>
                                  </p:stCondLst>
                                  <p:childTnLst>
                                    <p:animEffect transition="out" filter="fade">
                                      <p:cBhvr>
                                        <p:cTn id="306" dur="500"/>
                                        <p:tgtEl>
                                          <p:spTgt spid="38"/>
                                        </p:tgtEl>
                                      </p:cBhvr>
                                    </p:animEffect>
                                    <p:set>
                                      <p:cBhvr>
                                        <p:cTn id="307" dur="1" fill="hold">
                                          <p:stCondLst>
                                            <p:cond delay="499"/>
                                          </p:stCondLst>
                                        </p:cTn>
                                        <p:tgtEl>
                                          <p:spTgt spid="38"/>
                                        </p:tgtEl>
                                        <p:attrNameLst>
                                          <p:attrName>style.visibility</p:attrName>
                                        </p:attrNameLst>
                                      </p:cBhvr>
                                      <p:to>
                                        <p:strVal val="hidden"/>
                                      </p:to>
                                    </p:set>
                                  </p:childTnLst>
                                </p:cTn>
                              </p:par>
                              <p:par>
                                <p:cTn id="308" presetID="10" presetClass="exit" presetSubtype="0" fill="hold" grpId="3" nodeType="withEffect">
                                  <p:stCondLst>
                                    <p:cond delay="0"/>
                                  </p:stCondLst>
                                  <p:childTnLst>
                                    <p:animEffect transition="out" filter="fade">
                                      <p:cBhvr>
                                        <p:cTn id="309" dur="500"/>
                                        <p:tgtEl>
                                          <p:spTgt spid="37"/>
                                        </p:tgtEl>
                                      </p:cBhvr>
                                    </p:animEffect>
                                    <p:set>
                                      <p:cBhvr>
                                        <p:cTn id="310" dur="1" fill="hold">
                                          <p:stCondLst>
                                            <p:cond delay="499"/>
                                          </p:stCondLst>
                                        </p:cTn>
                                        <p:tgtEl>
                                          <p:spTgt spid="37"/>
                                        </p:tgtEl>
                                        <p:attrNameLst>
                                          <p:attrName>style.visibility</p:attrName>
                                        </p:attrNameLst>
                                      </p:cBhvr>
                                      <p:to>
                                        <p:strVal val="hidden"/>
                                      </p:to>
                                    </p:set>
                                  </p:childTnLst>
                                </p:cTn>
                              </p:par>
                              <p:par>
                                <p:cTn id="311" presetID="10" presetClass="exit" presetSubtype="0" fill="hold" grpId="3" nodeType="withEffect">
                                  <p:stCondLst>
                                    <p:cond delay="0"/>
                                  </p:stCondLst>
                                  <p:childTnLst>
                                    <p:animEffect transition="out" filter="fade">
                                      <p:cBhvr>
                                        <p:cTn id="312" dur="500"/>
                                        <p:tgtEl>
                                          <p:spTgt spid="36"/>
                                        </p:tgtEl>
                                      </p:cBhvr>
                                    </p:animEffect>
                                    <p:set>
                                      <p:cBhvr>
                                        <p:cTn id="313" dur="1" fill="hold">
                                          <p:stCondLst>
                                            <p:cond delay="499"/>
                                          </p:stCondLst>
                                        </p:cTn>
                                        <p:tgtEl>
                                          <p:spTgt spid="36"/>
                                        </p:tgtEl>
                                        <p:attrNameLst>
                                          <p:attrName>style.visibility</p:attrName>
                                        </p:attrNameLst>
                                      </p:cBhvr>
                                      <p:to>
                                        <p:strVal val="hidden"/>
                                      </p:to>
                                    </p:set>
                                  </p:childTnLst>
                                </p:cTn>
                              </p:par>
                              <p:par>
                                <p:cTn id="314" presetID="10" presetClass="exit" presetSubtype="0" fill="hold" grpId="3" nodeType="withEffect">
                                  <p:stCondLst>
                                    <p:cond delay="0"/>
                                  </p:stCondLst>
                                  <p:childTnLst>
                                    <p:animEffect transition="out" filter="fade">
                                      <p:cBhvr>
                                        <p:cTn id="315" dur="500"/>
                                        <p:tgtEl>
                                          <p:spTgt spid="35"/>
                                        </p:tgtEl>
                                      </p:cBhvr>
                                    </p:animEffect>
                                    <p:set>
                                      <p:cBhvr>
                                        <p:cTn id="316" dur="1" fill="hold">
                                          <p:stCondLst>
                                            <p:cond delay="499"/>
                                          </p:stCondLst>
                                        </p:cTn>
                                        <p:tgtEl>
                                          <p:spTgt spid="35"/>
                                        </p:tgtEl>
                                        <p:attrNameLst>
                                          <p:attrName>style.visibility</p:attrName>
                                        </p:attrNameLst>
                                      </p:cBhvr>
                                      <p:to>
                                        <p:strVal val="hidden"/>
                                      </p:to>
                                    </p:set>
                                  </p:childTnLst>
                                </p:cTn>
                              </p:par>
                              <p:par>
                                <p:cTn id="317" presetID="10" presetClass="exit" presetSubtype="0" fill="hold" grpId="4" nodeType="withEffect">
                                  <p:stCondLst>
                                    <p:cond delay="0"/>
                                  </p:stCondLst>
                                  <p:childTnLst>
                                    <p:animEffect transition="out" filter="fade">
                                      <p:cBhvr>
                                        <p:cTn id="318" dur="500"/>
                                        <p:tgtEl>
                                          <p:spTgt spid="33"/>
                                        </p:tgtEl>
                                      </p:cBhvr>
                                    </p:animEffect>
                                    <p:set>
                                      <p:cBhvr>
                                        <p:cTn id="319" dur="1" fill="hold">
                                          <p:stCondLst>
                                            <p:cond delay="499"/>
                                          </p:stCondLst>
                                        </p:cTn>
                                        <p:tgtEl>
                                          <p:spTgt spid="33"/>
                                        </p:tgtEl>
                                        <p:attrNameLst>
                                          <p:attrName>style.visibility</p:attrName>
                                        </p:attrNameLst>
                                      </p:cBhvr>
                                      <p:to>
                                        <p:strVal val="hidden"/>
                                      </p:to>
                                    </p:set>
                                  </p:childTnLst>
                                </p:cTn>
                              </p:par>
                              <p:par>
                                <p:cTn id="320" presetID="10" presetClass="exit" presetSubtype="0" fill="hold" grpId="14" nodeType="withEffect">
                                  <p:stCondLst>
                                    <p:cond delay="0"/>
                                  </p:stCondLst>
                                  <p:childTnLst>
                                    <p:animEffect transition="out" filter="fade">
                                      <p:cBhvr>
                                        <p:cTn id="321" dur="500"/>
                                        <p:tgtEl>
                                          <p:spTgt spid="45"/>
                                        </p:tgtEl>
                                      </p:cBhvr>
                                    </p:animEffect>
                                    <p:set>
                                      <p:cBhvr>
                                        <p:cTn id="322" dur="1" fill="hold">
                                          <p:stCondLst>
                                            <p:cond delay="499"/>
                                          </p:stCondLst>
                                        </p:cTn>
                                        <p:tgtEl>
                                          <p:spTgt spid="45"/>
                                        </p:tgtEl>
                                        <p:attrNameLst>
                                          <p:attrName>style.visibility</p:attrName>
                                        </p:attrNameLst>
                                      </p:cBhvr>
                                      <p:to>
                                        <p:strVal val="hidden"/>
                                      </p:to>
                                    </p:set>
                                  </p:childTnLst>
                                </p:cTn>
                              </p:par>
                              <p:par>
                                <p:cTn id="323" presetID="10" presetClass="exit" presetSubtype="0" fill="hold" nodeType="withEffect">
                                  <p:stCondLst>
                                    <p:cond delay="0"/>
                                  </p:stCondLst>
                                  <p:childTnLst>
                                    <p:animEffect transition="out" filter="fade">
                                      <p:cBhvr>
                                        <p:cTn id="324" dur="500"/>
                                        <p:tgtEl>
                                          <p:spTgt spid="27"/>
                                        </p:tgtEl>
                                      </p:cBhvr>
                                    </p:animEffect>
                                    <p:set>
                                      <p:cBhvr>
                                        <p:cTn id="325" dur="1" fill="hold">
                                          <p:stCondLst>
                                            <p:cond delay="499"/>
                                          </p:stCondLst>
                                        </p:cTn>
                                        <p:tgtEl>
                                          <p:spTgt spid="27"/>
                                        </p:tgtEl>
                                        <p:attrNameLst>
                                          <p:attrName>style.visibility</p:attrName>
                                        </p:attrNameLst>
                                      </p:cBhvr>
                                      <p:to>
                                        <p:strVal val="hidden"/>
                                      </p:to>
                                    </p:set>
                                  </p:childTnLst>
                                </p:cTn>
                              </p:par>
                              <p:par>
                                <p:cTn id="326" presetID="1" presetClass="exit" presetSubtype="0" fill="hold" grpId="3" nodeType="withEffect">
                                  <p:stCondLst>
                                    <p:cond delay="0"/>
                                  </p:stCondLst>
                                  <p:childTnLst>
                                    <p:set>
                                      <p:cBhvr>
                                        <p:cTn id="327" dur="1" fill="hold">
                                          <p:stCondLst>
                                            <p:cond delay="0"/>
                                          </p:stCondLst>
                                        </p:cTn>
                                        <p:tgtEl>
                                          <p:spTgt spid="20"/>
                                        </p:tgtEl>
                                        <p:attrNameLst>
                                          <p:attrName>style.visibility</p:attrName>
                                        </p:attrNameLst>
                                      </p:cBhvr>
                                      <p:to>
                                        <p:strVal val="hidden"/>
                                      </p:to>
                                    </p:set>
                                  </p:childTnLst>
                                </p:cTn>
                              </p:par>
                              <p:par>
                                <p:cTn id="328" presetID="1" presetClass="exit" presetSubtype="0" fill="hold" grpId="3" nodeType="withEffect">
                                  <p:stCondLst>
                                    <p:cond delay="0"/>
                                  </p:stCondLst>
                                  <p:childTnLst>
                                    <p:set>
                                      <p:cBhvr>
                                        <p:cTn id="329" dur="1" fill="hold">
                                          <p:stCondLst>
                                            <p:cond delay="0"/>
                                          </p:stCondLst>
                                        </p:cTn>
                                        <p:tgtEl>
                                          <p:spTgt spid="19"/>
                                        </p:tgtEl>
                                        <p:attrNameLst>
                                          <p:attrName>style.visibility</p:attrName>
                                        </p:attrNameLst>
                                      </p:cBhvr>
                                      <p:to>
                                        <p:strVal val="hidden"/>
                                      </p:to>
                                    </p:set>
                                  </p:childTnLst>
                                </p:cTn>
                              </p:par>
                              <p:par>
                                <p:cTn id="330" presetID="1" presetClass="exit" presetSubtype="0" fill="hold" grpId="3" nodeType="withEffect">
                                  <p:stCondLst>
                                    <p:cond delay="0"/>
                                  </p:stCondLst>
                                  <p:childTnLst>
                                    <p:set>
                                      <p:cBhvr>
                                        <p:cTn id="331" dur="1" fill="hold">
                                          <p:stCondLst>
                                            <p:cond delay="0"/>
                                          </p:stCondLst>
                                        </p:cTn>
                                        <p:tgtEl>
                                          <p:spTgt spid="18"/>
                                        </p:tgtEl>
                                        <p:attrNameLst>
                                          <p:attrName>style.visibility</p:attrName>
                                        </p:attrNameLst>
                                      </p:cBhvr>
                                      <p:to>
                                        <p:strVal val="hidden"/>
                                      </p:to>
                                    </p:set>
                                  </p:childTnLst>
                                </p:cTn>
                              </p:par>
                              <p:par>
                                <p:cTn id="332" presetID="1" presetClass="exit" presetSubtype="0" fill="hold" grpId="3" nodeType="withEffect">
                                  <p:stCondLst>
                                    <p:cond delay="0"/>
                                  </p:stCondLst>
                                  <p:childTnLst>
                                    <p:set>
                                      <p:cBhvr>
                                        <p:cTn id="333" dur="1" fill="hold">
                                          <p:stCondLst>
                                            <p:cond delay="0"/>
                                          </p:stCondLst>
                                        </p:cTn>
                                        <p:tgtEl>
                                          <p:spTgt spid="17"/>
                                        </p:tgtEl>
                                        <p:attrNameLst>
                                          <p:attrName>style.visibility</p:attrName>
                                        </p:attrNameLst>
                                      </p:cBhvr>
                                      <p:to>
                                        <p:strVal val="hidden"/>
                                      </p:to>
                                    </p:set>
                                  </p:childTnLst>
                                </p:cTn>
                              </p:par>
                              <p:par>
                                <p:cTn id="334" presetID="1" presetClass="exit" presetSubtype="0" fill="hold" grpId="3" nodeType="withEffect">
                                  <p:stCondLst>
                                    <p:cond delay="0"/>
                                  </p:stCondLst>
                                  <p:childTnLst>
                                    <p:set>
                                      <p:cBhvr>
                                        <p:cTn id="335" dur="1" fill="hold">
                                          <p:stCondLst>
                                            <p:cond delay="0"/>
                                          </p:stCondLst>
                                        </p:cTn>
                                        <p:tgtEl>
                                          <p:spTgt spid="16"/>
                                        </p:tgtEl>
                                        <p:attrNameLst>
                                          <p:attrName>style.visibility</p:attrName>
                                        </p:attrNameLst>
                                      </p:cBhvr>
                                      <p:to>
                                        <p:strVal val="hidden"/>
                                      </p:to>
                                    </p:set>
                                  </p:childTnLst>
                                </p:cTn>
                              </p:par>
                              <p:par>
                                <p:cTn id="336" presetID="1" presetClass="exit" presetSubtype="0" fill="hold" grpId="3" nodeType="withEffect">
                                  <p:stCondLst>
                                    <p:cond delay="0"/>
                                  </p:stCondLst>
                                  <p:childTnLst>
                                    <p:set>
                                      <p:cBhvr>
                                        <p:cTn id="337" dur="1" fill="hold">
                                          <p:stCondLst>
                                            <p:cond delay="0"/>
                                          </p:stCondLst>
                                        </p:cTn>
                                        <p:tgtEl>
                                          <p:spTgt spid="15"/>
                                        </p:tgtEl>
                                        <p:attrNameLst>
                                          <p:attrName>style.visibility</p:attrName>
                                        </p:attrNameLst>
                                      </p:cBhvr>
                                      <p:to>
                                        <p:strVal val="hidden"/>
                                      </p:to>
                                    </p:set>
                                  </p:childTnLst>
                                </p:cTn>
                              </p:par>
                              <p:par>
                                <p:cTn id="338" presetID="1" presetClass="exit" presetSubtype="0" fill="hold" grpId="3" nodeType="withEffect">
                                  <p:stCondLst>
                                    <p:cond delay="0"/>
                                  </p:stCondLst>
                                  <p:childTnLst>
                                    <p:set>
                                      <p:cBhvr>
                                        <p:cTn id="339" dur="1" fill="hold">
                                          <p:stCondLst>
                                            <p:cond delay="0"/>
                                          </p:stCondLst>
                                        </p:cTn>
                                        <p:tgtEl>
                                          <p:spTgt spid="14"/>
                                        </p:tgtEl>
                                        <p:attrNameLst>
                                          <p:attrName>style.visibility</p:attrName>
                                        </p:attrNameLst>
                                      </p:cBhvr>
                                      <p:to>
                                        <p:strVal val="hidden"/>
                                      </p:to>
                                    </p:set>
                                  </p:childTnLst>
                                </p:cTn>
                              </p:par>
                              <p:par>
                                <p:cTn id="340" presetID="1" presetClass="exit" presetSubtype="0" fill="hold" grpId="3" nodeType="withEffect">
                                  <p:stCondLst>
                                    <p:cond delay="0"/>
                                  </p:stCondLst>
                                  <p:childTnLst>
                                    <p:set>
                                      <p:cBhvr>
                                        <p:cTn id="341" dur="1" fill="hold">
                                          <p:stCondLst>
                                            <p:cond delay="0"/>
                                          </p:stCondLst>
                                        </p:cTn>
                                        <p:tgtEl>
                                          <p:spTgt spid="13"/>
                                        </p:tgtEl>
                                        <p:attrNameLst>
                                          <p:attrName>style.visibility</p:attrName>
                                        </p:attrNameLst>
                                      </p:cBhvr>
                                      <p:to>
                                        <p:strVal val="hidden"/>
                                      </p:to>
                                    </p:set>
                                  </p:childTnLst>
                                </p:cTn>
                              </p:par>
                              <p:par>
                                <p:cTn id="342" presetID="1" presetClass="exit" presetSubtype="0" fill="hold" grpId="3" nodeType="withEffect">
                                  <p:stCondLst>
                                    <p:cond delay="0"/>
                                  </p:stCondLst>
                                  <p:childTnLst>
                                    <p:set>
                                      <p:cBhvr>
                                        <p:cTn id="343" dur="1" fill="hold">
                                          <p:stCondLst>
                                            <p:cond delay="0"/>
                                          </p:stCondLst>
                                        </p:cTn>
                                        <p:tgtEl>
                                          <p:spTgt spid="12"/>
                                        </p:tgtEl>
                                        <p:attrNameLst>
                                          <p:attrName>style.visibility</p:attrName>
                                        </p:attrNameLst>
                                      </p:cBhvr>
                                      <p:to>
                                        <p:strVal val="hidden"/>
                                      </p:to>
                                    </p:set>
                                  </p:childTnLst>
                                </p:cTn>
                              </p:par>
                              <p:par>
                                <p:cTn id="344" presetID="1" presetClass="exit" presetSubtype="0" fill="hold" grpId="3" nodeType="withEffect">
                                  <p:stCondLst>
                                    <p:cond delay="0"/>
                                  </p:stCondLst>
                                  <p:childTnLst>
                                    <p:set>
                                      <p:cBhvr>
                                        <p:cTn id="345" dur="1" fill="hold">
                                          <p:stCondLst>
                                            <p:cond delay="0"/>
                                          </p:stCondLst>
                                        </p:cTn>
                                        <p:tgtEl>
                                          <p:spTgt spid="11"/>
                                        </p:tgtEl>
                                        <p:attrNameLst>
                                          <p:attrName>style.visibility</p:attrName>
                                        </p:attrNameLst>
                                      </p:cBhvr>
                                      <p:to>
                                        <p:strVal val="hidden"/>
                                      </p:to>
                                    </p:set>
                                  </p:childTnLst>
                                </p:cTn>
                              </p:par>
                              <p:par>
                                <p:cTn id="346" presetID="1" presetClass="exit" presetSubtype="0" fill="hold" grpId="4" nodeType="withEffect">
                                  <p:stCondLst>
                                    <p:cond delay="0"/>
                                  </p:stCondLst>
                                  <p:childTnLst>
                                    <p:set>
                                      <p:cBhvr>
                                        <p:cTn id="347" dur="1" fill="hold">
                                          <p:stCondLst>
                                            <p:cond delay="0"/>
                                          </p:stCondLst>
                                        </p:cTn>
                                        <p:tgtEl>
                                          <p:spTgt spid="7"/>
                                        </p:tgtEl>
                                        <p:attrNameLst>
                                          <p:attrName>style.visibility</p:attrName>
                                        </p:attrNameLst>
                                      </p:cBhvr>
                                      <p:to>
                                        <p:strVal val="hidden"/>
                                      </p:to>
                                    </p:set>
                                  </p:childTnLst>
                                </p:cTn>
                              </p:par>
                              <p:par>
                                <p:cTn id="348" presetID="10" presetClass="exit" presetSubtype="0" fill="hold" grpId="2" nodeType="withEffect">
                                  <p:stCondLst>
                                    <p:cond delay="0"/>
                                  </p:stCondLst>
                                  <p:childTnLst>
                                    <p:animEffect transition="out" filter="fade">
                                      <p:cBhvr>
                                        <p:cTn id="349" dur="500"/>
                                        <p:tgtEl>
                                          <p:spTgt spid="69"/>
                                        </p:tgtEl>
                                      </p:cBhvr>
                                    </p:animEffect>
                                    <p:set>
                                      <p:cBhvr>
                                        <p:cTn id="350" dur="1" fill="hold">
                                          <p:stCondLst>
                                            <p:cond delay="499"/>
                                          </p:stCondLst>
                                        </p:cTn>
                                        <p:tgtEl>
                                          <p:spTgt spid="69"/>
                                        </p:tgtEl>
                                        <p:attrNameLst>
                                          <p:attrName>style.visibility</p:attrName>
                                        </p:attrNameLst>
                                      </p:cBhvr>
                                      <p:to>
                                        <p:strVal val="hidden"/>
                                      </p:to>
                                    </p:set>
                                  </p:childTnLst>
                                </p:cTn>
                              </p:par>
                              <p:par>
                                <p:cTn id="351" presetID="10" presetClass="exit" presetSubtype="0" fill="hold" grpId="4" nodeType="withEffect">
                                  <p:stCondLst>
                                    <p:cond delay="0"/>
                                  </p:stCondLst>
                                  <p:childTnLst>
                                    <p:animEffect transition="out" filter="fade">
                                      <p:cBhvr>
                                        <p:cTn id="352" dur="500"/>
                                        <p:tgtEl>
                                          <p:spTgt spid="72"/>
                                        </p:tgtEl>
                                      </p:cBhvr>
                                    </p:animEffect>
                                    <p:set>
                                      <p:cBhvr>
                                        <p:cTn id="353" dur="1" fill="hold">
                                          <p:stCondLst>
                                            <p:cond delay="499"/>
                                          </p:stCondLst>
                                        </p:cTn>
                                        <p:tgtEl>
                                          <p:spTgt spid="72"/>
                                        </p:tgtEl>
                                        <p:attrNameLst>
                                          <p:attrName>style.visibility</p:attrName>
                                        </p:attrNameLst>
                                      </p:cBhvr>
                                      <p:to>
                                        <p:strVal val="hidden"/>
                                      </p:to>
                                    </p:set>
                                  </p:childTnLst>
                                </p:cTn>
                              </p:par>
                              <p:par>
                                <p:cTn id="354" presetID="10" presetClass="exit" presetSubtype="0" fill="hold" grpId="6" nodeType="withEffect">
                                  <p:stCondLst>
                                    <p:cond delay="0"/>
                                  </p:stCondLst>
                                  <p:childTnLst>
                                    <p:animEffect transition="out" filter="fade">
                                      <p:cBhvr>
                                        <p:cTn id="355" dur="500"/>
                                        <p:tgtEl>
                                          <p:spTgt spid="73"/>
                                        </p:tgtEl>
                                      </p:cBhvr>
                                    </p:animEffect>
                                    <p:set>
                                      <p:cBhvr>
                                        <p:cTn id="356" dur="1" fill="hold">
                                          <p:stCondLst>
                                            <p:cond delay="499"/>
                                          </p:stCondLst>
                                        </p:cTn>
                                        <p:tgtEl>
                                          <p:spTgt spid="73"/>
                                        </p:tgtEl>
                                        <p:attrNameLst>
                                          <p:attrName>style.visibility</p:attrName>
                                        </p:attrNameLst>
                                      </p:cBhvr>
                                      <p:to>
                                        <p:strVal val="hidden"/>
                                      </p:to>
                                    </p:set>
                                  </p:childTnLst>
                                </p:cTn>
                              </p:par>
                              <p:par>
                                <p:cTn id="357" presetID="10" presetClass="exit" presetSubtype="0" fill="hold" grpId="8" nodeType="withEffect">
                                  <p:stCondLst>
                                    <p:cond delay="0"/>
                                  </p:stCondLst>
                                  <p:childTnLst>
                                    <p:animEffect transition="out" filter="fade">
                                      <p:cBhvr>
                                        <p:cTn id="358" dur="500"/>
                                        <p:tgtEl>
                                          <p:spTgt spid="70"/>
                                        </p:tgtEl>
                                      </p:cBhvr>
                                    </p:animEffect>
                                    <p:set>
                                      <p:cBhvr>
                                        <p:cTn id="359" dur="1" fill="hold">
                                          <p:stCondLst>
                                            <p:cond delay="499"/>
                                          </p:stCondLst>
                                        </p:cTn>
                                        <p:tgtEl>
                                          <p:spTgt spid="70"/>
                                        </p:tgtEl>
                                        <p:attrNameLst>
                                          <p:attrName>style.visibility</p:attrName>
                                        </p:attrNameLst>
                                      </p:cBhvr>
                                      <p:to>
                                        <p:strVal val="hidden"/>
                                      </p:to>
                                    </p:set>
                                  </p:childTnLst>
                                </p:cTn>
                              </p:par>
                              <p:par>
                                <p:cTn id="360" presetID="10" presetClass="exit" presetSubtype="0" fill="hold" grpId="10" nodeType="withEffect">
                                  <p:stCondLst>
                                    <p:cond delay="0"/>
                                  </p:stCondLst>
                                  <p:childTnLst>
                                    <p:animEffect transition="out" filter="fade">
                                      <p:cBhvr>
                                        <p:cTn id="361" dur="500"/>
                                        <p:tgtEl>
                                          <p:spTgt spid="71"/>
                                        </p:tgtEl>
                                      </p:cBhvr>
                                    </p:animEffect>
                                    <p:set>
                                      <p:cBhvr>
                                        <p:cTn id="362" dur="1" fill="hold">
                                          <p:stCondLst>
                                            <p:cond delay="499"/>
                                          </p:stCondLst>
                                        </p:cTn>
                                        <p:tgtEl>
                                          <p:spTgt spid="71"/>
                                        </p:tgtEl>
                                        <p:attrNameLst>
                                          <p:attrName>style.visibility</p:attrName>
                                        </p:attrNameLst>
                                      </p:cBhvr>
                                      <p:to>
                                        <p:strVal val="hidden"/>
                                      </p:to>
                                    </p:set>
                                  </p:childTnLst>
                                </p:cTn>
                              </p:par>
                              <p:par>
                                <p:cTn id="363" presetID="10" presetClass="exit" presetSubtype="0" fill="hold" grpId="12" nodeType="withEffect">
                                  <p:stCondLst>
                                    <p:cond delay="0"/>
                                  </p:stCondLst>
                                  <p:childTnLst>
                                    <p:animEffect transition="out" filter="fade">
                                      <p:cBhvr>
                                        <p:cTn id="364" dur="500"/>
                                        <p:tgtEl>
                                          <p:spTgt spid="74"/>
                                        </p:tgtEl>
                                      </p:cBhvr>
                                    </p:animEffect>
                                    <p:set>
                                      <p:cBhvr>
                                        <p:cTn id="365" dur="1" fill="hold">
                                          <p:stCondLst>
                                            <p:cond delay="499"/>
                                          </p:stCondLst>
                                        </p:cTn>
                                        <p:tgtEl>
                                          <p:spTgt spid="74"/>
                                        </p:tgtEl>
                                        <p:attrNameLst>
                                          <p:attrName>style.visibility</p:attrName>
                                        </p:attrNameLst>
                                      </p:cBhvr>
                                      <p:to>
                                        <p:strVal val="hidden"/>
                                      </p:to>
                                    </p:set>
                                  </p:childTnLst>
                                </p:cTn>
                              </p:par>
                              <p:par>
                                <p:cTn id="366" presetID="10" presetClass="exit" presetSubtype="0" fill="hold" grpId="14" nodeType="withEffect">
                                  <p:stCondLst>
                                    <p:cond delay="0"/>
                                  </p:stCondLst>
                                  <p:childTnLst>
                                    <p:animEffect transition="out" filter="fade">
                                      <p:cBhvr>
                                        <p:cTn id="367" dur="500"/>
                                        <p:tgtEl>
                                          <p:spTgt spid="75"/>
                                        </p:tgtEl>
                                      </p:cBhvr>
                                    </p:animEffect>
                                    <p:set>
                                      <p:cBhvr>
                                        <p:cTn id="368" dur="1" fill="hold">
                                          <p:stCondLst>
                                            <p:cond delay="499"/>
                                          </p:stCondLst>
                                        </p:cTn>
                                        <p:tgtEl>
                                          <p:spTgt spid="75"/>
                                        </p:tgtEl>
                                        <p:attrNameLst>
                                          <p:attrName>style.visibility</p:attrName>
                                        </p:attrNameLst>
                                      </p:cBhvr>
                                      <p:to>
                                        <p:strVal val="hidden"/>
                                      </p:to>
                                    </p:set>
                                  </p:childTnLst>
                                </p:cTn>
                              </p:par>
                              <p:par>
                                <p:cTn id="369" presetID="10" presetClass="exit" presetSubtype="0" fill="hold" grpId="16" nodeType="withEffect">
                                  <p:stCondLst>
                                    <p:cond delay="0"/>
                                  </p:stCondLst>
                                  <p:childTnLst>
                                    <p:animEffect transition="out" filter="fade">
                                      <p:cBhvr>
                                        <p:cTn id="370" dur="500"/>
                                        <p:tgtEl>
                                          <p:spTgt spid="76"/>
                                        </p:tgtEl>
                                      </p:cBhvr>
                                    </p:animEffect>
                                    <p:set>
                                      <p:cBhvr>
                                        <p:cTn id="371" dur="1" fill="hold">
                                          <p:stCondLst>
                                            <p:cond delay="499"/>
                                          </p:stCondLst>
                                        </p:cTn>
                                        <p:tgtEl>
                                          <p:spTgt spid="76"/>
                                        </p:tgtEl>
                                        <p:attrNameLst>
                                          <p:attrName>style.visibility</p:attrName>
                                        </p:attrNameLst>
                                      </p:cBhvr>
                                      <p:to>
                                        <p:strVal val="hidden"/>
                                      </p:to>
                                    </p:set>
                                  </p:childTnLst>
                                </p:cTn>
                              </p:par>
                              <p:par>
                                <p:cTn id="372" presetID="10" presetClass="exit" presetSubtype="0" fill="hold" grpId="18" nodeType="withEffect">
                                  <p:stCondLst>
                                    <p:cond delay="0"/>
                                  </p:stCondLst>
                                  <p:childTnLst>
                                    <p:animEffect transition="out" filter="fade">
                                      <p:cBhvr>
                                        <p:cTn id="373" dur="500"/>
                                        <p:tgtEl>
                                          <p:spTgt spid="78"/>
                                        </p:tgtEl>
                                      </p:cBhvr>
                                    </p:animEffect>
                                    <p:set>
                                      <p:cBhvr>
                                        <p:cTn id="374" dur="1" fill="hold">
                                          <p:stCondLst>
                                            <p:cond delay="499"/>
                                          </p:stCondLst>
                                        </p:cTn>
                                        <p:tgtEl>
                                          <p:spTgt spid="78"/>
                                        </p:tgtEl>
                                        <p:attrNameLst>
                                          <p:attrName>style.visibility</p:attrName>
                                        </p:attrNameLst>
                                      </p:cBhvr>
                                      <p:to>
                                        <p:strVal val="hidden"/>
                                      </p:to>
                                    </p:set>
                                  </p:childTnLst>
                                </p:cTn>
                              </p:par>
                              <p:par>
                                <p:cTn id="375" presetID="10" presetClass="exit" presetSubtype="0" fill="hold" grpId="20" nodeType="withEffect">
                                  <p:stCondLst>
                                    <p:cond delay="0"/>
                                  </p:stCondLst>
                                  <p:childTnLst>
                                    <p:animEffect transition="out" filter="fade">
                                      <p:cBhvr>
                                        <p:cTn id="376" dur="500"/>
                                        <p:tgtEl>
                                          <p:spTgt spid="77"/>
                                        </p:tgtEl>
                                      </p:cBhvr>
                                    </p:animEffect>
                                    <p:set>
                                      <p:cBhvr>
                                        <p:cTn id="377" dur="1" fill="hold">
                                          <p:stCondLst>
                                            <p:cond delay="499"/>
                                          </p:stCondLst>
                                        </p:cTn>
                                        <p:tgtEl>
                                          <p:spTgt spid="77"/>
                                        </p:tgtEl>
                                        <p:attrNameLst>
                                          <p:attrName>style.visibility</p:attrName>
                                        </p:attrNameLst>
                                      </p:cBhvr>
                                      <p:to>
                                        <p:strVal val="hidden"/>
                                      </p:to>
                                    </p:set>
                                  </p:childTnLst>
                                </p:cTn>
                              </p:par>
                              <p:par>
                                <p:cTn id="378" presetID="10" presetClass="exit" presetSubtype="0" fill="hold" grpId="22" nodeType="withEffect">
                                  <p:stCondLst>
                                    <p:cond delay="0"/>
                                  </p:stCondLst>
                                  <p:childTnLst>
                                    <p:animEffect transition="out" filter="fade">
                                      <p:cBhvr>
                                        <p:cTn id="379" dur="500"/>
                                        <p:tgtEl>
                                          <p:spTgt spid="79"/>
                                        </p:tgtEl>
                                      </p:cBhvr>
                                    </p:animEffect>
                                    <p:set>
                                      <p:cBhvr>
                                        <p:cTn id="380" dur="1" fill="hold">
                                          <p:stCondLst>
                                            <p:cond delay="499"/>
                                          </p:stCondLst>
                                        </p:cTn>
                                        <p:tgtEl>
                                          <p:spTgt spid="79"/>
                                        </p:tgtEl>
                                        <p:attrNameLst>
                                          <p:attrName>style.visibility</p:attrName>
                                        </p:attrNameLst>
                                      </p:cBhvr>
                                      <p:to>
                                        <p:strVal val="hidden"/>
                                      </p:to>
                                    </p:set>
                                  </p:childTnLst>
                                </p:cTn>
                              </p:par>
                              <p:par>
                                <p:cTn id="381" presetID="10" presetClass="exit" presetSubtype="0" fill="hold" grpId="24" nodeType="withEffect">
                                  <p:stCondLst>
                                    <p:cond delay="0"/>
                                  </p:stCondLst>
                                  <p:childTnLst>
                                    <p:animEffect transition="out" filter="fade">
                                      <p:cBhvr>
                                        <p:cTn id="382" dur="500"/>
                                        <p:tgtEl>
                                          <p:spTgt spid="80"/>
                                        </p:tgtEl>
                                      </p:cBhvr>
                                    </p:animEffect>
                                    <p:set>
                                      <p:cBhvr>
                                        <p:cTn id="383" dur="1" fill="hold">
                                          <p:stCondLst>
                                            <p:cond delay="499"/>
                                          </p:stCondLst>
                                        </p:cTn>
                                        <p:tgtEl>
                                          <p:spTgt spid="80"/>
                                        </p:tgtEl>
                                        <p:attrNameLst>
                                          <p:attrName>style.visibility</p:attrName>
                                        </p:attrNameLst>
                                      </p:cBhvr>
                                      <p:to>
                                        <p:strVal val="hidden"/>
                                      </p:to>
                                    </p:set>
                                  </p:childTnLst>
                                </p:cTn>
                              </p:par>
                              <p:par>
                                <p:cTn id="384" presetID="10" presetClass="exit" presetSubtype="0" fill="hold" grpId="26" nodeType="withEffect">
                                  <p:stCondLst>
                                    <p:cond delay="0"/>
                                  </p:stCondLst>
                                  <p:childTnLst>
                                    <p:animEffect transition="out" filter="fade">
                                      <p:cBhvr>
                                        <p:cTn id="385" dur="500"/>
                                        <p:tgtEl>
                                          <p:spTgt spid="92"/>
                                        </p:tgtEl>
                                      </p:cBhvr>
                                    </p:animEffect>
                                    <p:set>
                                      <p:cBhvr>
                                        <p:cTn id="386" dur="1" fill="hold">
                                          <p:stCondLst>
                                            <p:cond delay="499"/>
                                          </p:stCondLst>
                                        </p:cTn>
                                        <p:tgtEl>
                                          <p:spTgt spid="92"/>
                                        </p:tgtEl>
                                        <p:attrNameLst>
                                          <p:attrName>style.visibility</p:attrName>
                                        </p:attrNameLst>
                                      </p:cBhvr>
                                      <p:to>
                                        <p:strVal val="hidden"/>
                                      </p:to>
                                    </p:set>
                                  </p:childTnLst>
                                </p:cTn>
                              </p:par>
                              <p:par>
                                <p:cTn id="387" presetID="10" presetClass="exit" presetSubtype="0" fill="hold" grpId="26" nodeType="withEffect">
                                  <p:stCondLst>
                                    <p:cond delay="0"/>
                                  </p:stCondLst>
                                  <p:childTnLst>
                                    <p:animEffect transition="out" filter="fade">
                                      <p:cBhvr>
                                        <p:cTn id="388" dur="500"/>
                                        <p:tgtEl>
                                          <p:spTgt spid="3"/>
                                        </p:tgtEl>
                                      </p:cBhvr>
                                    </p:animEffect>
                                    <p:set>
                                      <p:cBhvr>
                                        <p:cTn id="389" dur="1" fill="hold">
                                          <p:stCondLst>
                                            <p:cond delay="499"/>
                                          </p:stCondLst>
                                        </p:cTn>
                                        <p:tgtEl>
                                          <p:spTgt spid="3"/>
                                        </p:tgtEl>
                                        <p:attrNameLst>
                                          <p:attrName>style.visibility</p:attrName>
                                        </p:attrNameLst>
                                      </p:cBhvr>
                                      <p:to>
                                        <p:strVal val="hidden"/>
                                      </p:to>
                                    </p:set>
                                  </p:childTnLst>
                                </p:cTn>
                              </p:par>
                              <p:par>
                                <p:cTn id="390" presetID="10" presetClass="exit" presetSubtype="0" fill="hold" grpId="28" nodeType="withEffect">
                                  <p:stCondLst>
                                    <p:cond delay="0"/>
                                  </p:stCondLst>
                                  <p:childTnLst>
                                    <p:animEffect transition="out" filter="fade">
                                      <p:cBhvr>
                                        <p:cTn id="391" dur="500"/>
                                        <p:tgtEl>
                                          <p:spTgt spid="81"/>
                                        </p:tgtEl>
                                      </p:cBhvr>
                                    </p:animEffect>
                                    <p:set>
                                      <p:cBhvr>
                                        <p:cTn id="392" dur="1" fill="hold">
                                          <p:stCondLst>
                                            <p:cond delay="499"/>
                                          </p:stCondLst>
                                        </p:cTn>
                                        <p:tgtEl>
                                          <p:spTgt spid="81"/>
                                        </p:tgtEl>
                                        <p:attrNameLst>
                                          <p:attrName>style.visibility</p:attrName>
                                        </p:attrNameLst>
                                      </p:cBhvr>
                                      <p:to>
                                        <p:strVal val="hidden"/>
                                      </p:to>
                                    </p:set>
                                  </p:childTnLst>
                                </p:cTn>
                              </p:par>
                              <p:par>
                                <p:cTn id="393" presetID="10" presetClass="exit" presetSubtype="0" fill="hold" grpId="28" nodeType="withEffect">
                                  <p:stCondLst>
                                    <p:cond delay="0"/>
                                  </p:stCondLst>
                                  <p:childTnLst>
                                    <p:animEffect transition="out" filter="fade">
                                      <p:cBhvr>
                                        <p:cTn id="394" dur="500"/>
                                        <p:tgtEl>
                                          <p:spTgt spid="82"/>
                                        </p:tgtEl>
                                      </p:cBhvr>
                                    </p:animEffect>
                                    <p:set>
                                      <p:cBhvr>
                                        <p:cTn id="395" dur="1" fill="hold">
                                          <p:stCondLst>
                                            <p:cond delay="499"/>
                                          </p:stCondLst>
                                        </p:cTn>
                                        <p:tgtEl>
                                          <p:spTgt spid="82"/>
                                        </p:tgtEl>
                                        <p:attrNameLst>
                                          <p:attrName>style.visibility</p:attrName>
                                        </p:attrNameLst>
                                      </p:cBhvr>
                                      <p:to>
                                        <p:strVal val="hidden"/>
                                      </p:to>
                                    </p:set>
                                  </p:childTnLst>
                                </p:cTn>
                              </p:par>
                              <p:par>
                                <p:cTn id="396" presetID="10" presetClass="exit" presetSubtype="0" fill="hold" grpId="28" nodeType="withEffect">
                                  <p:stCondLst>
                                    <p:cond delay="0"/>
                                  </p:stCondLst>
                                  <p:childTnLst>
                                    <p:animEffect transition="out" filter="fade">
                                      <p:cBhvr>
                                        <p:cTn id="397" dur="500"/>
                                        <p:tgtEl>
                                          <p:spTgt spid="83"/>
                                        </p:tgtEl>
                                      </p:cBhvr>
                                    </p:animEffect>
                                    <p:set>
                                      <p:cBhvr>
                                        <p:cTn id="398" dur="1" fill="hold">
                                          <p:stCondLst>
                                            <p:cond delay="499"/>
                                          </p:stCondLst>
                                        </p:cTn>
                                        <p:tgtEl>
                                          <p:spTgt spid="83"/>
                                        </p:tgtEl>
                                        <p:attrNameLst>
                                          <p:attrName>style.visibility</p:attrName>
                                        </p:attrNameLst>
                                      </p:cBhvr>
                                      <p:to>
                                        <p:strVal val="hidden"/>
                                      </p:to>
                                    </p:set>
                                  </p:childTnLst>
                                </p:cTn>
                              </p:par>
                              <p:par>
                                <p:cTn id="399" presetID="10" presetClass="exit" presetSubtype="0" fill="hold" grpId="28" nodeType="withEffect">
                                  <p:stCondLst>
                                    <p:cond delay="0"/>
                                  </p:stCondLst>
                                  <p:childTnLst>
                                    <p:animEffect transition="out" filter="fade">
                                      <p:cBhvr>
                                        <p:cTn id="400" dur="500"/>
                                        <p:tgtEl>
                                          <p:spTgt spid="84"/>
                                        </p:tgtEl>
                                      </p:cBhvr>
                                    </p:animEffect>
                                    <p:set>
                                      <p:cBhvr>
                                        <p:cTn id="401" dur="1" fill="hold">
                                          <p:stCondLst>
                                            <p:cond delay="499"/>
                                          </p:stCondLst>
                                        </p:cTn>
                                        <p:tgtEl>
                                          <p:spTgt spid="84"/>
                                        </p:tgtEl>
                                        <p:attrNameLst>
                                          <p:attrName>style.visibility</p:attrName>
                                        </p:attrNameLst>
                                      </p:cBhvr>
                                      <p:to>
                                        <p:strVal val="hidden"/>
                                      </p:to>
                                    </p:set>
                                  </p:childTnLst>
                                </p:cTn>
                              </p:par>
                              <p:par>
                                <p:cTn id="402" presetID="10" presetClass="exit" presetSubtype="0" fill="hold" grpId="27" nodeType="withEffect">
                                  <p:stCondLst>
                                    <p:cond delay="0"/>
                                  </p:stCondLst>
                                  <p:childTnLst>
                                    <p:animEffect transition="out" filter="fade">
                                      <p:cBhvr>
                                        <p:cTn id="403" dur="500"/>
                                        <p:tgtEl>
                                          <p:spTgt spid="85"/>
                                        </p:tgtEl>
                                      </p:cBhvr>
                                    </p:animEffect>
                                    <p:set>
                                      <p:cBhvr>
                                        <p:cTn id="404" dur="1" fill="hold">
                                          <p:stCondLst>
                                            <p:cond delay="499"/>
                                          </p:stCondLst>
                                        </p:cTn>
                                        <p:tgtEl>
                                          <p:spTgt spid="85"/>
                                        </p:tgtEl>
                                        <p:attrNameLst>
                                          <p:attrName>style.visibility</p:attrName>
                                        </p:attrNameLst>
                                      </p:cBhvr>
                                      <p:to>
                                        <p:strVal val="hidden"/>
                                      </p:to>
                                    </p:set>
                                  </p:childTnLst>
                                </p:cTn>
                              </p:par>
                              <p:par>
                                <p:cTn id="405" presetID="10" presetClass="exit" presetSubtype="0" fill="hold" grpId="28" nodeType="withEffect">
                                  <p:stCondLst>
                                    <p:cond delay="0"/>
                                  </p:stCondLst>
                                  <p:childTnLst>
                                    <p:animEffect transition="out" filter="fade">
                                      <p:cBhvr>
                                        <p:cTn id="406" dur="500"/>
                                        <p:tgtEl>
                                          <p:spTgt spid="86"/>
                                        </p:tgtEl>
                                      </p:cBhvr>
                                    </p:animEffect>
                                    <p:set>
                                      <p:cBhvr>
                                        <p:cTn id="407" dur="1" fill="hold">
                                          <p:stCondLst>
                                            <p:cond delay="499"/>
                                          </p:stCondLst>
                                        </p:cTn>
                                        <p:tgtEl>
                                          <p:spTgt spid="86"/>
                                        </p:tgtEl>
                                        <p:attrNameLst>
                                          <p:attrName>style.visibility</p:attrName>
                                        </p:attrNameLst>
                                      </p:cBhvr>
                                      <p:to>
                                        <p:strVal val="hidden"/>
                                      </p:to>
                                    </p:set>
                                  </p:childTnLst>
                                </p:cTn>
                              </p:par>
                              <p:par>
                                <p:cTn id="408" presetID="10" presetClass="exit" presetSubtype="0" fill="hold" grpId="28" nodeType="withEffect">
                                  <p:stCondLst>
                                    <p:cond delay="0"/>
                                  </p:stCondLst>
                                  <p:childTnLst>
                                    <p:animEffect transition="out" filter="fade">
                                      <p:cBhvr>
                                        <p:cTn id="409" dur="500"/>
                                        <p:tgtEl>
                                          <p:spTgt spid="87"/>
                                        </p:tgtEl>
                                      </p:cBhvr>
                                    </p:animEffect>
                                    <p:set>
                                      <p:cBhvr>
                                        <p:cTn id="410" dur="1" fill="hold">
                                          <p:stCondLst>
                                            <p:cond delay="499"/>
                                          </p:stCondLst>
                                        </p:cTn>
                                        <p:tgtEl>
                                          <p:spTgt spid="87"/>
                                        </p:tgtEl>
                                        <p:attrNameLst>
                                          <p:attrName>style.visibility</p:attrName>
                                        </p:attrNameLst>
                                      </p:cBhvr>
                                      <p:to>
                                        <p:strVal val="hidden"/>
                                      </p:to>
                                    </p:set>
                                  </p:childTnLst>
                                </p:cTn>
                              </p:par>
                              <p:par>
                                <p:cTn id="411" presetID="10" presetClass="exit" presetSubtype="0" fill="hold" grpId="3" nodeType="withEffect">
                                  <p:stCondLst>
                                    <p:cond delay="0"/>
                                  </p:stCondLst>
                                  <p:childTnLst>
                                    <p:animEffect transition="out" filter="fade">
                                      <p:cBhvr>
                                        <p:cTn id="412" dur="500"/>
                                        <p:tgtEl>
                                          <p:spTgt spid="93"/>
                                        </p:tgtEl>
                                      </p:cBhvr>
                                    </p:animEffect>
                                    <p:set>
                                      <p:cBhvr>
                                        <p:cTn id="413" dur="1" fill="hold">
                                          <p:stCondLst>
                                            <p:cond delay="499"/>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414" restart="whenNotActive" fill="hold" evtFilter="cancelBubble" nodeType="interactiveSeq">
                <p:stCondLst>
                  <p:cond evt="onClick" delay="0">
                    <p:tgtEl>
                      <p:spTgt spid="58"/>
                    </p:tgtEl>
                  </p:cond>
                </p:stCondLst>
                <p:endSync evt="end" delay="0">
                  <p:rtn val="all"/>
                </p:endSync>
                <p:childTnLst>
                  <p:par>
                    <p:cTn id="415" fill="hold">
                      <p:stCondLst>
                        <p:cond delay="0"/>
                      </p:stCondLst>
                      <p:childTnLst>
                        <p:par>
                          <p:cTn id="416" fill="hold">
                            <p:stCondLst>
                              <p:cond delay="0"/>
                            </p:stCondLst>
                            <p:childTnLst>
                              <p:par>
                                <p:cTn id="417" presetID="10" presetClass="entr" presetSubtype="0" fill="hold" grpId="15" nodeType="clickEffect">
                                  <p:stCondLst>
                                    <p:cond delay="0"/>
                                  </p:stCondLst>
                                  <p:childTnLst>
                                    <p:set>
                                      <p:cBhvr>
                                        <p:cTn id="418" dur="1" fill="hold">
                                          <p:stCondLst>
                                            <p:cond delay="0"/>
                                          </p:stCondLst>
                                        </p:cTn>
                                        <p:tgtEl>
                                          <p:spTgt spid="45"/>
                                        </p:tgtEl>
                                        <p:attrNameLst>
                                          <p:attrName>style.visibility</p:attrName>
                                        </p:attrNameLst>
                                      </p:cBhvr>
                                      <p:to>
                                        <p:strVal val="visible"/>
                                      </p:to>
                                    </p:set>
                                    <p:animEffect transition="in" filter="fade">
                                      <p:cBhvr>
                                        <p:cTn id="419" dur="500"/>
                                        <p:tgtEl>
                                          <p:spTgt spid="45"/>
                                        </p:tgtEl>
                                      </p:cBhvr>
                                    </p:animEffect>
                                  </p:childTnLst>
                                </p:cTn>
                              </p:par>
                              <p:par>
                                <p:cTn id="420" presetID="10" presetClass="entr" presetSubtype="0" fill="hold" nodeType="withEffect">
                                  <p:stCondLst>
                                    <p:cond delay="0"/>
                                  </p:stCondLst>
                                  <p:childTnLst>
                                    <p:set>
                                      <p:cBhvr>
                                        <p:cTn id="421" dur="1" fill="hold">
                                          <p:stCondLst>
                                            <p:cond delay="0"/>
                                          </p:stCondLst>
                                        </p:cTn>
                                        <p:tgtEl>
                                          <p:spTgt spid="27"/>
                                        </p:tgtEl>
                                        <p:attrNameLst>
                                          <p:attrName>style.visibility</p:attrName>
                                        </p:attrNameLst>
                                      </p:cBhvr>
                                      <p:to>
                                        <p:strVal val="visible"/>
                                      </p:to>
                                    </p:set>
                                    <p:animEffect transition="in" filter="fade">
                                      <p:cBhvr>
                                        <p:cTn id="422" dur="500"/>
                                        <p:tgtEl>
                                          <p:spTgt spid="27"/>
                                        </p:tgtEl>
                                      </p:cBhvr>
                                    </p:animEffect>
                                  </p:childTnLst>
                                </p:cTn>
                              </p:par>
                              <p:par>
                                <p:cTn id="423" presetID="10" presetClass="entr" presetSubtype="0" fill="hold" grpId="1" nodeType="withEffect">
                                  <p:stCondLst>
                                    <p:cond delay="0"/>
                                  </p:stCondLst>
                                  <p:childTnLst>
                                    <p:set>
                                      <p:cBhvr>
                                        <p:cTn id="424" dur="1" fill="hold">
                                          <p:stCondLst>
                                            <p:cond delay="0"/>
                                          </p:stCondLst>
                                        </p:cTn>
                                        <p:tgtEl>
                                          <p:spTgt spid="69"/>
                                        </p:tgtEl>
                                        <p:attrNameLst>
                                          <p:attrName>style.visibility</p:attrName>
                                        </p:attrNameLst>
                                      </p:cBhvr>
                                      <p:to>
                                        <p:strVal val="visible"/>
                                      </p:to>
                                    </p:set>
                                    <p:animEffect transition="in" filter="fade">
                                      <p:cBhvr>
                                        <p:cTn id="425" dur="500"/>
                                        <p:tgtEl>
                                          <p:spTgt spid="69"/>
                                        </p:tgtEl>
                                      </p:cBhvr>
                                    </p:animEffect>
                                  </p:childTnLst>
                                </p:cTn>
                              </p:par>
                            </p:childTnLst>
                          </p:cTn>
                        </p:par>
                      </p:childTnLst>
                    </p:cTn>
                  </p:par>
                </p:childTnLst>
              </p:cTn>
              <p:nextCondLst>
                <p:cond evt="onClick" delay="0">
                  <p:tgtEl>
                    <p:spTgt spid="58"/>
                  </p:tgtEl>
                </p:cond>
              </p:nextCondLst>
            </p:seq>
            <p:seq concurrent="1" nextAc="seek">
              <p:cTn id="426" restart="whenNotActive" fill="hold" evtFilter="cancelBubble" nodeType="interactiveSeq">
                <p:stCondLst>
                  <p:cond evt="onClick" delay="0">
                    <p:tgtEl>
                      <p:spTgt spid="54"/>
                    </p:tgtEl>
                  </p:cond>
                </p:stCondLst>
                <p:endSync evt="end" delay="0">
                  <p:rtn val="all"/>
                </p:endSync>
                <p:childTnLst>
                  <p:par>
                    <p:cTn id="427" fill="hold">
                      <p:stCondLst>
                        <p:cond delay="0"/>
                      </p:stCondLst>
                      <p:childTnLst>
                        <p:par>
                          <p:cTn id="428" fill="hold">
                            <p:stCondLst>
                              <p:cond delay="0"/>
                            </p:stCondLst>
                            <p:childTnLst>
                              <p:par>
                                <p:cTn id="429" presetID="10" presetClass="entr" presetSubtype="0" fill="hold" grpId="16" nodeType="clickEffect">
                                  <p:stCondLst>
                                    <p:cond delay="0"/>
                                  </p:stCondLst>
                                  <p:childTnLst>
                                    <p:set>
                                      <p:cBhvr>
                                        <p:cTn id="430" dur="1" fill="hold">
                                          <p:stCondLst>
                                            <p:cond delay="0"/>
                                          </p:stCondLst>
                                        </p:cTn>
                                        <p:tgtEl>
                                          <p:spTgt spid="45"/>
                                        </p:tgtEl>
                                        <p:attrNameLst>
                                          <p:attrName>style.visibility</p:attrName>
                                        </p:attrNameLst>
                                      </p:cBhvr>
                                      <p:to>
                                        <p:strVal val="visible"/>
                                      </p:to>
                                    </p:set>
                                    <p:animEffect transition="in" filter="fade">
                                      <p:cBhvr>
                                        <p:cTn id="431" dur="500"/>
                                        <p:tgtEl>
                                          <p:spTgt spid="45"/>
                                        </p:tgtEl>
                                      </p:cBhvr>
                                    </p:animEffect>
                                  </p:childTnLst>
                                </p:cTn>
                              </p:par>
                              <p:par>
                                <p:cTn id="432" presetID="10" presetClass="entr" presetSubtype="0" fill="hold" nodeType="withEffect">
                                  <p:stCondLst>
                                    <p:cond delay="0"/>
                                  </p:stCondLst>
                                  <p:childTnLst>
                                    <p:set>
                                      <p:cBhvr>
                                        <p:cTn id="433" dur="1" fill="hold">
                                          <p:stCondLst>
                                            <p:cond delay="0"/>
                                          </p:stCondLst>
                                        </p:cTn>
                                        <p:tgtEl>
                                          <p:spTgt spid="27"/>
                                        </p:tgtEl>
                                        <p:attrNameLst>
                                          <p:attrName>style.visibility</p:attrName>
                                        </p:attrNameLst>
                                      </p:cBhvr>
                                      <p:to>
                                        <p:strVal val="visible"/>
                                      </p:to>
                                    </p:set>
                                    <p:animEffect transition="in" filter="fade">
                                      <p:cBhvr>
                                        <p:cTn id="434" dur="500"/>
                                        <p:tgtEl>
                                          <p:spTgt spid="27"/>
                                        </p:tgtEl>
                                      </p:cBhvr>
                                    </p:animEffect>
                                  </p:childTnLst>
                                </p:cTn>
                              </p:par>
                              <p:par>
                                <p:cTn id="435" presetID="10" presetClass="entr" presetSubtype="0" fill="hold" grpId="3" nodeType="withEffect">
                                  <p:stCondLst>
                                    <p:cond delay="0"/>
                                  </p:stCondLst>
                                  <p:childTnLst>
                                    <p:set>
                                      <p:cBhvr>
                                        <p:cTn id="436" dur="1" fill="hold">
                                          <p:stCondLst>
                                            <p:cond delay="0"/>
                                          </p:stCondLst>
                                        </p:cTn>
                                        <p:tgtEl>
                                          <p:spTgt spid="72"/>
                                        </p:tgtEl>
                                        <p:attrNameLst>
                                          <p:attrName>style.visibility</p:attrName>
                                        </p:attrNameLst>
                                      </p:cBhvr>
                                      <p:to>
                                        <p:strVal val="visible"/>
                                      </p:to>
                                    </p:set>
                                    <p:animEffect transition="in" filter="fade">
                                      <p:cBhvr>
                                        <p:cTn id="437" dur="500"/>
                                        <p:tgtEl>
                                          <p:spTgt spid="72"/>
                                        </p:tgtEl>
                                      </p:cBhvr>
                                    </p:animEffect>
                                  </p:childTnLst>
                                </p:cTn>
                              </p:par>
                            </p:childTnLst>
                          </p:cTn>
                        </p:par>
                      </p:childTnLst>
                    </p:cTn>
                  </p:par>
                </p:childTnLst>
              </p:cTn>
              <p:nextCondLst>
                <p:cond evt="onClick" delay="0">
                  <p:tgtEl>
                    <p:spTgt spid="54"/>
                  </p:tgtEl>
                </p:cond>
              </p:nextCondLst>
            </p:seq>
            <p:seq concurrent="1" nextAc="seek">
              <p:cTn id="438" restart="whenNotActive" fill="hold" evtFilter="cancelBubble" nodeType="interactiveSeq">
                <p:stCondLst>
                  <p:cond evt="onClick" delay="0">
                    <p:tgtEl>
                      <p:spTgt spid="4"/>
                    </p:tgtEl>
                  </p:cond>
                </p:stCondLst>
                <p:endSync evt="end" delay="0">
                  <p:rtn val="all"/>
                </p:endSync>
                <p:childTnLst>
                  <p:par>
                    <p:cTn id="439" fill="hold">
                      <p:stCondLst>
                        <p:cond delay="0"/>
                      </p:stCondLst>
                      <p:childTnLst>
                        <p:par>
                          <p:cTn id="440" fill="hold">
                            <p:stCondLst>
                              <p:cond delay="0"/>
                            </p:stCondLst>
                            <p:childTnLst>
                              <p:par>
                                <p:cTn id="441" presetID="10" presetClass="entr" presetSubtype="0" fill="hold" grpId="17" nodeType="clickEffect">
                                  <p:stCondLst>
                                    <p:cond delay="0"/>
                                  </p:stCondLst>
                                  <p:childTnLst>
                                    <p:set>
                                      <p:cBhvr>
                                        <p:cTn id="442" dur="1" fill="hold">
                                          <p:stCondLst>
                                            <p:cond delay="0"/>
                                          </p:stCondLst>
                                        </p:cTn>
                                        <p:tgtEl>
                                          <p:spTgt spid="45"/>
                                        </p:tgtEl>
                                        <p:attrNameLst>
                                          <p:attrName>style.visibility</p:attrName>
                                        </p:attrNameLst>
                                      </p:cBhvr>
                                      <p:to>
                                        <p:strVal val="visible"/>
                                      </p:to>
                                    </p:set>
                                    <p:animEffect transition="in" filter="fade">
                                      <p:cBhvr>
                                        <p:cTn id="443" dur="500"/>
                                        <p:tgtEl>
                                          <p:spTgt spid="45"/>
                                        </p:tgtEl>
                                      </p:cBhvr>
                                    </p:animEffect>
                                  </p:childTnLst>
                                </p:cTn>
                              </p:par>
                              <p:par>
                                <p:cTn id="444" presetID="10" presetClass="entr" presetSubtype="0" fill="hold" nodeType="withEffect">
                                  <p:stCondLst>
                                    <p:cond delay="0"/>
                                  </p:stCondLst>
                                  <p:childTnLst>
                                    <p:set>
                                      <p:cBhvr>
                                        <p:cTn id="445" dur="1" fill="hold">
                                          <p:stCondLst>
                                            <p:cond delay="0"/>
                                          </p:stCondLst>
                                        </p:cTn>
                                        <p:tgtEl>
                                          <p:spTgt spid="27"/>
                                        </p:tgtEl>
                                        <p:attrNameLst>
                                          <p:attrName>style.visibility</p:attrName>
                                        </p:attrNameLst>
                                      </p:cBhvr>
                                      <p:to>
                                        <p:strVal val="visible"/>
                                      </p:to>
                                    </p:set>
                                    <p:animEffect transition="in" filter="fade">
                                      <p:cBhvr>
                                        <p:cTn id="446" dur="500"/>
                                        <p:tgtEl>
                                          <p:spTgt spid="27"/>
                                        </p:tgtEl>
                                      </p:cBhvr>
                                    </p:animEffect>
                                  </p:childTnLst>
                                </p:cTn>
                              </p:par>
                              <p:par>
                                <p:cTn id="447" presetID="10" presetClass="entr" presetSubtype="0" fill="hold" grpId="5" nodeType="withEffect">
                                  <p:stCondLst>
                                    <p:cond delay="0"/>
                                  </p:stCondLst>
                                  <p:childTnLst>
                                    <p:set>
                                      <p:cBhvr>
                                        <p:cTn id="448" dur="1" fill="hold">
                                          <p:stCondLst>
                                            <p:cond delay="0"/>
                                          </p:stCondLst>
                                        </p:cTn>
                                        <p:tgtEl>
                                          <p:spTgt spid="73"/>
                                        </p:tgtEl>
                                        <p:attrNameLst>
                                          <p:attrName>style.visibility</p:attrName>
                                        </p:attrNameLst>
                                      </p:cBhvr>
                                      <p:to>
                                        <p:strVal val="visible"/>
                                      </p:to>
                                    </p:set>
                                    <p:animEffect transition="in" filter="fade">
                                      <p:cBhvr>
                                        <p:cTn id="449" dur="500"/>
                                        <p:tgtEl>
                                          <p:spTgt spid="73"/>
                                        </p:tgtEl>
                                      </p:cBhvr>
                                    </p:animEffect>
                                  </p:childTnLst>
                                </p:cTn>
                              </p:par>
                            </p:childTnLst>
                          </p:cTn>
                        </p:par>
                      </p:childTnLst>
                    </p:cTn>
                  </p:par>
                </p:childTnLst>
              </p:cTn>
              <p:nextCondLst>
                <p:cond evt="onClick" delay="0">
                  <p:tgtEl>
                    <p:spTgt spid="4"/>
                  </p:tgtEl>
                </p:cond>
              </p:nextCondLst>
            </p:seq>
            <p:seq concurrent="1" nextAc="seek">
              <p:cTn id="450" restart="whenNotActive" fill="hold" evtFilter="cancelBubble" nodeType="interactiveSeq">
                <p:stCondLst>
                  <p:cond evt="onClick" delay="0">
                    <p:tgtEl>
                      <p:spTgt spid="34"/>
                    </p:tgtEl>
                  </p:cond>
                </p:stCondLst>
                <p:endSync evt="end" delay="0">
                  <p:rtn val="all"/>
                </p:endSync>
                <p:childTnLst>
                  <p:par>
                    <p:cTn id="451" fill="hold">
                      <p:stCondLst>
                        <p:cond delay="0"/>
                      </p:stCondLst>
                      <p:childTnLst>
                        <p:par>
                          <p:cTn id="452" fill="hold">
                            <p:stCondLst>
                              <p:cond delay="0"/>
                            </p:stCondLst>
                            <p:childTnLst>
                              <p:par>
                                <p:cTn id="453" presetID="10" presetClass="entr" presetSubtype="0" fill="hold" grpId="18" nodeType="clickEffect">
                                  <p:stCondLst>
                                    <p:cond delay="0"/>
                                  </p:stCondLst>
                                  <p:childTnLst>
                                    <p:set>
                                      <p:cBhvr>
                                        <p:cTn id="454" dur="1" fill="hold">
                                          <p:stCondLst>
                                            <p:cond delay="0"/>
                                          </p:stCondLst>
                                        </p:cTn>
                                        <p:tgtEl>
                                          <p:spTgt spid="45"/>
                                        </p:tgtEl>
                                        <p:attrNameLst>
                                          <p:attrName>style.visibility</p:attrName>
                                        </p:attrNameLst>
                                      </p:cBhvr>
                                      <p:to>
                                        <p:strVal val="visible"/>
                                      </p:to>
                                    </p:set>
                                    <p:animEffect transition="in" filter="fade">
                                      <p:cBhvr>
                                        <p:cTn id="455" dur="500"/>
                                        <p:tgtEl>
                                          <p:spTgt spid="45"/>
                                        </p:tgtEl>
                                      </p:cBhvr>
                                    </p:animEffect>
                                  </p:childTnLst>
                                </p:cTn>
                              </p:par>
                              <p:par>
                                <p:cTn id="456" presetID="10" presetClass="entr" presetSubtype="0" fill="hold" nodeType="withEffect">
                                  <p:stCondLst>
                                    <p:cond delay="0"/>
                                  </p:stCondLst>
                                  <p:childTnLst>
                                    <p:set>
                                      <p:cBhvr>
                                        <p:cTn id="457" dur="1" fill="hold">
                                          <p:stCondLst>
                                            <p:cond delay="0"/>
                                          </p:stCondLst>
                                        </p:cTn>
                                        <p:tgtEl>
                                          <p:spTgt spid="27"/>
                                        </p:tgtEl>
                                        <p:attrNameLst>
                                          <p:attrName>style.visibility</p:attrName>
                                        </p:attrNameLst>
                                      </p:cBhvr>
                                      <p:to>
                                        <p:strVal val="visible"/>
                                      </p:to>
                                    </p:set>
                                    <p:animEffect transition="in" filter="fade">
                                      <p:cBhvr>
                                        <p:cTn id="458" dur="500"/>
                                        <p:tgtEl>
                                          <p:spTgt spid="27"/>
                                        </p:tgtEl>
                                      </p:cBhvr>
                                    </p:animEffect>
                                  </p:childTnLst>
                                </p:cTn>
                              </p:par>
                              <p:par>
                                <p:cTn id="459" presetID="10" presetClass="entr" presetSubtype="0" fill="hold" grpId="7" nodeType="withEffect">
                                  <p:stCondLst>
                                    <p:cond delay="0"/>
                                  </p:stCondLst>
                                  <p:childTnLst>
                                    <p:set>
                                      <p:cBhvr>
                                        <p:cTn id="460" dur="1" fill="hold">
                                          <p:stCondLst>
                                            <p:cond delay="0"/>
                                          </p:stCondLst>
                                        </p:cTn>
                                        <p:tgtEl>
                                          <p:spTgt spid="70"/>
                                        </p:tgtEl>
                                        <p:attrNameLst>
                                          <p:attrName>style.visibility</p:attrName>
                                        </p:attrNameLst>
                                      </p:cBhvr>
                                      <p:to>
                                        <p:strVal val="visible"/>
                                      </p:to>
                                    </p:set>
                                    <p:animEffect transition="in" filter="fade">
                                      <p:cBhvr>
                                        <p:cTn id="461" dur="500"/>
                                        <p:tgtEl>
                                          <p:spTgt spid="70"/>
                                        </p:tgtEl>
                                      </p:cBhvr>
                                    </p:animEffect>
                                  </p:childTnLst>
                                </p:cTn>
                              </p:par>
                            </p:childTnLst>
                          </p:cTn>
                        </p:par>
                      </p:childTnLst>
                    </p:cTn>
                  </p:par>
                </p:childTnLst>
              </p:cTn>
              <p:nextCondLst>
                <p:cond evt="onClick" delay="0">
                  <p:tgtEl>
                    <p:spTgt spid="34"/>
                  </p:tgtEl>
                </p:cond>
              </p:nextCondLst>
            </p:seq>
            <p:seq concurrent="1" nextAc="seek">
              <p:cTn id="462" restart="whenNotActive" fill="hold" evtFilter="cancelBubble" nodeType="interactiveSeq">
                <p:stCondLst>
                  <p:cond evt="onClick" delay="0">
                    <p:tgtEl>
                      <p:spTgt spid="32"/>
                    </p:tgtEl>
                  </p:cond>
                </p:stCondLst>
                <p:endSync evt="end" delay="0">
                  <p:rtn val="all"/>
                </p:endSync>
                <p:childTnLst>
                  <p:par>
                    <p:cTn id="463" fill="hold">
                      <p:stCondLst>
                        <p:cond delay="0"/>
                      </p:stCondLst>
                      <p:childTnLst>
                        <p:par>
                          <p:cTn id="464" fill="hold">
                            <p:stCondLst>
                              <p:cond delay="0"/>
                            </p:stCondLst>
                            <p:childTnLst>
                              <p:par>
                                <p:cTn id="465" presetID="10" presetClass="entr" presetSubtype="0" fill="hold" grpId="19" nodeType="clickEffect">
                                  <p:stCondLst>
                                    <p:cond delay="0"/>
                                  </p:stCondLst>
                                  <p:childTnLst>
                                    <p:set>
                                      <p:cBhvr>
                                        <p:cTn id="466" dur="1" fill="hold">
                                          <p:stCondLst>
                                            <p:cond delay="0"/>
                                          </p:stCondLst>
                                        </p:cTn>
                                        <p:tgtEl>
                                          <p:spTgt spid="45"/>
                                        </p:tgtEl>
                                        <p:attrNameLst>
                                          <p:attrName>style.visibility</p:attrName>
                                        </p:attrNameLst>
                                      </p:cBhvr>
                                      <p:to>
                                        <p:strVal val="visible"/>
                                      </p:to>
                                    </p:set>
                                    <p:animEffect transition="in" filter="fade">
                                      <p:cBhvr>
                                        <p:cTn id="467" dur="500"/>
                                        <p:tgtEl>
                                          <p:spTgt spid="45"/>
                                        </p:tgtEl>
                                      </p:cBhvr>
                                    </p:animEffect>
                                  </p:childTnLst>
                                </p:cTn>
                              </p:par>
                              <p:par>
                                <p:cTn id="468" presetID="10" presetClass="entr" presetSubtype="0" fill="hold" nodeType="withEffect">
                                  <p:stCondLst>
                                    <p:cond delay="0"/>
                                  </p:stCondLst>
                                  <p:childTnLst>
                                    <p:set>
                                      <p:cBhvr>
                                        <p:cTn id="469" dur="1" fill="hold">
                                          <p:stCondLst>
                                            <p:cond delay="0"/>
                                          </p:stCondLst>
                                        </p:cTn>
                                        <p:tgtEl>
                                          <p:spTgt spid="27"/>
                                        </p:tgtEl>
                                        <p:attrNameLst>
                                          <p:attrName>style.visibility</p:attrName>
                                        </p:attrNameLst>
                                      </p:cBhvr>
                                      <p:to>
                                        <p:strVal val="visible"/>
                                      </p:to>
                                    </p:set>
                                    <p:animEffect transition="in" filter="fade">
                                      <p:cBhvr>
                                        <p:cTn id="470" dur="500"/>
                                        <p:tgtEl>
                                          <p:spTgt spid="27"/>
                                        </p:tgtEl>
                                      </p:cBhvr>
                                    </p:animEffect>
                                  </p:childTnLst>
                                </p:cTn>
                              </p:par>
                              <p:par>
                                <p:cTn id="471" presetID="10" presetClass="entr" presetSubtype="0" fill="hold" grpId="9" nodeType="withEffect">
                                  <p:stCondLst>
                                    <p:cond delay="0"/>
                                  </p:stCondLst>
                                  <p:childTnLst>
                                    <p:set>
                                      <p:cBhvr>
                                        <p:cTn id="472" dur="1" fill="hold">
                                          <p:stCondLst>
                                            <p:cond delay="0"/>
                                          </p:stCondLst>
                                        </p:cTn>
                                        <p:tgtEl>
                                          <p:spTgt spid="71"/>
                                        </p:tgtEl>
                                        <p:attrNameLst>
                                          <p:attrName>style.visibility</p:attrName>
                                        </p:attrNameLst>
                                      </p:cBhvr>
                                      <p:to>
                                        <p:strVal val="visible"/>
                                      </p:to>
                                    </p:set>
                                    <p:animEffect transition="in" filter="fade">
                                      <p:cBhvr>
                                        <p:cTn id="473" dur="500"/>
                                        <p:tgtEl>
                                          <p:spTgt spid="71"/>
                                        </p:tgtEl>
                                      </p:cBhvr>
                                    </p:animEffect>
                                  </p:childTnLst>
                                </p:cTn>
                              </p:par>
                            </p:childTnLst>
                          </p:cTn>
                        </p:par>
                      </p:childTnLst>
                    </p:cTn>
                  </p:par>
                </p:childTnLst>
              </p:cTn>
              <p:nextCondLst>
                <p:cond evt="onClick" delay="0">
                  <p:tgtEl>
                    <p:spTgt spid="32"/>
                  </p:tgtEl>
                </p:cond>
              </p:nextCondLst>
            </p:seq>
            <p:seq concurrent="1" nextAc="seek">
              <p:cTn id="474" restart="whenNotActive" fill="hold" evtFilter="cancelBubble" nodeType="interactiveSeq">
                <p:stCondLst>
                  <p:cond evt="onClick" delay="0">
                    <p:tgtEl>
                      <p:spTgt spid="30"/>
                    </p:tgtEl>
                  </p:cond>
                </p:stCondLst>
                <p:endSync evt="end" delay="0">
                  <p:rtn val="all"/>
                </p:endSync>
                <p:childTnLst>
                  <p:par>
                    <p:cTn id="475" fill="hold">
                      <p:stCondLst>
                        <p:cond delay="0"/>
                      </p:stCondLst>
                      <p:childTnLst>
                        <p:par>
                          <p:cTn id="476" fill="hold">
                            <p:stCondLst>
                              <p:cond delay="0"/>
                            </p:stCondLst>
                            <p:childTnLst>
                              <p:par>
                                <p:cTn id="477" presetID="10" presetClass="entr" presetSubtype="0" fill="hold" grpId="20" nodeType="clickEffect">
                                  <p:stCondLst>
                                    <p:cond delay="0"/>
                                  </p:stCondLst>
                                  <p:childTnLst>
                                    <p:set>
                                      <p:cBhvr>
                                        <p:cTn id="478" dur="1" fill="hold">
                                          <p:stCondLst>
                                            <p:cond delay="0"/>
                                          </p:stCondLst>
                                        </p:cTn>
                                        <p:tgtEl>
                                          <p:spTgt spid="45"/>
                                        </p:tgtEl>
                                        <p:attrNameLst>
                                          <p:attrName>style.visibility</p:attrName>
                                        </p:attrNameLst>
                                      </p:cBhvr>
                                      <p:to>
                                        <p:strVal val="visible"/>
                                      </p:to>
                                    </p:set>
                                    <p:animEffect transition="in" filter="fade">
                                      <p:cBhvr>
                                        <p:cTn id="479" dur="500"/>
                                        <p:tgtEl>
                                          <p:spTgt spid="45"/>
                                        </p:tgtEl>
                                      </p:cBhvr>
                                    </p:animEffect>
                                  </p:childTnLst>
                                </p:cTn>
                              </p:par>
                              <p:par>
                                <p:cTn id="480" presetID="10" presetClass="entr" presetSubtype="0" fill="hold" nodeType="withEffect">
                                  <p:stCondLst>
                                    <p:cond delay="0"/>
                                  </p:stCondLst>
                                  <p:childTnLst>
                                    <p:set>
                                      <p:cBhvr>
                                        <p:cTn id="481" dur="1" fill="hold">
                                          <p:stCondLst>
                                            <p:cond delay="0"/>
                                          </p:stCondLst>
                                        </p:cTn>
                                        <p:tgtEl>
                                          <p:spTgt spid="27"/>
                                        </p:tgtEl>
                                        <p:attrNameLst>
                                          <p:attrName>style.visibility</p:attrName>
                                        </p:attrNameLst>
                                      </p:cBhvr>
                                      <p:to>
                                        <p:strVal val="visible"/>
                                      </p:to>
                                    </p:set>
                                    <p:animEffect transition="in" filter="fade">
                                      <p:cBhvr>
                                        <p:cTn id="482" dur="500"/>
                                        <p:tgtEl>
                                          <p:spTgt spid="27"/>
                                        </p:tgtEl>
                                      </p:cBhvr>
                                    </p:animEffect>
                                  </p:childTnLst>
                                </p:cTn>
                              </p:par>
                              <p:par>
                                <p:cTn id="483" presetID="10" presetClass="entr" presetSubtype="0" fill="hold" grpId="11" nodeType="withEffect">
                                  <p:stCondLst>
                                    <p:cond delay="0"/>
                                  </p:stCondLst>
                                  <p:childTnLst>
                                    <p:set>
                                      <p:cBhvr>
                                        <p:cTn id="484" dur="1" fill="hold">
                                          <p:stCondLst>
                                            <p:cond delay="0"/>
                                          </p:stCondLst>
                                        </p:cTn>
                                        <p:tgtEl>
                                          <p:spTgt spid="74"/>
                                        </p:tgtEl>
                                        <p:attrNameLst>
                                          <p:attrName>style.visibility</p:attrName>
                                        </p:attrNameLst>
                                      </p:cBhvr>
                                      <p:to>
                                        <p:strVal val="visible"/>
                                      </p:to>
                                    </p:set>
                                    <p:animEffect transition="in" filter="fade">
                                      <p:cBhvr>
                                        <p:cTn id="485" dur="500"/>
                                        <p:tgtEl>
                                          <p:spTgt spid="74"/>
                                        </p:tgtEl>
                                      </p:cBhvr>
                                    </p:animEffect>
                                  </p:childTnLst>
                                </p:cTn>
                              </p:par>
                            </p:childTnLst>
                          </p:cTn>
                        </p:par>
                      </p:childTnLst>
                    </p:cTn>
                  </p:par>
                </p:childTnLst>
              </p:cTn>
              <p:nextCondLst>
                <p:cond evt="onClick" delay="0">
                  <p:tgtEl>
                    <p:spTgt spid="30"/>
                  </p:tgtEl>
                </p:cond>
              </p:nextCondLst>
            </p:seq>
            <p:seq concurrent="1" nextAc="seek">
              <p:cTn id="486" restart="whenNotActive" fill="hold" evtFilter="cancelBubble" nodeType="interactiveSeq">
                <p:stCondLst>
                  <p:cond evt="onClick" delay="0">
                    <p:tgtEl>
                      <p:spTgt spid="9"/>
                    </p:tgtEl>
                  </p:cond>
                </p:stCondLst>
                <p:endSync evt="end" delay="0">
                  <p:rtn val="all"/>
                </p:endSync>
                <p:childTnLst>
                  <p:par>
                    <p:cTn id="487" fill="hold">
                      <p:stCondLst>
                        <p:cond delay="0"/>
                      </p:stCondLst>
                      <p:childTnLst>
                        <p:par>
                          <p:cTn id="488" fill="hold">
                            <p:stCondLst>
                              <p:cond delay="0"/>
                            </p:stCondLst>
                            <p:childTnLst>
                              <p:par>
                                <p:cTn id="489" presetID="10" presetClass="entr" presetSubtype="0" fill="hold" grpId="21" nodeType="clickEffect">
                                  <p:stCondLst>
                                    <p:cond delay="0"/>
                                  </p:stCondLst>
                                  <p:childTnLst>
                                    <p:set>
                                      <p:cBhvr>
                                        <p:cTn id="490" dur="1" fill="hold">
                                          <p:stCondLst>
                                            <p:cond delay="0"/>
                                          </p:stCondLst>
                                        </p:cTn>
                                        <p:tgtEl>
                                          <p:spTgt spid="45"/>
                                        </p:tgtEl>
                                        <p:attrNameLst>
                                          <p:attrName>style.visibility</p:attrName>
                                        </p:attrNameLst>
                                      </p:cBhvr>
                                      <p:to>
                                        <p:strVal val="visible"/>
                                      </p:to>
                                    </p:set>
                                    <p:animEffect transition="in" filter="fade">
                                      <p:cBhvr>
                                        <p:cTn id="491" dur="500"/>
                                        <p:tgtEl>
                                          <p:spTgt spid="45"/>
                                        </p:tgtEl>
                                      </p:cBhvr>
                                    </p:animEffect>
                                  </p:childTnLst>
                                </p:cTn>
                              </p:par>
                              <p:par>
                                <p:cTn id="492" presetID="10" presetClass="entr" presetSubtype="0" fill="hold" nodeType="withEffect">
                                  <p:stCondLst>
                                    <p:cond delay="0"/>
                                  </p:stCondLst>
                                  <p:childTnLst>
                                    <p:set>
                                      <p:cBhvr>
                                        <p:cTn id="493" dur="1" fill="hold">
                                          <p:stCondLst>
                                            <p:cond delay="0"/>
                                          </p:stCondLst>
                                        </p:cTn>
                                        <p:tgtEl>
                                          <p:spTgt spid="27"/>
                                        </p:tgtEl>
                                        <p:attrNameLst>
                                          <p:attrName>style.visibility</p:attrName>
                                        </p:attrNameLst>
                                      </p:cBhvr>
                                      <p:to>
                                        <p:strVal val="visible"/>
                                      </p:to>
                                    </p:set>
                                    <p:animEffect transition="in" filter="fade">
                                      <p:cBhvr>
                                        <p:cTn id="494" dur="500"/>
                                        <p:tgtEl>
                                          <p:spTgt spid="27"/>
                                        </p:tgtEl>
                                      </p:cBhvr>
                                    </p:animEffect>
                                  </p:childTnLst>
                                </p:cTn>
                              </p:par>
                              <p:par>
                                <p:cTn id="495" presetID="10" presetClass="entr" presetSubtype="0" fill="hold" grpId="13" nodeType="withEffect">
                                  <p:stCondLst>
                                    <p:cond delay="0"/>
                                  </p:stCondLst>
                                  <p:childTnLst>
                                    <p:set>
                                      <p:cBhvr>
                                        <p:cTn id="496" dur="1" fill="hold">
                                          <p:stCondLst>
                                            <p:cond delay="0"/>
                                          </p:stCondLst>
                                        </p:cTn>
                                        <p:tgtEl>
                                          <p:spTgt spid="75"/>
                                        </p:tgtEl>
                                        <p:attrNameLst>
                                          <p:attrName>style.visibility</p:attrName>
                                        </p:attrNameLst>
                                      </p:cBhvr>
                                      <p:to>
                                        <p:strVal val="visible"/>
                                      </p:to>
                                    </p:set>
                                    <p:animEffect transition="in" filter="fade">
                                      <p:cBhvr>
                                        <p:cTn id="497" dur="500"/>
                                        <p:tgtEl>
                                          <p:spTgt spid="75"/>
                                        </p:tgtEl>
                                      </p:cBhvr>
                                    </p:animEffect>
                                  </p:childTnLst>
                                </p:cTn>
                              </p:par>
                            </p:childTnLst>
                          </p:cTn>
                        </p:par>
                      </p:childTnLst>
                    </p:cTn>
                  </p:par>
                </p:childTnLst>
              </p:cTn>
              <p:nextCondLst>
                <p:cond evt="onClick" delay="0">
                  <p:tgtEl>
                    <p:spTgt spid="9"/>
                  </p:tgtEl>
                </p:cond>
              </p:nextCondLst>
            </p:seq>
            <p:seq concurrent="1" nextAc="seek">
              <p:cTn id="498" restart="whenNotActive" fill="hold" evtFilter="cancelBubble" nodeType="interactiveSeq">
                <p:stCondLst>
                  <p:cond evt="onClick" delay="0">
                    <p:tgtEl>
                      <p:spTgt spid="29"/>
                    </p:tgtEl>
                  </p:cond>
                </p:stCondLst>
                <p:endSync evt="end" delay="0">
                  <p:rtn val="all"/>
                </p:endSync>
                <p:childTnLst>
                  <p:par>
                    <p:cTn id="499" fill="hold">
                      <p:stCondLst>
                        <p:cond delay="0"/>
                      </p:stCondLst>
                      <p:childTnLst>
                        <p:par>
                          <p:cTn id="500" fill="hold">
                            <p:stCondLst>
                              <p:cond delay="0"/>
                            </p:stCondLst>
                            <p:childTnLst>
                              <p:par>
                                <p:cTn id="501" presetID="10" presetClass="entr" presetSubtype="0" fill="hold" grpId="22" nodeType="clickEffect">
                                  <p:stCondLst>
                                    <p:cond delay="0"/>
                                  </p:stCondLst>
                                  <p:childTnLst>
                                    <p:set>
                                      <p:cBhvr>
                                        <p:cTn id="502" dur="1" fill="hold">
                                          <p:stCondLst>
                                            <p:cond delay="0"/>
                                          </p:stCondLst>
                                        </p:cTn>
                                        <p:tgtEl>
                                          <p:spTgt spid="45"/>
                                        </p:tgtEl>
                                        <p:attrNameLst>
                                          <p:attrName>style.visibility</p:attrName>
                                        </p:attrNameLst>
                                      </p:cBhvr>
                                      <p:to>
                                        <p:strVal val="visible"/>
                                      </p:to>
                                    </p:set>
                                    <p:animEffect transition="in" filter="fade">
                                      <p:cBhvr>
                                        <p:cTn id="503" dur="500"/>
                                        <p:tgtEl>
                                          <p:spTgt spid="45"/>
                                        </p:tgtEl>
                                      </p:cBhvr>
                                    </p:animEffect>
                                  </p:childTnLst>
                                </p:cTn>
                              </p:par>
                              <p:par>
                                <p:cTn id="504" presetID="10" presetClass="entr" presetSubtype="0" fill="hold" nodeType="withEffect">
                                  <p:stCondLst>
                                    <p:cond delay="0"/>
                                  </p:stCondLst>
                                  <p:childTnLst>
                                    <p:set>
                                      <p:cBhvr>
                                        <p:cTn id="505" dur="1" fill="hold">
                                          <p:stCondLst>
                                            <p:cond delay="0"/>
                                          </p:stCondLst>
                                        </p:cTn>
                                        <p:tgtEl>
                                          <p:spTgt spid="27"/>
                                        </p:tgtEl>
                                        <p:attrNameLst>
                                          <p:attrName>style.visibility</p:attrName>
                                        </p:attrNameLst>
                                      </p:cBhvr>
                                      <p:to>
                                        <p:strVal val="visible"/>
                                      </p:to>
                                    </p:set>
                                    <p:animEffect transition="in" filter="fade">
                                      <p:cBhvr>
                                        <p:cTn id="506" dur="500"/>
                                        <p:tgtEl>
                                          <p:spTgt spid="27"/>
                                        </p:tgtEl>
                                      </p:cBhvr>
                                    </p:animEffect>
                                  </p:childTnLst>
                                </p:cTn>
                              </p:par>
                              <p:par>
                                <p:cTn id="507" presetID="10" presetClass="entr" presetSubtype="0" fill="hold" grpId="15" nodeType="withEffect">
                                  <p:stCondLst>
                                    <p:cond delay="0"/>
                                  </p:stCondLst>
                                  <p:childTnLst>
                                    <p:set>
                                      <p:cBhvr>
                                        <p:cTn id="508" dur="1" fill="hold">
                                          <p:stCondLst>
                                            <p:cond delay="0"/>
                                          </p:stCondLst>
                                        </p:cTn>
                                        <p:tgtEl>
                                          <p:spTgt spid="76"/>
                                        </p:tgtEl>
                                        <p:attrNameLst>
                                          <p:attrName>style.visibility</p:attrName>
                                        </p:attrNameLst>
                                      </p:cBhvr>
                                      <p:to>
                                        <p:strVal val="visible"/>
                                      </p:to>
                                    </p:set>
                                    <p:animEffect transition="in" filter="fade">
                                      <p:cBhvr>
                                        <p:cTn id="509" dur="500"/>
                                        <p:tgtEl>
                                          <p:spTgt spid="76"/>
                                        </p:tgtEl>
                                      </p:cBhvr>
                                    </p:animEffect>
                                  </p:childTnLst>
                                </p:cTn>
                              </p:par>
                            </p:childTnLst>
                          </p:cTn>
                        </p:par>
                      </p:childTnLst>
                    </p:cTn>
                  </p:par>
                </p:childTnLst>
              </p:cTn>
              <p:nextCondLst>
                <p:cond evt="onClick" delay="0">
                  <p:tgtEl>
                    <p:spTgt spid="29"/>
                  </p:tgtEl>
                </p:cond>
              </p:nextCondLst>
            </p:seq>
            <p:seq concurrent="1" nextAc="seek">
              <p:cTn id="510" restart="whenNotActive" fill="hold" evtFilter="cancelBubble" nodeType="interactiveSeq">
                <p:stCondLst>
                  <p:cond evt="onClick" delay="0">
                    <p:tgtEl>
                      <p:spTgt spid="22"/>
                    </p:tgtEl>
                  </p:cond>
                </p:stCondLst>
                <p:endSync evt="end" delay="0">
                  <p:rtn val="all"/>
                </p:endSync>
                <p:childTnLst>
                  <p:par>
                    <p:cTn id="511" fill="hold">
                      <p:stCondLst>
                        <p:cond delay="0"/>
                      </p:stCondLst>
                      <p:childTnLst>
                        <p:par>
                          <p:cTn id="512" fill="hold">
                            <p:stCondLst>
                              <p:cond delay="0"/>
                            </p:stCondLst>
                            <p:childTnLst>
                              <p:par>
                                <p:cTn id="513" presetID="10" presetClass="entr" presetSubtype="0" fill="hold" grpId="23" nodeType="clickEffect">
                                  <p:stCondLst>
                                    <p:cond delay="0"/>
                                  </p:stCondLst>
                                  <p:childTnLst>
                                    <p:set>
                                      <p:cBhvr>
                                        <p:cTn id="514" dur="1" fill="hold">
                                          <p:stCondLst>
                                            <p:cond delay="0"/>
                                          </p:stCondLst>
                                        </p:cTn>
                                        <p:tgtEl>
                                          <p:spTgt spid="45"/>
                                        </p:tgtEl>
                                        <p:attrNameLst>
                                          <p:attrName>style.visibility</p:attrName>
                                        </p:attrNameLst>
                                      </p:cBhvr>
                                      <p:to>
                                        <p:strVal val="visible"/>
                                      </p:to>
                                    </p:set>
                                    <p:animEffect transition="in" filter="fade">
                                      <p:cBhvr>
                                        <p:cTn id="515" dur="500"/>
                                        <p:tgtEl>
                                          <p:spTgt spid="45"/>
                                        </p:tgtEl>
                                      </p:cBhvr>
                                    </p:animEffect>
                                  </p:childTnLst>
                                </p:cTn>
                              </p:par>
                              <p:par>
                                <p:cTn id="516" presetID="10" presetClass="entr" presetSubtype="0" fill="hold" nodeType="withEffect">
                                  <p:stCondLst>
                                    <p:cond delay="0"/>
                                  </p:stCondLst>
                                  <p:childTnLst>
                                    <p:set>
                                      <p:cBhvr>
                                        <p:cTn id="517" dur="1" fill="hold">
                                          <p:stCondLst>
                                            <p:cond delay="0"/>
                                          </p:stCondLst>
                                        </p:cTn>
                                        <p:tgtEl>
                                          <p:spTgt spid="27"/>
                                        </p:tgtEl>
                                        <p:attrNameLst>
                                          <p:attrName>style.visibility</p:attrName>
                                        </p:attrNameLst>
                                      </p:cBhvr>
                                      <p:to>
                                        <p:strVal val="visible"/>
                                      </p:to>
                                    </p:set>
                                    <p:animEffect transition="in" filter="fade">
                                      <p:cBhvr>
                                        <p:cTn id="518" dur="500"/>
                                        <p:tgtEl>
                                          <p:spTgt spid="27"/>
                                        </p:tgtEl>
                                      </p:cBhvr>
                                    </p:animEffect>
                                  </p:childTnLst>
                                </p:cTn>
                              </p:par>
                              <p:par>
                                <p:cTn id="519" presetID="10" presetClass="entr" presetSubtype="0" fill="hold" grpId="17" nodeType="withEffect">
                                  <p:stCondLst>
                                    <p:cond delay="0"/>
                                  </p:stCondLst>
                                  <p:childTnLst>
                                    <p:set>
                                      <p:cBhvr>
                                        <p:cTn id="520" dur="1" fill="hold">
                                          <p:stCondLst>
                                            <p:cond delay="0"/>
                                          </p:stCondLst>
                                        </p:cTn>
                                        <p:tgtEl>
                                          <p:spTgt spid="78"/>
                                        </p:tgtEl>
                                        <p:attrNameLst>
                                          <p:attrName>style.visibility</p:attrName>
                                        </p:attrNameLst>
                                      </p:cBhvr>
                                      <p:to>
                                        <p:strVal val="visible"/>
                                      </p:to>
                                    </p:set>
                                    <p:animEffect transition="in" filter="fade">
                                      <p:cBhvr>
                                        <p:cTn id="521" dur="500"/>
                                        <p:tgtEl>
                                          <p:spTgt spid="78"/>
                                        </p:tgtEl>
                                      </p:cBhvr>
                                    </p:animEffect>
                                  </p:childTnLst>
                                </p:cTn>
                              </p:par>
                            </p:childTnLst>
                          </p:cTn>
                        </p:par>
                      </p:childTnLst>
                    </p:cTn>
                  </p:par>
                </p:childTnLst>
              </p:cTn>
              <p:nextCondLst>
                <p:cond evt="onClick" delay="0">
                  <p:tgtEl>
                    <p:spTgt spid="22"/>
                  </p:tgtEl>
                </p:cond>
              </p:nextCondLst>
            </p:seq>
            <p:seq concurrent="1" nextAc="seek">
              <p:cTn id="522" restart="whenNotActive" fill="hold" evtFilter="cancelBubble" nodeType="interactiveSeq">
                <p:stCondLst>
                  <p:cond evt="onClick" delay="0">
                    <p:tgtEl>
                      <p:spTgt spid="28"/>
                    </p:tgtEl>
                  </p:cond>
                </p:stCondLst>
                <p:endSync evt="end" delay="0">
                  <p:rtn val="all"/>
                </p:endSync>
                <p:childTnLst>
                  <p:par>
                    <p:cTn id="523" fill="hold">
                      <p:stCondLst>
                        <p:cond delay="0"/>
                      </p:stCondLst>
                      <p:childTnLst>
                        <p:par>
                          <p:cTn id="524" fill="hold">
                            <p:stCondLst>
                              <p:cond delay="0"/>
                            </p:stCondLst>
                            <p:childTnLst>
                              <p:par>
                                <p:cTn id="525" presetID="10" presetClass="entr" presetSubtype="0" fill="hold" grpId="24" nodeType="clickEffect">
                                  <p:stCondLst>
                                    <p:cond delay="0"/>
                                  </p:stCondLst>
                                  <p:childTnLst>
                                    <p:set>
                                      <p:cBhvr>
                                        <p:cTn id="526" dur="1" fill="hold">
                                          <p:stCondLst>
                                            <p:cond delay="0"/>
                                          </p:stCondLst>
                                        </p:cTn>
                                        <p:tgtEl>
                                          <p:spTgt spid="45"/>
                                        </p:tgtEl>
                                        <p:attrNameLst>
                                          <p:attrName>style.visibility</p:attrName>
                                        </p:attrNameLst>
                                      </p:cBhvr>
                                      <p:to>
                                        <p:strVal val="visible"/>
                                      </p:to>
                                    </p:set>
                                    <p:animEffect transition="in" filter="fade">
                                      <p:cBhvr>
                                        <p:cTn id="527" dur="500"/>
                                        <p:tgtEl>
                                          <p:spTgt spid="45"/>
                                        </p:tgtEl>
                                      </p:cBhvr>
                                    </p:animEffect>
                                  </p:childTnLst>
                                </p:cTn>
                              </p:par>
                              <p:par>
                                <p:cTn id="528" presetID="10" presetClass="entr" presetSubtype="0" fill="hold" nodeType="withEffect">
                                  <p:stCondLst>
                                    <p:cond delay="0"/>
                                  </p:stCondLst>
                                  <p:childTnLst>
                                    <p:set>
                                      <p:cBhvr>
                                        <p:cTn id="529" dur="1" fill="hold">
                                          <p:stCondLst>
                                            <p:cond delay="0"/>
                                          </p:stCondLst>
                                        </p:cTn>
                                        <p:tgtEl>
                                          <p:spTgt spid="27"/>
                                        </p:tgtEl>
                                        <p:attrNameLst>
                                          <p:attrName>style.visibility</p:attrName>
                                        </p:attrNameLst>
                                      </p:cBhvr>
                                      <p:to>
                                        <p:strVal val="visible"/>
                                      </p:to>
                                    </p:set>
                                    <p:animEffect transition="in" filter="fade">
                                      <p:cBhvr>
                                        <p:cTn id="530" dur="500"/>
                                        <p:tgtEl>
                                          <p:spTgt spid="27"/>
                                        </p:tgtEl>
                                      </p:cBhvr>
                                    </p:animEffect>
                                  </p:childTnLst>
                                </p:cTn>
                              </p:par>
                              <p:par>
                                <p:cTn id="531" presetID="10" presetClass="entr" presetSubtype="0" fill="hold" grpId="19" nodeType="withEffect">
                                  <p:stCondLst>
                                    <p:cond delay="0"/>
                                  </p:stCondLst>
                                  <p:childTnLst>
                                    <p:set>
                                      <p:cBhvr>
                                        <p:cTn id="532" dur="1" fill="hold">
                                          <p:stCondLst>
                                            <p:cond delay="0"/>
                                          </p:stCondLst>
                                        </p:cTn>
                                        <p:tgtEl>
                                          <p:spTgt spid="77"/>
                                        </p:tgtEl>
                                        <p:attrNameLst>
                                          <p:attrName>style.visibility</p:attrName>
                                        </p:attrNameLst>
                                      </p:cBhvr>
                                      <p:to>
                                        <p:strVal val="visible"/>
                                      </p:to>
                                    </p:set>
                                    <p:animEffect transition="in" filter="fade">
                                      <p:cBhvr>
                                        <p:cTn id="533" dur="500"/>
                                        <p:tgtEl>
                                          <p:spTgt spid="77"/>
                                        </p:tgtEl>
                                      </p:cBhvr>
                                    </p:animEffect>
                                  </p:childTnLst>
                                </p:cTn>
                              </p:par>
                            </p:childTnLst>
                          </p:cTn>
                        </p:par>
                      </p:childTnLst>
                    </p:cTn>
                  </p:par>
                </p:childTnLst>
              </p:cTn>
              <p:nextCondLst>
                <p:cond evt="onClick" delay="0">
                  <p:tgtEl>
                    <p:spTgt spid="28"/>
                  </p:tgtEl>
                </p:cond>
              </p:nextCondLst>
            </p:seq>
            <p:seq concurrent="1" nextAc="seek">
              <p:cTn id="534" restart="whenNotActive" fill="hold" evtFilter="cancelBubble" nodeType="interactiveSeq">
                <p:stCondLst>
                  <p:cond evt="onClick" delay="0">
                    <p:tgtEl>
                      <p:spTgt spid="59"/>
                    </p:tgtEl>
                  </p:cond>
                </p:stCondLst>
                <p:endSync evt="end" delay="0">
                  <p:rtn val="all"/>
                </p:endSync>
                <p:childTnLst>
                  <p:par>
                    <p:cTn id="535" fill="hold">
                      <p:stCondLst>
                        <p:cond delay="0"/>
                      </p:stCondLst>
                      <p:childTnLst>
                        <p:par>
                          <p:cTn id="536" fill="hold">
                            <p:stCondLst>
                              <p:cond delay="0"/>
                            </p:stCondLst>
                            <p:childTnLst>
                              <p:par>
                                <p:cTn id="537" presetID="10" presetClass="entr" presetSubtype="0" fill="hold" grpId="25" nodeType="clickEffect">
                                  <p:stCondLst>
                                    <p:cond delay="0"/>
                                  </p:stCondLst>
                                  <p:childTnLst>
                                    <p:set>
                                      <p:cBhvr>
                                        <p:cTn id="538" dur="1" fill="hold">
                                          <p:stCondLst>
                                            <p:cond delay="0"/>
                                          </p:stCondLst>
                                        </p:cTn>
                                        <p:tgtEl>
                                          <p:spTgt spid="45"/>
                                        </p:tgtEl>
                                        <p:attrNameLst>
                                          <p:attrName>style.visibility</p:attrName>
                                        </p:attrNameLst>
                                      </p:cBhvr>
                                      <p:to>
                                        <p:strVal val="visible"/>
                                      </p:to>
                                    </p:set>
                                    <p:animEffect transition="in" filter="fade">
                                      <p:cBhvr>
                                        <p:cTn id="539" dur="500"/>
                                        <p:tgtEl>
                                          <p:spTgt spid="45"/>
                                        </p:tgtEl>
                                      </p:cBhvr>
                                    </p:animEffect>
                                  </p:childTnLst>
                                </p:cTn>
                              </p:par>
                              <p:par>
                                <p:cTn id="540" presetID="10" presetClass="entr" presetSubtype="0" fill="hold" nodeType="withEffect">
                                  <p:stCondLst>
                                    <p:cond delay="0"/>
                                  </p:stCondLst>
                                  <p:childTnLst>
                                    <p:set>
                                      <p:cBhvr>
                                        <p:cTn id="541" dur="1" fill="hold">
                                          <p:stCondLst>
                                            <p:cond delay="0"/>
                                          </p:stCondLst>
                                        </p:cTn>
                                        <p:tgtEl>
                                          <p:spTgt spid="27"/>
                                        </p:tgtEl>
                                        <p:attrNameLst>
                                          <p:attrName>style.visibility</p:attrName>
                                        </p:attrNameLst>
                                      </p:cBhvr>
                                      <p:to>
                                        <p:strVal val="visible"/>
                                      </p:to>
                                    </p:set>
                                    <p:animEffect transition="in" filter="fade">
                                      <p:cBhvr>
                                        <p:cTn id="542" dur="500"/>
                                        <p:tgtEl>
                                          <p:spTgt spid="27"/>
                                        </p:tgtEl>
                                      </p:cBhvr>
                                    </p:animEffect>
                                  </p:childTnLst>
                                </p:cTn>
                              </p:par>
                              <p:par>
                                <p:cTn id="543" presetID="10" presetClass="entr" presetSubtype="0" fill="hold" grpId="21" nodeType="withEffect">
                                  <p:stCondLst>
                                    <p:cond delay="0"/>
                                  </p:stCondLst>
                                  <p:childTnLst>
                                    <p:set>
                                      <p:cBhvr>
                                        <p:cTn id="544" dur="1" fill="hold">
                                          <p:stCondLst>
                                            <p:cond delay="0"/>
                                          </p:stCondLst>
                                        </p:cTn>
                                        <p:tgtEl>
                                          <p:spTgt spid="79"/>
                                        </p:tgtEl>
                                        <p:attrNameLst>
                                          <p:attrName>style.visibility</p:attrName>
                                        </p:attrNameLst>
                                      </p:cBhvr>
                                      <p:to>
                                        <p:strVal val="visible"/>
                                      </p:to>
                                    </p:set>
                                    <p:animEffect transition="in" filter="fade">
                                      <p:cBhvr>
                                        <p:cTn id="545" dur="500"/>
                                        <p:tgtEl>
                                          <p:spTgt spid="79"/>
                                        </p:tgtEl>
                                      </p:cBhvr>
                                    </p:animEffect>
                                  </p:childTnLst>
                                </p:cTn>
                              </p:par>
                            </p:childTnLst>
                          </p:cTn>
                        </p:par>
                      </p:childTnLst>
                    </p:cTn>
                  </p:par>
                </p:childTnLst>
              </p:cTn>
              <p:nextCondLst>
                <p:cond evt="onClick" delay="0">
                  <p:tgtEl>
                    <p:spTgt spid="59"/>
                  </p:tgtEl>
                </p:cond>
              </p:nextCondLst>
            </p:seq>
            <p:seq concurrent="1" nextAc="seek">
              <p:cTn id="546" restart="whenNotActive" fill="hold" evtFilter="cancelBubble" nodeType="interactiveSeq">
                <p:stCondLst>
                  <p:cond evt="onClick" delay="0">
                    <p:tgtEl>
                      <p:spTgt spid="60"/>
                    </p:tgtEl>
                  </p:cond>
                </p:stCondLst>
                <p:endSync evt="end" delay="0">
                  <p:rtn val="all"/>
                </p:endSync>
                <p:childTnLst>
                  <p:par>
                    <p:cTn id="547" fill="hold">
                      <p:stCondLst>
                        <p:cond delay="0"/>
                      </p:stCondLst>
                      <p:childTnLst>
                        <p:par>
                          <p:cTn id="548" fill="hold">
                            <p:stCondLst>
                              <p:cond delay="0"/>
                            </p:stCondLst>
                            <p:childTnLst>
                              <p:par>
                                <p:cTn id="549" presetID="10" presetClass="entr" presetSubtype="0" fill="hold" grpId="26" nodeType="clickEffect">
                                  <p:stCondLst>
                                    <p:cond delay="0"/>
                                  </p:stCondLst>
                                  <p:childTnLst>
                                    <p:set>
                                      <p:cBhvr>
                                        <p:cTn id="550" dur="1" fill="hold">
                                          <p:stCondLst>
                                            <p:cond delay="0"/>
                                          </p:stCondLst>
                                        </p:cTn>
                                        <p:tgtEl>
                                          <p:spTgt spid="45"/>
                                        </p:tgtEl>
                                        <p:attrNameLst>
                                          <p:attrName>style.visibility</p:attrName>
                                        </p:attrNameLst>
                                      </p:cBhvr>
                                      <p:to>
                                        <p:strVal val="visible"/>
                                      </p:to>
                                    </p:set>
                                    <p:animEffect transition="in" filter="fade">
                                      <p:cBhvr>
                                        <p:cTn id="551" dur="500"/>
                                        <p:tgtEl>
                                          <p:spTgt spid="45"/>
                                        </p:tgtEl>
                                      </p:cBhvr>
                                    </p:animEffect>
                                  </p:childTnLst>
                                </p:cTn>
                              </p:par>
                              <p:par>
                                <p:cTn id="552" presetID="10" presetClass="entr" presetSubtype="0" fill="hold" nodeType="withEffect">
                                  <p:stCondLst>
                                    <p:cond delay="0"/>
                                  </p:stCondLst>
                                  <p:childTnLst>
                                    <p:set>
                                      <p:cBhvr>
                                        <p:cTn id="553" dur="1" fill="hold">
                                          <p:stCondLst>
                                            <p:cond delay="0"/>
                                          </p:stCondLst>
                                        </p:cTn>
                                        <p:tgtEl>
                                          <p:spTgt spid="27"/>
                                        </p:tgtEl>
                                        <p:attrNameLst>
                                          <p:attrName>style.visibility</p:attrName>
                                        </p:attrNameLst>
                                      </p:cBhvr>
                                      <p:to>
                                        <p:strVal val="visible"/>
                                      </p:to>
                                    </p:set>
                                    <p:animEffect transition="in" filter="fade">
                                      <p:cBhvr>
                                        <p:cTn id="554" dur="500"/>
                                        <p:tgtEl>
                                          <p:spTgt spid="27"/>
                                        </p:tgtEl>
                                      </p:cBhvr>
                                    </p:animEffect>
                                  </p:childTnLst>
                                </p:cTn>
                              </p:par>
                              <p:par>
                                <p:cTn id="555" presetID="10" presetClass="entr" presetSubtype="0" fill="hold" grpId="23" nodeType="withEffect">
                                  <p:stCondLst>
                                    <p:cond delay="0"/>
                                  </p:stCondLst>
                                  <p:childTnLst>
                                    <p:set>
                                      <p:cBhvr>
                                        <p:cTn id="556" dur="1" fill="hold">
                                          <p:stCondLst>
                                            <p:cond delay="0"/>
                                          </p:stCondLst>
                                        </p:cTn>
                                        <p:tgtEl>
                                          <p:spTgt spid="80"/>
                                        </p:tgtEl>
                                        <p:attrNameLst>
                                          <p:attrName>style.visibility</p:attrName>
                                        </p:attrNameLst>
                                      </p:cBhvr>
                                      <p:to>
                                        <p:strVal val="visible"/>
                                      </p:to>
                                    </p:set>
                                    <p:animEffect transition="in" filter="fade">
                                      <p:cBhvr>
                                        <p:cTn id="557" dur="500"/>
                                        <p:tgtEl>
                                          <p:spTgt spid="80"/>
                                        </p:tgtEl>
                                      </p:cBhvr>
                                    </p:animEffect>
                                  </p:childTnLst>
                                </p:cTn>
                              </p:par>
                            </p:childTnLst>
                          </p:cTn>
                        </p:par>
                      </p:childTnLst>
                    </p:cTn>
                  </p:par>
                </p:childTnLst>
              </p:cTn>
              <p:nextCondLst>
                <p:cond evt="onClick" delay="0">
                  <p:tgtEl>
                    <p:spTgt spid="60"/>
                  </p:tgtEl>
                </p:cond>
              </p:nextCondLst>
            </p:seq>
            <p:seq concurrent="1" nextAc="seek">
              <p:cTn id="558" restart="whenNotActive" fill="hold" evtFilter="cancelBubble" nodeType="interactiveSeq">
                <p:stCondLst>
                  <p:cond evt="onClick" delay="0">
                    <p:tgtEl>
                      <p:spTgt spid="88"/>
                    </p:tgtEl>
                  </p:cond>
                </p:stCondLst>
                <p:endSync evt="end" delay="0">
                  <p:rtn val="all"/>
                </p:endSync>
                <p:childTnLst>
                  <p:par>
                    <p:cTn id="559" fill="hold">
                      <p:stCondLst>
                        <p:cond delay="0"/>
                      </p:stCondLst>
                      <p:childTnLst>
                        <p:par>
                          <p:cTn id="560" fill="hold">
                            <p:stCondLst>
                              <p:cond delay="0"/>
                            </p:stCondLst>
                            <p:childTnLst>
                              <p:par>
                                <p:cTn id="561" presetID="10" presetClass="entr" presetSubtype="0" fill="hold" grpId="27" nodeType="clickEffect">
                                  <p:stCondLst>
                                    <p:cond delay="0"/>
                                  </p:stCondLst>
                                  <p:childTnLst>
                                    <p:set>
                                      <p:cBhvr>
                                        <p:cTn id="562" dur="1" fill="hold">
                                          <p:stCondLst>
                                            <p:cond delay="0"/>
                                          </p:stCondLst>
                                        </p:cTn>
                                        <p:tgtEl>
                                          <p:spTgt spid="45"/>
                                        </p:tgtEl>
                                        <p:attrNameLst>
                                          <p:attrName>style.visibility</p:attrName>
                                        </p:attrNameLst>
                                      </p:cBhvr>
                                      <p:to>
                                        <p:strVal val="visible"/>
                                      </p:to>
                                    </p:set>
                                    <p:animEffect transition="in" filter="fade">
                                      <p:cBhvr>
                                        <p:cTn id="563" dur="500"/>
                                        <p:tgtEl>
                                          <p:spTgt spid="45"/>
                                        </p:tgtEl>
                                      </p:cBhvr>
                                    </p:animEffect>
                                  </p:childTnLst>
                                </p:cTn>
                              </p:par>
                              <p:par>
                                <p:cTn id="564" presetID="10" presetClass="entr" presetSubtype="0" fill="hold" nodeType="withEffect">
                                  <p:stCondLst>
                                    <p:cond delay="0"/>
                                  </p:stCondLst>
                                  <p:childTnLst>
                                    <p:set>
                                      <p:cBhvr>
                                        <p:cTn id="565" dur="1" fill="hold">
                                          <p:stCondLst>
                                            <p:cond delay="0"/>
                                          </p:stCondLst>
                                        </p:cTn>
                                        <p:tgtEl>
                                          <p:spTgt spid="27"/>
                                        </p:tgtEl>
                                        <p:attrNameLst>
                                          <p:attrName>style.visibility</p:attrName>
                                        </p:attrNameLst>
                                      </p:cBhvr>
                                      <p:to>
                                        <p:strVal val="visible"/>
                                      </p:to>
                                    </p:set>
                                    <p:animEffect transition="in" filter="fade">
                                      <p:cBhvr>
                                        <p:cTn id="566" dur="500"/>
                                        <p:tgtEl>
                                          <p:spTgt spid="27"/>
                                        </p:tgtEl>
                                      </p:cBhvr>
                                    </p:animEffect>
                                  </p:childTnLst>
                                </p:cTn>
                              </p:par>
                              <p:par>
                                <p:cTn id="567" presetID="10" presetClass="entr" presetSubtype="0" fill="hold" grpId="25" nodeType="withEffect">
                                  <p:stCondLst>
                                    <p:cond delay="0"/>
                                  </p:stCondLst>
                                  <p:childTnLst>
                                    <p:set>
                                      <p:cBhvr>
                                        <p:cTn id="568" dur="1" fill="hold">
                                          <p:stCondLst>
                                            <p:cond delay="0"/>
                                          </p:stCondLst>
                                        </p:cTn>
                                        <p:tgtEl>
                                          <p:spTgt spid="92"/>
                                        </p:tgtEl>
                                        <p:attrNameLst>
                                          <p:attrName>style.visibility</p:attrName>
                                        </p:attrNameLst>
                                      </p:cBhvr>
                                      <p:to>
                                        <p:strVal val="visible"/>
                                      </p:to>
                                    </p:set>
                                    <p:animEffect transition="in" filter="fade">
                                      <p:cBhvr>
                                        <p:cTn id="569" dur="500"/>
                                        <p:tgtEl>
                                          <p:spTgt spid="92"/>
                                        </p:tgtEl>
                                      </p:cBhvr>
                                    </p:animEffect>
                                  </p:childTnLst>
                                </p:cTn>
                              </p:par>
                            </p:childTnLst>
                          </p:cTn>
                        </p:par>
                      </p:childTnLst>
                    </p:cTn>
                  </p:par>
                </p:childTnLst>
              </p:cTn>
              <p:nextCondLst>
                <p:cond evt="onClick" delay="0">
                  <p:tgtEl>
                    <p:spTgt spid="88"/>
                  </p:tgtEl>
                </p:cond>
              </p:nextCondLst>
            </p:seq>
            <p:seq concurrent="1" nextAc="seek">
              <p:cTn id="570" restart="whenNotActive" fill="hold" evtFilter="cancelBubble" nodeType="interactiveSeq">
                <p:stCondLst>
                  <p:cond evt="onClick" delay="0">
                    <p:tgtEl>
                      <p:spTgt spid="61"/>
                    </p:tgtEl>
                  </p:cond>
                </p:stCondLst>
                <p:endSync evt="end" delay="0">
                  <p:rtn val="all"/>
                </p:endSync>
                <p:childTnLst>
                  <p:par>
                    <p:cTn id="571" fill="hold">
                      <p:stCondLst>
                        <p:cond delay="0"/>
                      </p:stCondLst>
                      <p:childTnLst>
                        <p:par>
                          <p:cTn id="572" fill="hold">
                            <p:stCondLst>
                              <p:cond delay="0"/>
                            </p:stCondLst>
                            <p:childTnLst>
                              <p:par>
                                <p:cTn id="573" presetID="10" presetClass="entr" presetSubtype="0" fill="hold" grpId="28" nodeType="clickEffect">
                                  <p:stCondLst>
                                    <p:cond delay="0"/>
                                  </p:stCondLst>
                                  <p:childTnLst>
                                    <p:set>
                                      <p:cBhvr>
                                        <p:cTn id="574" dur="1" fill="hold">
                                          <p:stCondLst>
                                            <p:cond delay="0"/>
                                          </p:stCondLst>
                                        </p:cTn>
                                        <p:tgtEl>
                                          <p:spTgt spid="45"/>
                                        </p:tgtEl>
                                        <p:attrNameLst>
                                          <p:attrName>style.visibility</p:attrName>
                                        </p:attrNameLst>
                                      </p:cBhvr>
                                      <p:to>
                                        <p:strVal val="visible"/>
                                      </p:to>
                                    </p:set>
                                    <p:animEffect transition="in" filter="fade">
                                      <p:cBhvr>
                                        <p:cTn id="575" dur="500"/>
                                        <p:tgtEl>
                                          <p:spTgt spid="45"/>
                                        </p:tgtEl>
                                      </p:cBhvr>
                                    </p:animEffect>
                                  </p:childTnLst>
                                </p:cTn>
                              </p:par>
                              <p:par>
                                <p:cTn id="576" presetID="10" presetClass="entr" presetSubtype="0" fill="hold" nodeType="withEffect">
                                  <p:stCondLst>
                                    <p:cond delay="0"/>
                                  </p:stCondLst>
                                  <p:childTnLst>
                                    <p:set>
                                      <p:cBhvr>
                                        <p:cTn id="577" dur="1" fill="hold">
                                          <p:stCondLst>
                                            <p:cond delay="0"/>
                                          </p:stCondLst>
                                        </p:cTn>
                                        <p:tgtEl>
                                          <p:spTgt spid="27"/>
                                        </p:tgtEl>
                                        <p:attrNameLst>
                                          <p:attrName>style.visibility</p:attrName>
                                        </p:attrNameLst>
                                      </p:cBhvr>
                                      <p:to>
                                        <p:strVal val="visible"/>
                                      </p:to>
                                    </p:set>
                                    <p:animEffect transition="in" filter="fade">
                                      <p:cBhvr>
                                        <p:cTn id="578" dur="500"/>
                                        <p:tgtEl>
                                          <p:spTgt spid="27"/>
                                        </p:tgtEl>
                                      </p:cBhvr>
                                    </p:animEffect>
                                  </p:childTnLst>
                                </p:cTn>
                              </p:par>
                              <p:par>
                                <p:cTn id="579" presetID="10" presetClass="entr" presetSubtype="0" fill="hold" grpId="25" nodeType="withEffect">
                                  <p:stCondLst>
                                    <p:cond delay="0"/>
                                  </p:stCondLst>
                                  <p:childTnLst>
                                    <p:set>
                                      <p:cBhvr>
                                        <p:cTn id="580" dur="1" fill="hold">
                                          <p:stCondLst>
                                            <p:cond delay="0"/>
                                          </p:stCondLst>
                                        </p:cTn>
                                        <p:tgtEl>
                                          <p:spTgt spid="3"/>
                                        </p:tgtEl>
                                        <p:attrNameLst>
                                          <p:attrName>style.visibility</p:attrName>
                                        </p:attrNameLst>
                                      </p:cBhvr>
                                      <p:to>
                                        <p:strVal val="visible"/>
                                      </p:to>
                                    </p:set>
                                    <p:animEffect transition="in" filter="fade">
                                      <p:cBhvr>
                                        <p:cTn id="581" dur="500"/>
                                        <p:tgtEl>
                                          <p:spTgt spid="3"/>
                                        </p:tgtEl>
                                      </p:cBhvr>
                                    </p:animEffect>
                                  </p:childTnLst>
                                </p:cTn>
                              </p:par>
                            </p:childTnLst>
                          </p:cTn>
                        </p:par>
                      </p:childTnLst>
                    </p:cTn>
                  </p:par>
                </p:childTnLst>
              </p:cTn>
              <p:nextCondLst>
                <p:cond evt="onClick" delay="0">
                  <p:tgtEl>
                    <p:spTgt spid="61"/>
                  </p:tgtEl>
                </p:cond>
              </p:nextCondLst>
            </p:seq>
            <p:seq concurrent="1" nextAc="seek">
              <p:cTn id="582" restart="whenNotActive" fill="hold" evtFilter="cancelBubble" nodeType="interactiveSeq">
                <p:stCondLst>
                  <p:cond evt="onClick" delay="0">
                    <p:tgtEl>
                      <p:spTgt spid="62"/>
                    </p:tgtEl>
                  </p:cond>
                </p:stCondLst>
                <p:endSync evt="end" delay="0">
                  <p:rtn val="all"/>
                </p:endSync>
                <p:childTnLst>
                  <p:par>
                    <p:cTn id="583" fill="hold">
                      <p:stCondLst>
                        <p:cond delay="0"/>
                      </p:stCondLst>
                      <p:childTnLst>
                        <p:par>
                          <p:cTn id="584" fill="hold">
                            <p:stCondLst>
                              <p:cond delay="0"/>
                            </p:stCondLst>
                            <p:childTnLst>
                              <p:par>
                                <p:cTn id="585" presetID="10" presetClass="entr" presetSubtype="0" fill="hold" grpId="29" nodeType="clickEffect">
                                  <p:stCondLst>
                                    <p:cond delay="0"/>
                                  </p:stCondLst>
                                  <p:childTnLst>
                                    <p:set>
                                      <p:cBhvr>
                                        <p:cTn id="586" dur="1" fill="hold">
                                          <p:stCondLst>
                                            <p:cond delay="0"/>
                                          </p:stCondLst>
                                        </p:cTn>
                                        <p:tgtEl>
                                          <p:spTgt spid="45"/>
                                        </p:tgtEl>
                                        <p:attrNameLst>
                                          <p:attrName>style.visibility</p:attrName>
                                        </p:attrNameLst>
                                      </p:cBhvr>
                                      <p:to>
                                        <p:strVal val="visible"/>
                                      </p:to>
                                    </p:set>
                                    <p:animEffect transition="in" filter="fade">
                                      <p:cBhvr>
                                        <p:cTn id="587" dur="500"/>
                                        <p:tgtEl>
                                          <p:spTgt spid="45"/>
                                        </p:tgtEl>
                                      </p:cBhvr>
                                    </p:animEffect>
                                  </p:childTnLst>
                                </p:cTn>
                              </p:par>
                              <p:par>
                                <p:cTn id="588" presetID="10" presetClass="entr" presetSubtype="0" fill="hold" nodeType="withEffect">
                                  <p:stCondLst>
                                    <p:cond delay="0"/>
                                  </p:stCondLst>
                                  <p:childTnLst>
                                    <p:set>
                                      <p:cBhvr>
                                        <p:cTn id="589" dur="1" fill="hold">
                                          <p:stCondLst>
                                            <p:cond delay="0"/>
                                          </p:stCondLst>
                                        </p:cTn>
                                        <p:tgtEl>
                                          <p:spTgt spid="27"/>
                                        </p:tgtEl>
                                        <p:attrNameLst>
                                          <p:attrName>style.visibility</p:attrName>
                                        </p:attrNameLst>
                                      </p:cBhvr>
                                      <p:to>
                                        <p:strVal val="visible"/>
                                      </p:to>
                                    </p:set>
                                    <p:animEffect transition="in" filter="fade">
                                      <p:cBhvr>
                                        <p:cTn id="590" dur="500"/>
                                        <p:tgtEl>
                                          <p:spTgt spid="27"/>
                                        </p:tgtEl>
                                      </p:cBhvr>
                                    </p:animEffect>
                                  </p:childTnLst>
                                </p:cTn>
                              </p:par>
                              <p:par>
                                <p:cTn id="591" presetID="10" presetClass="entr" presetSubtype="0" fill="hold" grpId="27" nodeType="withEffect">
                                  <p:stCondLst>
                                    <p:cond delay="0"/>
                                  </p:stCondLst>
                                  <p:childTnLst>
                                    <p:set>
                                      <p:cBhvr>
                                        <p:cTn id="592" dur="1" fill="hold">
                                          <p:stCondLst>
                                            <p:cond delay="0"/>
                                          </p:stCondLst>
                                        </p:cTn>
                                        <p:tgtEl>
                                          <p:spTgt spid="81"/>
                                        </p:tgtEl>
                                        <p:attrNameLst>
                                          <p:attrName>style.visibility</p:attrName>
                                        </p:attrNameLst>
                                      </p:cBhvr>
                                      <p:to>
                                        <p:strVal val="visible"/>
                                      </p:to>
                                    </p:set>
                                    <p:animEffect transition="in" filter="fade">
                                      <p:cBhvr>
                                        <p:cTn id="593" dur="500"/>
                                        <p:tgtEl>
                                          <p:spTgt spid="81"/>
                                        </p:tgtEl>
                                      </p:cBhvr>
                                    </p:animEffect>
                                  </p:childTnLst>
                                </p:cTn>
                              </p:par>
                            </p:childTnLst>
                          </p:cTn>
                        </p:par>
                      </p:childTnLst>
                    </p:cTn>
                  </p:par>
                </p:childTnLst>
              </p:cTn>
              <p:nextCondLst>
                <p:cond evt="onClick" delay="0">
                  <p:tgtEl>
                    <p:spTgt spid="62"/>
                  </p:tgtEl>
                </p:cond>
              </p:nextCondLst>
            </p:seq>
            <p:seq concurrent="1" nextAc="seek">
              <p:cTn id="594" restart="whenNotActive" fill="hold" evtFilter="cancelBubble" nodeType="interactiveSeq">
                <p:stCondLst>
                  <p:cond evt="onClick" delay="0">
                    <p:tgtEl>
                      <p:spTgt spid="63"/>
                    </p:tgtEl>
                  </p:cond>
                </p:stCondLst>
                <p:endSync evt="end" delay="0">
                  <p:rtn val="all"/>
                </p:endSync>
                <p:childTnLst>
                  <p:par>
                    <p:cTn id="595" fill="hold">
                      <p:stCondLst>
                        <p:cond delay="0"/>
                      </p:stCondLst>
                      <p:childTnLst>
                        <p:par>
                          <p:cTn id="596" fill="hold">
                            <p:stCondLst>
                              <p:cond delay="0"/>
                            </p:stCondLst>
                            <p:childTnLst>
                              <p:par>
                                <p:cTn id="597" presetID="10" presetClass="entr" presetSubtype="0" fill="hold" grpId="30" nodeType="clickEffect">
                                  <p:stCondLst>
                                    <p:cond delay="0"/>
                                  </p:stCondLst>
                                  <p:childTnLst>
                                    <p:set>
                                      <p:cBhvr>
                                        <p:cTn id="598" dur="1" fill="hold">
                                          <p:stCondLst>
                                            <p:cond delay="0"/>
                                          </p:stCondLst>
                                        </p:cTn>
                                        <p:tgtEl>
                                          <p:spTgt spid="45"/>
                                        </p:tgtEl>
                                        <p:attrNameLst>
                                          <p:attrName>style.visibility</p:attrName>
                                        </p:attrNameLst>
                                      </p:cBhvr>
                                      <p:to>
                                        <p:strVal val="visible"/>
                                      </p:to>
                                    </p:set>
                                    <p:animEffect transition="in" filter="fade">
                                      <p:cBhvr>
                                        <p:cTn id="599" dur="500"/>
                                        <p:tgtEl>
                                          <p:spTgt spid="45"/>
                                        </p:tgtEl>
                                      </p:cBhvr>
                                    </p:animEffect>
                                  </p:childTnLst>
                                </p:cTn>
                              </p:par>
                              <p:par>
                                <p:cTn id="600" presetID="10" presetClass="entr" presetSubtype="0" fill="hold" nodeType="withEffect">
                                  <p:stCondLst>
                                    <p:cond delay="0"/>
                                  </p:stCondLst>
                                  <p:childTnLst>
                                    <p:set>
                                      <p:cBhvr>
                                        <p:cTn id="601" dur="1" fill="hold">
                                          <p:stCondLst>
                                            <p:cond delay="0"/>
                                          </p:stCondLst>
                                        </p:cTn>
                                        <p:tgtEl>
                                          <p:spTgt spid="27"/>
                                        </p:tgtEl>
                                        <p:attrNameLst>
                                          <p:attrName>style.visibility</p:attrName>
                                        </p:attrNameLst>
                                      </p:cBhvr>
                                      <p:to>
                                        <p:strVal val="visible"/>
                                      </p:to>
                                    </p:set>
                                    <p:animEffect transition="in" filter="fade">
                                      <p:cBhvr>
                                        <p:cTn id="602" dur="500"/>
                                        <p:tgtEl>
                                          <p:spTgt spid="27"/>
                                        </p:tgtEl>
                                      </p:cBhvr>
                                    </p:animEffect>
                                  </p:childTnLst>
                                </p:cTn>
                              </p:par>
                              <p:par>
                                <p:cTn id="603" presetID="10" presetClass="entr" presetSubtype="0" fill="hold" grpId="27" nodeType="withEffect">
                                  <p:stCondLst>
                                    <p:cond delay="0"/>
                                  </p:stCondLst>
                                  <p:childTnLst>
                                    <p:set>
                                      <p:cBhvr>
                                        <p:cTn id="604" dur="1" fill="hold">
                                          <p:stCondLst>
                                            <p:cond delay="0"/>
                                          </p:stCondLst>
                                        </p:cTn>
                                        <p:tgtEl>
                                          <p:spTgt spid="82"/>
                                        </p:tgtEl>
                                        <p:attrNameLst>
                                          <p:attrName>style.visibility</p:attrName>
                                        </p:attrNameLst>
                                      </p:cBhvr>
                                      <p:to>
                                        <p:strVal val="visible"/>
                                      </p:to>
                                    </p:set>
                                    <p:animEffect transition="in" filter="fade">
                                      <p:cBhvr>
                                        <p:cTn id="605" dur="500"/>
                                        <p:tgtEl>
                                          <p:spTgt spid="82"/>
                                        </p:tgtEl>
                                      </p:cBhvr>
                                    </p:animEffect>
                                  </p:childTnLst>
                                </p:cTn>
                              </p:par>
                            </p:childTnLst>
                          </p:cTn>
                        </p:par>
                      </p:childTnLst>
                    </p:cTn>
                  </p:par>
                </p:childTnLst>
              </p:cTn>
              <p:nextCondLst>
                <p:cond evt="onClick" delay="0">
                  <p:tgtEl>
                    <p:spTgt spid="63"/>
                  </p:tgtEl>
                </p:cond>
              </p:nextCondLst>
            </p:seq>
            <p:seq concurrent="1" nextAc="seek">
              <p:cTn id="606" restart="whenNotActive" fill="hold" evtFilter="cancelBubble" nodeType="interactiveSeq">
                <p:stCondLst>
                  <p:cond evt="onClick" delay="0">
                    <p:tgtEl>
                      <p:spTgt spid="64"/>
                    </p:tgtEl>
                  </p:cond>
                </p:stCondLst>
                <p:endSync evt="end" delay="0">
                  <p:rtn val="all"/>
                </p:endSync>
                <p:childTnLst>
                  <p:par>
                    <p:cTn id="607" fill="hold">
                      <p:stCondLst>
                        <p:cond delay="0"/>
                      </p:stCondLst>
                      <p:childTnLst>
                        <p:par>
                          <p:cTn id="608" fill="hold">
                            <p:stCondLst>
                              <p:cond delay="0"/>
                            </p:stCondLst>
                            <p:childTnLst>
                              <p:par>
                                <p:cTn id="609" presetID="10" presetClass="entr" presetSubtype="0" fill="hold" grpId="31" nodeType="clickEffect">
                                  <p:stCondLst>
                                    <p:cond delay="0"/>
                                  </p:stCondLst>
                                  <p:childTnLst>
                                    <p:set>
                                      <p:cBhvr>
                                        <p:cTn id="610" dur="1" fill="hold">
                                          <p:stCondLst>
                                            <p:cond delay="0"/>
                                          </p:stCondLst>
                                        </p:cTn>
                                        <p:tgtEl>
                                          <p:spTgt spid="45"/>
                                        </p:tgtEl>
                                        <p:attrNameLst>
                                          <p:attrName>style.visibility</p:attrName>
                                        </p:attrNameLst>
                                      </p:cBhvr>
                                      <p:to>
                                        <p:strVal val="visible"/>
                                      </p:to>
                                    </p:set>
                                    <p:animEffect transition="in" filter="fade">
                                      <p:cBhvr>
                                        <p:cTn id="611" dur="500"/>
                                        <p:tgtEl>
                                          <p:spTgt spid="45"/>
                                        </p:tgtEl>
                                      </p:cBhvr>
                                    </p:animEffect>
                                  </p:childTnLst>
                                </p:cTn>
                              </p:par>
                              <p:par>
                                <p:cTn id="612" presetID="10" presetClass="entr" presetSubtype="0" fill="hold" nodeType="withEffect">
                                  <p:stCondLst>
                                    <p:cond delay="0"/>
                                  </p:stCondLst>
                                  <p:childTnLst>
                                    <p:set>
                                      <p:cBhvr>
                                        <p:cTn id="613" dur="1" fill="hold">
                                          <p:stCondLst>
                                            <p:cond delay="0"/>
                                          </p:stCondLst>
                                        </p:cTn>
                                        <p:tgtEl>
                                          <p:spTgt spid="27"/>
                                        </p:tgtEl>
                                        <p:attrNameLst>
                                          <p:attrName>style.visibility</p:attrName>
                                        </p:attrNameLst>
                                      </p:cBhvr>
                                      <p:to>
                                        <p:strVal val="visible"/>
                                      </p:to>
                                    </p:set>
                                    <p:animEffect transition="in" filter="fade">
                                      <p:cBhvr>
                                        <p:cTn id="614" dur="500"/>
                                        <p:tgtEl>
                                          <p:spTgt spid="27"/>
                                        </p:tgtEl>
                                      </p:cBhvr>
                                    </p:animEffect>
                                  </p:childTnLst>
                                </p:cTn>
                              </p:par>
                              <p:par>
                                <p:cTn id="615" presetID="10" presetClass="entr" presetSubtype="0" fill="hold" grpId="27" nodeType="withEffect">
                                  <p:stCondLst>
                                    <p:cond delay="0"/>
                                  </p:stCondLst>
                                  <p:childTnLst>
                                    <p:set>
                                      <p:cBhvr>
                                        <p:cTn id="616" dur="1" fill="hold">
                                          <p:stCondLst>
                                            <p:cond delay="0"/>
                                          </p:stCondLst>
                                        </p:cTn>
                                        <p:tgtEl>
                                          <p:spTgt spid="83"/>
                                        </p:tgtEl>
                                        <p:attrNameLst>
                                          <p:attrName>style.visibility</p:attrName>
                                        </p:attrNameLst>
                                      </p:cBhvr>
                                      <p:to>
                                        <p:strVal val="visible"/>
                                      </p:to>
                                    </p:set>
                                    <p:animEffect transition="in" filter="fade">
                                      <p:cBhvr>
                                        <p:cTn id="617" dur="500"/>
                                        <p:tgtEl>
                                          <p:spTgt spid="83"/>
                                        </p:tgtEl>
                                      </p:cBhvr>
                                    </p:animEffect>
                                  </p:childTnLst>
                                </p:cTn>
                              </p:par>
                            </p:childTnLst>
                          </p:cTn>
                        </p:par>
                      </p:childTnLst>
                    </p:cTn>
                  </p:par>
                </p:childTnLst>
              </p:cTn>
              <p:nextCondLst>
                <p:cond evt="onClick" delay="0">
                  <p:tgtEl>
                    <p:spTgt spid="64"/>
                  </p:tgtEl>
                </p:cond>
              </p:nextCondLst>
            </p:seq>
            <p:seq concurrent="1" nextAc="seek">
              <p:cTn id="618" restart="whenNotActive" fill="hold" evtFilter="cancelBubble" nodeType="interactiveSeq">
                <p:stCondLst>
                  <p:cond evt="onClick" delay="0">
                    <p:tgtEl>
                      <p:spTgt spid="65"/>
                    </p:tgtEl>
                  </p:cond>
                </p:stCondLst>
                <p:endSync evt="end" delay="0">
                  <p:rtn val="all"/>
                </p:endSync>
                <p:childTnLst>
                  <p:par>
                    <p:cTn id="619" fill="hold">
                      <p:stCondLst>
                        <p:cond delay="0"/>
                      </p:stCondLst>
                      <p:childTnLst>
                        <p:par>
                          <p:cTn id="620" fill="hold">
                            <p:stCondLst>
                              <p:cond delay="0"/>
                            </p:stCondLst>
                            <p:childTnLst>
                              <p:par>
                                <p:cTn id="621" presetID="10" presetClass="entr" presetSubtype="0" fill="hold" grpId="32" nodeType="clickEffect">
                                  <p:stCondLst>
                                    <p:cond delay="0"/>
                                  </p:stCondLst>
                                  <p:childTnLst>
                                    <p:set>
                                      <p:cBhvr>
                                        <p:cTn id="622" dur="1" fill="hold">
                                          <p:stCondLst>
                                            <p:cond delay="0"/>
                                          </p:stCondLst>
                                        </p:cTn>
                                        <p:tgtEl>
                                          <p:spTgt spid="45"/>
                                        </p:tgtEl>
                                        <p:attrNameLst>
                                          <p:attrName>style.visibility</p:attrName>
                                        </p:attrNameLst>
                                      </p:cBhvr>
                                      <p:to>
                                        <p:strVal val="visible"/>
                                      </p:to>
                                    </p:set>
                                    <p:animEffect transition="in" filter="fade">
                                      <p:cBhvr>
                                        <p:cTn id="623" dur="500"/>
                                        <p:tgtEl>
                                          <p:spTgt spid="45"/>
                                        </p:tgtEl>
                                      </p:cBhvr>
                                    </p:animEffect>
                                  </p:childTnLst>
                                </p:cTn>
                              </p:par>
                              <p:par>
                                <p:cTn id="624" presetID="10" presetClass="entr" presetSubtype="0" fill="hold" nodeType="withEffect">
                                  <p:stCondLst>
                                    <p:cond delay="0"/>
                                  </p:stCondLst>
                                  <p:childTnLst>
                                    <p:set>
                                      <p:cBhvr>
                                        <p:cTn id="625" dur="1" fill="hold">
                                          <p:stCondLst>
                                            <p:cond delay="0"/>
                                          </p:stCondLst>
                                        </p:cTn>
                                        <p:tgtEl>
                                          <p:spTgt spid="27"/>
                                        </p:tgtEl>
                                        <p:attrNameLst>
                                          <p:attrName>style.visibility</p:attrName>
                                        </p:attrNameLst>
                                      </p:cBhvr>
                                      <p:to>
                                        <p:strVal val="visible"/>
                                      </p:to>
                                    </p:set>
                                    <p:animEffect transition="in" filter="fade">
                                      <p:cBhvr>
                                        <p:cTn id="626" dur="500"/>
                                        <p:tgtEl>
                                          <p:spTgt spid="27"/>
                                        </p:tgtEl>
                                      </p:cBhvr>
                                    </p:animEffect>
                                  </p:childTnLst>
                                </p:cTn>
                              </p:par>
                              <p:par>
                                <p:cTn id="627" presetID="10" presetClass="entr" presetSubtype="0" fill="hold" grpId="27" nodeType="withEffect">
                                  <p:stCondLst>
                                    <p:cond delay="0"/>
                                  </p:stCondLst>
                                  <p:childTnLst>
                                    <p:set>
                                      <p:cBhvr>
                                        <p:cTn id="628" dur="1" fill="hold">
                                          <p:stCondLst>
                                            <p:cond delay="0"/>
                                          </p:stCondLst>
                                        </p:cTn>
                                        <p:tgtEl>
                                          <p:spTgt spid="84"/>
                                        </p:tgtEl>
                                        <p:attrNameLst>
                                          <p:attrName>style.visibility</p:attrName>
                                        </p:attrNameLst>
                                      </p:cBhvr>
                                      <p:to>
                                        <p:strVal val="visible"/>
                                      </p:to>
                                    </p:set>
                                    <p:animEffect transition="in" filter="fade">
                                      <p:cBhvr>
                                        <p:cTn id="629" dur="500"/>
                                        <p:tgtEl>
                                          <p:spTgt spid="84"/>
                                        </p:tgtEl>
                                      </p:cBhvr>
                                    </p:animEffect>
                                  </p:childTnLst>
                                </p:cTn>
                              </p:par>
                            </p:childTnLst>
                          </p:cTn>
                        </p:par>
                      </p:childTnLst>
                    </p:cTn>
                  </p:par>
                </p:childTnLst>
              </p:cTn>
              <p:nextCondLst>
                <p:cond evt="onClick" delay="0">
                  <p:tgtEl>
                    <p:spTgt spid="65"/>
                  </p:tgtEl>
                </p:cond>
              </p:nextCondLst>
            </p:seq>
            <p:seq concurrent="1" nextAc="seek">
              <p:cTn id="630" restart="whenNotActive" fill="hold" evtFilter="cancelBubble" nodeType="interactiveSeq">
                <p:stCondLst>
                  <p:cond evt="onClick" delay="0">
                    <p:tgtEl>
                      <p:spTgt spid="67"/>
                    </p:tgtEl>
                  </p:cond>
                </p:stCondLst>
                <p:endSync evt="end" delay="0">
                  <p:rtn val="all"/>
                </p:endSync>
                <p:childTnLst>
                  <p:par>
                    <p:cTn id="631" fill="hold">
                      <p:stCondLst>
                        <p:cond delay="0"/>
                      </p:stCondLst>
                      <p:childTnLst>
                        <p:par>
                          <p:cTn id="632" fill="hold">
                            <p:stCondLst>
                              <p:cond delay="0"/>
                            </p:stCondLst>
                            <p:childTnLst>
                              <p:par>
                                <p:cTn id="633" presetID="10" presetClass="entr" presetSubtype="0" fill="hold" grpId="34" nodeType="clickEffect">
                                  <p:stCondLst>
                                    <p:cond delay="0"/>
                                  </p:stCondLst>
                                  <p:childTnLst>
                                    <p:set>
                                      <p:cBhvr>
                                        <p:cTn id="634" dur="1" fill="hold">
                                          <p:stCondLst>
                                            <p:cond delay="0"/>
                                          </p:stCondLst>
                                        </p:cTn>
                                        <p:tgtEl>
                                          <p:spTgt spid="45"/>
                                        </p:tgtEl>
                                        <p:attrNameLst>
                                          <p:attrName>style.visibility</p:attrName>
                                        </p:attrNameLst>
                                      </p:cBhvr>
                                      <p:to>
                                        <p:strVal val="visible"/>
                                      </p:to>
                                    </p:set>
                                    <p:animEffect transition="in" filter="fade">
                                      <p:cBhvr>
                                        <p:cTn id="635" dur="500"/>
                                        <p:tgtEl>
                                          <p:spTgt spid="45"/>
                                        </p:tgtEl>
                                      </p:cBhvr>
                                    </p:animEffect>
                                  </p:childTnLst>
                                </p:cTn>
                              </p:par>
                              <p:par>
                                <p:cTn id="636" presetID="10" presetClass="entr" presetSubtype="0" fill="hold" nodeType="withEffect">
                                  <p:stCondLst>
                                    <p:cond delay="0"/>
                                  </p:stCondLst>
                                  <p:childTnLst>
                                    <p:set>
                                      <p:cBhvr>
                                        <p:cTn id="637" dur="1" fill="hold">
                                          <p:stCondLst>
                                            <p:cond delay="0"/>
                                          </p:stCondLst>
                                        </p:cTn>
                                        <p:tgtEl>
                                          <p:spTgt spid="27"/>
                                        </p:tgtEl>
                                        <p:attrNameLst>
                                          <p:attrName>style.visibility</p:attrName>
                                        </p:attrNameLst>
                                      </p:cBhvr>
                                      <p:to>
                                        <p:strVal val="visible"/>
                                      </p:to>
                                    </p:set>
                                    <p:animEffect transition="in" filter="fade">
                                      <p:cBhvr>
                                        <p:cTn id="638" dur="500"/>
                                        <p:tgtEl>
                                          <p:spTgt spid="27"/>
                                        </p:tgtEl>
                                      </p:cBhvr>
                                    </p:animEffect>
                                  </p:childTnLst>
                                </p:cTn>
                              </p:par>
                              <p:par>
                                <p:cTn id="639" presetID="10" presetClass="entr" presetSubtype="0" fill="hold" grpId="27" nodeType="withEffect">
                                  <p:stCondLst>
                                    <p:cond delay="0"/>
                                  </p:stCondLst>
                                  <p:childTnLst>
                                    <p:set>
                                      <p:cBhvr>
                                        <p:cTn id="640" dur="1" fill="hold">
                                          <p:stCondLst>
                                            <p:cond delay="0"/>
                                          </p:stCondLst>
                                        </p:cTn>
                                        <p:tgtEl>
                                          <p:spTgt spid="86"/>
                                        </p:tgtEl>
                                        <p:attrNameLst>
                                          <p:attrName>style.visibility</p:attrName>
                                        </p:attrNameLst>
                                      </p:cBhvr>
                                      <p:to>
                                        <p:strVal val="visible"/>
                                      </p:to>
                                    </p:set>
                                    <p:animEffect transition="in" filter="fade">
                                      <p:cBhvr>
                                        <p:cTn id="641" dur="500"/>
                                        <p:tgtEl>
                                          <p:spTgt spid="86"/>
                                        </p:tgtEl>
                                      </p:cBhvr>
                                    </p:animEffect>
                                  </p:childTnLst>
                                </p:cTn>
                              </p:par>
                            </p:childTnLst>
                          </p:cTn>
                        </p:par>
                      </p:childTnLst>
                    </p:cTn>
                  </p:par>
                </p:childTnLst>
              </p:cTn>
              <p:nextCondLst>
                <p:cond evt="onClick" delay="0">
                  <p:tgtEl>
                    <p:spTgt spid="67"/>
                  </p:tgtEl>
                </p:cond>
              </p:nextCondLst>
            </p:seq>
            <p:seq concurrent="1" nextAc="seek">
              <p:cTn id="642" restart="whenNotActive" fill="hold" evtFilter="cancelBubble" nodeType="interactiveSeq">
                <p:stCondLst>
                  <p:cond evt="onClick" delay="0">
                    <p:tgtEl>
                      <p:spTgt spid="68"/>
                    </p:tgtEl>
                  </p:cond>
                </p:stCondLst>
                <p:endSync evt="end" delay="0">
                  <p:rtn val="all"/>
                </p:endSync>
                <p:childTnLst>
                  <p:par>
                    <p:cTn id="643" fill="hold">
                      <p:stCondLst>
                        <p:cond delay="0"/>
                      </p:stCondLst>
                      <p:childTnLst>
                        <p:par>
                          <p:cTn id="644" fill="hold">
                            <p:stCondLst>
                              <p:cond delay="0"/>
                            </p:stCondLst>
                            <p:childTnLst>
                              <p:par>
                                <p:cTn id="645" presetID="10" presetClass="entr" presetSubtype="0" fill="hold" grpId="35" nodeType="clickEffect">
                                  <p:stCondLst>
                                    <p:cond delay="0"/>
                                  </p:stCondLst>
                                  <p:childTnLst>
                                    <p:set>
                                      <p:cBhvr>
                                        <p:cTn id="646" dur="1" fill="hold">
                                          <p:stCondLst>
                                            <p:cond delay="0"/>
                                          </p:stCondLst>
                                        </p:cTn>
                                        <p:tgtEl>
                                          <p:spTgt spid="45"/>
                                        </p:tgtEl>
                                        <p:attrNameLst>
                                          <p:attrName>style.visibility</p:attrName>
                                        </p:attrNameLst>
                                      </p:cBhvr>
                                      <p:to>
                                        <p:strVal val="visible"/>
                                      </p:to>
                                    </p:set>
                                    <p:animEffect transition="in" filter="fade">
                                      <p:cBhvr>
                                        <p:cTn id="647" dur="500"/>
                                        <p:tgtEl>
                                          <p:spTgt spid="45"/>
                                        </p:tgtEl>
                                      </p:cBhvr>
                                    </p:animEffect>
                                  </p:childTnLst>
                                </p:cTn>
                              </p:par>
                              <p:par>
                                <p:cTn id="648" presetID="10" presetClass="entr" presetSubtype="0" fill="hold" nodeType="withEffect">
                                  <p:stCondLst>
                                    <p:cond delay="0"/>
                                  </p:stCondLst>
                                  <p:childTnLst>
                                    <p:set>
                                      <p:cBhvr>
                                        <p:cTn id="649" dur="1" fill="hold">
                                          <p:stCondLst>
                                            <p:cond delay="0"/>
                                          </p:stCondLst>
                                        </p:cTn>
                                        <p:tgtEl>
                                          <p:spTgt spid="27"/>
                                        </p:tgtEl>
                                        <p:attrNameLst>
                                          <p:attrName>style.visibility</p:attrName>
                                        </p:attrNameLst>
                                      </p:cBhvr>
                                      <p:to>
                                        <p:strVal val="visible"/>
                                      </p:to>
                                    </p:set>
                                    <p:animEffect transition="in" filter="fade">
                                      <p:cBhvr>
                                        <p:cTn id="650" dur="500"/>
                                        <p:tgtEl>
                                          <p:spTgt spid="27"/>
                                        </p:tgtEl>
                                      </p:cBhvr>
                                    </p:animEffect>
                                  </p:childTnLst>
                                </p:cTn>
                              </p:par>
                              <p:par>
                                <p:cTn id="651" presetID="10" presetClass="entr" presetSubtype="0" fill="hold" grpId="27" nodeType="withEffect">
                                  <p:stCondLst>
                                    <p:cond delay="0"/>
                                  </p:stCondLst>
                                  <p:childTnLst>
                                    <p:set>
                                      <p:cBhvr>
                                        <p:cTn id="652" dur="1" fill="hold">
                                          <p:stCondLst>
                                            <p:cond delay="0"/>
                                          </p:stCondLst>
                                        </p:cTn>
                                        <p:tgtEl>
                                          <p:spTgt spid="87"/>
                                        </p:tgtEl>
                                        <p:attrNameLst>
                                          <p:attrName>style.visibility</p:attrName>
                                        </p:attrNameLst>
                                      </p:cBhvr>
                                      <p:to>
                                        <p:strVal val="visible"/>
                                      </p:to>
                                    </p:set>
                                    <p:animEffect transition="in" filter="fade">
                                      <p:cBhvr>
                                        <p:cTn id="653" dur="500"/>
                                        <p:tgtEl>
                                          <p:spTgt spid="87"/>
                                        </p:tgtEl>
                                      </p:cBhvr>
                                    </p:animEffect>
                                  </p:childTnLst>
                                </p:cTn>
                              </p:par>
                            </p:childTnLst>
                          </p:cTn>
                        </p:par>
                      </p:childTnLst>
                    </p:cTn>
                  </p:par>
                </p:childTnLst>
              </p:cTn>
              <p:nextCondLst>
                <p:cond evt="onClick" delay="0">
                  <p:tgtEl>
                    <p:spTgt spid="68"/>
                  </p:tgtEl>
                </p:cond>
              </p:nextCondLst>
            </p:seq>
            <p:seq concurrent="1" nextAc="seek">
              <p:cTn id="654" restart="whenNotActive" fill="hold" evtFilter="cancelBubble" nodeType="interactiveSeq">
                <p:stCondLst>
                  <p:cond evt="onClick" delay="0">
                    <p:tgtEl>
                      <p:spTgt spid="66"/>
                    </p:tgtEl>
                  </p:cond>
                </p:stCondLst>
                <p:endSync evt="end" delay="0">
                  <p:rtn val="all"/>
                </p:endSync>
                <p:childTnLst>
                  <p:par>
                    <p:cTn id="655" fill="hold">
                      <p:stCondLst>
                        <p:cond delay="0"/>
                      </p:stCondLst>
                      <p:childTnLst>
                        <p:par>
                          <p:cTn id="656" fill="hold">
                            <p:stCondLst>
                              <p:cond delay="0"/>
                            </p:stCondLst>
                            <p:childTnLst>
                              <p:par>
                                <p:cTn id="657" presetID="10" presetClass="entr" presetSubtype="0" fill="hold" grpId="36" nodeType="clickEffect">
                                  <p:stCondLst>
                                    <p:cond delay="0"/>
                                  </p:stCondLst>
                                  <p:childTnLst>
                                    <p:set>
                                      <p:cBhvr>
                                        <p:cTn id="658" dur="1" fill="hold">
                                          <p:stCondLst>
                                            <p:cond delay="0"/>
                                          </p:stCondLst>
                                        </p:cTn>
                                        <p:tgtEl>
                                          <p:spTgt spid="45"/>
                                        </p:tgtEl>
                                        <p:attrNameLst>
                                          <p:attrName>style.visibility</p:attrName>
                                        </p:attrNameLst>
                                      </p:cBhvr>
                                      <p:to>
                                        <p:strVal val="visible"/>
                                      </p:to>
                                    </p:set>
                                    <p:animEffect transition="in" filter="fade">
                                      <p:cBhvr>
                                        <p:cTn id="659" dur="500"/>
                                        <p:tgtEl>
                                          <p:spTgt spid="45"/>
                                        </p:tgtEl>
                                      </p:cBhvr>
                                    </p:animEffect>
                                  </p:childTnLst>
                                </p:cTn>
                              </p:par>
                              <p:par>
                                <p:cTn id="660" presetID="10" presetClass="entr" presetSubtype="0" fill="hold" nodeType="withEffect">
                                  <p:stCondLst>
                                    <p:cond delay="0"/>
                                  </p:stCondLst>
                                  <p:childTnLst>
                                    <p:set>
                                      <p:cBhvr>
                                        <p:cTn id="661" dur="1" fill="hold">
                                          <p:stCondLst>
                                            <p:cond delay="0"/>
                                          </p:stCondLst>
                                        </p:cTn>
                                        <p:tgtEl>
                                          <p:spTgt spid="27"/>
                                        </p:tgtEl>
                                        <p:attrNameLst>
                                          <p:attrName>style.visibility</p:attrName>
                                        </p:attrNameLst>
                                      </p:cBhvr>
                                      <p:to>
                                        <p:strVal val="visible"/>
                                      </p:to>
                                    </p:set>
                                    <p:animEffect transition="in" filter="fade">
                                      <p:cBhvr>
                                        <p:cTn id="662" dur="500"/>
                                        <p:tgtEl>
                                          <p:spTgt spid="27"/>
                                        </p:tgtEl>
                                      </p:cBhvr>
                                    </p:animEffect>
                                  </p:childTnLst>
                                </p:cTn>
                              </p:par>
                              <p:par>
                                <p:cTn id="663" presetID="10" presetClass="entr" presetSubtype="0" fill="hold" grpId="28" nodeType="withEffect">
                                  <p:stCondLst>
                                    <p:cond delay="0"/>
                                  </p:stCondLst>
                                  <p:childTnLst>
                                    <p:set>
                                      <p:cBhvr>
                                        <p:cTn id="664" dur="1" fill="hold">
                                          <p:stCondLst>
                                            <p:cond delay="0"/>
                                          </p:stCondLst>
                                        </p:cTn>
                                        <p:tgtEl>
                                          <p:spTgt spid="85"/>
                                        </p:tgtEl>
                                        <p:attrNameLst>
                                          <p:attrName>style.visibility</p:attrName>
                                        </p:attrNameLst>
                                      </p:cBhvr>
                                      <p:to>
                                        <p:strVal val="visible"/>
                                      </p:to>
                                    </p:set>
                                    <p:animEffect transition="in" filter="fade">
                                      <p:cBhvr>
                                        <p:cTn id="665" dur="500"/>
                                        <p:tgtEl>
                                          <p:spTgt spid="85"/>
                                        </p:tgtEl>
                                      </p:cBhvr>
                                    </p:animEffect>
                                  </p:childTnLst>
                                </p:cTn>
                              </p:par>
                            </p:childTnLst>
                          </p:cTn>
                        </p:par>
                      </p:childTnLst>
                    </p:cTn>
                  </p:par>
                </p:childTnLst>
              </p:cTn>
              <p:nextCondLst>
                <p:cond evt="onClick" delay="0">
                  <p:tgtEl>
                    <p:spTgt spid="66"/>
                  </p:tgtEl>
                </p:cond>
              </p:nextCondLst>
            </p:seq>
            <p:seq concurrent="1" nextAc="seek">
              <p:cTn id="666" restart="whenNotActive" fill="hold" evtFilter="cancelBubble" nodeType="interactiveSeq">
                <p:stCondLst>
                  <p:cond evt="onClick" delay="0">
                    <p:tgtEl>
                      <p:spTgt spid="94"/>
                    </p:tgtEl>
                  </p:cond>
                </p:stCondLst>
                <p:endSync evt="end" delay="0">
                  <p:rtn val="all"/>
                </p:endSync>
                <p:childTnLst>
                  <p:par>
                    <p:cTn id="667" fill="hold">
                      <p:stCondLst>
                        <p:cond delay="0"/>
                      </p:stCondLst>
                      <p:childTnLst>
                        <p:par>
                          <p:cTn id="668" fill="hold">
                            <p:stCondLst>
                              <p:cond delay="0"/>
                            </p:stCondLst>
                            <p:childTnLst>
                              <p:par>
                                <p:cTn id="669" presetID="10" presetClass="entr" presetSubtype="0" fill="hold" grpId="37" nodeType="clickEffect">
                                  <p:stCondLst>
                                    <p:cond delay="0"/>
                                  </p:stCondLst>
                                  <p:childTnLst>
                                    <p:set>
                                      <p:cBhvr>
                                        <p:cTn id="670" dur="1" fill="hold">
                                          <p:stCondLst>
                                            <p:cond delay="0"/>
                                          </p:stCondLst>
                                        </p:cTn>
                                        <p:tgtEl>
                                          <p:spTgt spid="45"/>
                                        </p:tgtEl>
                                        <p:attrNameLst>
                                          <p:attrName>style.visibility</p:attrName>
                                        </p:attrNameLst>
                                      </p:cBhvr>
                                      <p:to>
                                        <p:strVal val="visible"/>
                                      </p:to>
                                    </p:set>
                                    <p:animEffect transition="in" filter="fade">
                                      <p:cBhvr>
                                        <p:cTn id="671" dur="500"/>
                                        <p:tgtEl>
                                          <p:spTgt spid="45"/>
                                        </p:tgtEl>
                                      </p:cBhvr>
                                    </p:animEffect>
                                  </p:childTnLst>
                                </p:cTn>
                              </p:par>
                              <p:par>
                                <p:cTn id="672" presetID="10" presetClass="entr" presetSubtype="0" fill="hold" nodeType="withEffect">
                                  <p:stCondLst>
                                    <p:cond delay="0"/>
                                  </p:stCondLst>
                                  <p:childTnLst>
                                    <p:set>
                                      <p:cBhvr>
                                        <p:cTn id="673" dur="1" fill="hold">
                                          <p:stCondLst>
                                            <p:cond delay="0"/>
                                          </p:stCondLst>
                                        </p:cTn>
                                        <p:tgtEl>
                                          <p:spTgt spid="27"/>
                                        </p:tgtEl>
                                        <p:attrNameLst>
                                          <p:attrName>style.visibility</p:attrName>
                                        </p:attrNameLst>
                                      </p:cBhvr>
                                      <p:to>
                                        <p:strVal val="visible"/>
                                      </p:to>
                                    </p:set>
                                    <p:animEffect transition="in" filter="fade">
                                      <p:cBhvr>
                                        <p:cTn id="674" dur="500"/>
                                        <p:tgtEl>
                                          <p:spTgt spid="27"/>
                                        </p:tgtEl>
                                      </p:cBhvr>
                                    </p:animEffect>
                                  </p:childTnLst>
                                </p:cTn>
                              </p:par>
                              <p:par>
                                <p:cTn id="675" presetID="10" presetClass="entr" presetSubtype="0" fill="hold" grpId="5" nodeType="withEffect">
                                  <p:stCondLst>
                                    <p:cond delay="0"/>
                                  </p:stCondLst>
                                  <p:childTnLst>
                                    <p:set>
                                      <p:cBhvr>
                                        <p:cTn id="676" dur="1" fill="hold">
                                          <p:stCondLst>
                                            <p:cond delay="0"/>
                                          </p:stCondLst>
                                        </p:cTn>
                                        <p:tgtEl>
                                          <p:spTgt spid="93"/>
                                        </p:tgtEl>
                                        <p:attrNameLst>
                                          <p:attrName>style.visibility</p:attrName>
                                        </p:attrNameLst>
                                      </p:cBhvr>
                                      <p:to>
                                        <p:strVal val="visible"/>
                                      </p:to>
                                    </p:set>
                                    <p:animEffect transition="in" filter="fade">
                                      <p:cBhvr>
                                        <p:cTn id="677" dur="500"/>
                                        <p:tgtEl>
                                          <p:spTgt spid="93"/>
                                        </p:tgtEl>
                                      </p:cBhvr>
                                    </p:animEffect>
                                  </p:childTnLst>
                                </p:cTn>
                              </p:par>
                            </p:childTnLst>
                          </p:cTn>
                        </p:par>
                      </p:childTnLst>
                    </p:cTn>
                  </p:par>
                </p:childTnLst>
              </p:cTn>
              <p:nextCondLst>
                <p:cond evt="onClick" delay="0">
                  <p:tgtEl>
                    <p:spTgt spid="94"/>
                  </p:tgtEl>
                </p:cond>
              </p:nextCondLst>
            </p:seq>
          </p:childTnLst>
        </p:cTn>
      </p:par>
    </p:tnLst>
    <p:bldLst>
      <p:bldP spid="10" grpId="11" uiExpand="1" build="allAtOnce" animBg="1"/>
      <p:bldP spid="45" grpId="0" animBg="1"/>
      <p:bldP spid="45" grpId="3" animBg="1"/>
      <p:bldP spid="45" grpId="4" animBg="1"/>
      <p:bldP spid="45" grpId="5" animBg="1"/>
      <p:bldP spid="45" grpId="6" animBg="1"/>
      <p:bldP spid="45" grpId="7" animBg="1"/>
      <p:bldP spid="45" grpId="8" animBg="1"/>
      <p:bldP spid="45" grpId="9" animBg="1"/>
      <p:bldP spid="45" grpId="10" animBg="1"/>
      <p:bldP spid="45" grpId="11" animBg="1"/>
      <p:bldP spid="45" grpId="12" animBg="1"/>
      <p:bldP spid="45" grpId="13" animBg="1"/>
      <p:bldP spid="45" grpId="14" animBg="1"/>
      <p:bldP spid="45" grpId="15" animBg="1"/>
      <p:bldP spid="45" grpId="16" animBg="1"/>
      <p:bldP spid="45" grpId="17" animBg="1"/>
      <p:bldP spid="45" grpId="18" animBg="1"/>
      <p:bldP spid="45" grpId="19" animBg="1"/>
      <p:bldP spid="45" grpId="20" animBg="1"/>
      <p:bldP spid="45" grpId="21" animBg="1"/>
      <p:bldP spid="45" grpId="22" animBg="1"/>
      <p:bldP spid="45" grpId="23" animBg="1"/>
      <p:bldP spid="45" grpId="24" animBg="1"/>
      <p:bldP spid="45" grpId="25" animBg="1"/>
      <p:bldP spid="45" grpId="26" animBg="1"/>
      <p:bldP spid="45" grpId="27" animBg="1"/>
      <p:bldP spid="45" grpId="28" animBg="1"/>
      <p:bldP spid="45" grpId="29" animBg="1"/>
      <p:bldP spid="45" grpId="30" animBg="1"/>
      <p:bldP spid="45" grpId="31" animBg="1"/>
      <p:bldP spid="45" grpId="32" animBg="1"/>
      <p:bldP spid="45" grpId="34" animBg="1"/>
      <p:bldP spid="45" grpId="35" animBg="1"/>
      <p:bldP spid="45" grpId="36" animBg="1"/>
      <p:bldP spid="45" grpId="37" animBg="1"/>
      <p:bldP spid="7" grpId="0" animBg="1"/>
      <p:bldP spid="7" grpId="3" animBg="1"/>
      <p:bldP spid="7" grpId="4" animBg="1"/>
      <p:bldP spid="11" grpId="0" animBg="1"/>
      <p:bldP spid="11" grpId="2" animBg="1"/>
      <p:bldP spid="11" grpId="3" animBg="1"/>
      <p:bldP spid="12" grpId="0" animBg="1"/>
      <p:bldP spid="12" grpId="2" animBg="1"/>
      <p:bldP spid="12" grpId="3" animBg="1"/>
      <p:bldP spid="13" grpId="0" animBg="1"/>
      <p:bldP spid="13" grpId="2" animBg="1"/>
      <p:bldP spid="13" grpId="3" animBg="1"/>
      <p:bldP spid="14" grpId="0" animBg="1"/>
      <p:bldP spid="14" grpId="2" animBg="1"/>
      <p:bldP spid="14" grpId="3" animBg="1"/>
      <p:bldP spid="15" grpId="0" animBg="1"/>
      <p:bldP spid="15" grpId="2" animBg="1"/>
      <p:bldP spid="15" grpId="3" animBg="1"/>
      <p:bldP spid="16" grpId="0" animBg="1"/>
      <p:bldP spid="16" grpId="2" animBg="1"/>
      <p:bldP spid="16" grpId="3" animBg="1"/>
      <p:bldP spid="17" grpId="0" animBg="1"/>
      <p:bldP spid="17" grpId="2" animBg="1"/>
      <p:bldP spid="17" grpId="3" animBg="1"/>
      <p:bldP spid="18" grpId="0" animBg="1"/>
      <p:bldP spid="18" grpId="2" animBg="1"/>
      <p:bldP spid="18" grpId="3" animBg="1"/>
      <p:bldP spid="19" grpId="0" animBg="1"/>
      <p:bldP spid="19" grpId="2" animBg="1"/>
      <p:bldP spid="19" grpId="3" animBg="1"/>
      <p:bldP spid="20" grpId="0" animBg="1"/>
      <p:bldP spid="20" grpId="2" animBg="1"/>
      <p:bldP spid="20" grpId="3" animBg="1"/>
      <p:bldP spid="33" grpId="0" animBg="1"/>
      <p:bldP spid="33" grpId="3" animBg="1"/>
      <p:bldP spid="33" grpId="4" animBg="1"/>
      <p:bldP spid="35" grpId="0" animBg="1"/>
      <p:bldP spid="35" grpId="2" animBg="1"/>
      <p:bldP spid="35" grpId="3" animBg="1"/>
      <p:bldP spid="36" grpId="0" animBg="1"/>
      <p:bldP spid="36" grpId="2" animBg="1"/>
      <p:bldP spid="36" grpId="3" animBg="1"/>
      <p:bldP spid="37" grpId="0" animBg="1"/>
      <p:bldP spid="37" grpId="2" animBg="1"/>
      <p:bldP spid="37" grpId="3" animBg="1"/>
      <p:bldP spid="38" grpId="0" animBg="1"/>
      <p:bldP spid="38" grpId="2" animBg="1"/>
      <p:bldP spid="38" grpId="3" animBg="1"/>
      <p:bldP spid="39" grpId="0" animBg="1"/>
      <p:bldP spid="39" grpId="2" animBg="1"/>
      <p:bldP spid="39" grpId="3" animBg="1"/>
      <p:bldP spid="40" grpId="0" animBg="1"/>
      <p:bldP spid="40" grpId="2" animBg="1"/>
      <p:bldP spid="40" grpId="3" animBg="1"/>
      <p:bldP spid="41" grpId="0" animBg="1"/>
      <p:bldP spid="41" grpId="2" animBg="1"/>
      <p:bldP spid="41" grpId="3" animBg="1"/>
      <p:bldP spid="42" grpId="0" animBg="1"/>
      <p:bldP spid="42" grpId="2" animBg="1"/>
      <p:bldP spid="42" grpId="3" animBg="1"/>
      <p:bldP spid="43" grpId="0" animBg="1"/>
      <p:bldP spid="43" grpId="2" animBg="1"/>
      <p:bldP spid="43" grpId="3" animBg="1"/>
      <p:bldP spid="44" grpId="0" animBg="1"/>
      <p:bldP spid="44" grpId="2" animBg="1"/>
      <p:bldP spid="44" grpId="3" animBg="1"/>
      <p:bldP spid="69" grpId="0" animBg="1"/>
      <p:bldP spid="69" grpId="1" animBg="1"/>
      <p:bldP spid="69" grpId="2" animBg="1"/>
      <p:bldP spid="72" grpId="0" animBg="1"/>
      <p:bldP spid="72" grpId="3" animBg="1"/>
      <p:bldP spid="72" grpId="4" animBg="1"/>
      <p:bldP spid="73" grpId="0" animBg="1"/>
      <p:bldP spid="73" grpId="5" animBg="1"/>
      <p:bldP spid="73" grpId="6" animBg="1"/>
      <p:bldP spid="70" grpId="0" animBg="1"/>
      <p:bldP spid="70" grpId="7" animBg="1"/>
      <p:bldP spid="70" grpId="8" animBg="1"/>
      <p:bldP spid="71" grpId="0" animBg="1"/>
      <p:bldP spid="71" grpId="9" animBg="1"/>
      <p:bldP spid="71" grpId="10" animBg="1"/>
      <p:bldP spid="74" grpId="0" animBg="1"/>
      <p:bldP spid="74" grpId="11" animBg="1"/>
      <p:bldP spid="74" grpId="12" animBg="1"/>
      <p:bldP spid="75" grpId="0" animBg="1"/>
      <p:bldP spid="75" grpId="13" animBg="1"/>
      <p:bldP spid="75" grpId="14" animBg="1"/>
      <p:bldP spid="76" grpId="0" animBg="1"/>
      <p:bldP spid="76" grpId="15" animBg="1"/>
      <p:bldP spid="76" grpId="16" animBg="1"/>
      <p:bldP spid="78" grpId="0" animBg="1"/>
      <p:bldP spid="78" grpId="17" animBg="1"/>
      <p:bldP spid="78" grpId="18" animBg="1"/>
      <p:bldP spid="77" grpId="0" animBg="1"/>
      <p:bldP spid="77" grpId="19" animBg="1"/>
      <p:bldP spid="77" grpId="20" animBg="1"/>
      <p:bldP spid="79" grpId="0" animBg="1"/>
      <p:bldP spid="79" grpId="2" animBg="1"/>
      <p:bldP spid="79" grpId="21" animBg="1"/>
      <p:bldP spid="79" grpId="22" animBg="1"/>
      <p:bldP spid="92" grpId="0" animBg="1"/>
      <p:bldP spid="92" grpId="2" animBg="1"/>
      <p:bldP spid="92" grpId="25" animBg="1"/>
      <p:bldP spid="92" grpId="26" animBg="1"/>
      <p:bldP spid="80" grpId="0" animBg="1"/>
      <p:bldP spid="80" grpId="2" animBg="1"/>
      <p:bldP spid="80" grpId="23" animBg="1"/>
      <p:bldP spid="80" grpId="24" animBg="1"/>
      <p:bldP spid="3" grpId="0" animBg="1"/>
      <p:bldP spid="3" grpId="25" animBg="1"/>
      <p:bldP spid="3" grpId="26" animBg="1"/>
      <p:bldP spid="81" grpId="0" animBg="1"/>
      <p:bldP spid="81" grpId="27" animBg="1"/>
      <p:bldP spid="81" grpId="28" animBg="1"/>
      <p:bldP spid="93" grpId="0" animBg="1"/>
      <p:bldP spid="93" grpId="2" animBg="1"/>
      <p:bldP spid="93" grpId="3" animBg="1"/>
      <p:bldP spid="93" grpId="4" animBg="1"/>
      <p:bldP spid="93" grpId="5" animBg="1"/>
      <p:bldP spid="82" grpId="0" animBg="1"/>
      <p:bldP spid="82" grpId="27" animBg="1"/>
      <p:bldP spid="82" grpId="28" animBg="1"/>
      <p:bldP spid="83" grpId="0" animBg="1"/>
      <p:bldP spid="83" grpId="2" animBg="1"/>
      <p:bldP spid="83" grpId="27" animBg="1"/>
      <p:bldP spid="83" grpId="28" animBg="1"/>
      <p:bldP spid="84" grpId="0" animBg="1"/>
      <p:bldP spid="84" grpId="27" animBg="1"/>
      <p:bldP spid="84" grpId="28" animBg="1"/>
      <p:bldP spid="85" grpId="0" animBg="1"/>
      <p:bldP spid="85" grpId="27" animBg="1"/>
      <p:bldP spid="85" grpId="28" animBg="1"/>
      <p:bldP spid="86" grpId="0" animBg="1"/>
      <p:bldP spid="86" grpId="27" animBg="1"/>
      <p:bldP spid="86" grpId="28" animBg="1"/>
      <p:bldP spid="87" grpId="0" animBg="1"/>
      <p:bldP spid="87" grpId="27" animBg="1"/>
      <p:bldP spid="87" grpId="28"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Logo">
            <a:extLst>
              <a:ext uri="{FF2B5EF4-FFF2-40B4-BE49-F238E27FC236}">
                <a16:creationId xmlns:a16="http://schemas.microsoft.com/office/drawing/2014/main" id="{5CA51D67-DED4-15A0-319B-05AAD63E2233}"/>
              </a:ext>
            </a:extLst>
          </p:cNvPr>
          <p:cNvGrpSpPr/>
          <p:nvPr/>
        </p:nvGrpSpPr>
        <p:grpSpPr>
          <a:xfrm>
            <a:off x="11078769" y="6385819"/>
            <a:ext cx="1088782" cy="456534"/>
            <a:chOff x="10629322" y="6202757"/>
            <a:chExt cx="1562678" cy="655243"/>
          </a:xfrm>
        </p:grpSpPr>
        <p:sp>
          <p:nvSpPr>
            <p:cNvPr id="3" name="Rettangolo con angoli arrotondati 2">
              <a:extLst>
                <a:ext uri="{FF2B5EF4-FFF2-40B4-BE49-F238E27FC236}">
                  <a16:creationId xmlns:a16="http://schemas.microsoft.com/office/drawing/2014/main" id="{14657C25-9E49-021A-FBDA-4FEB4AFA0522}"/>
                </a:ext>
              </a:extLst>
            </p:cNvPr>
            <p:cNvSpPr/>
            <p:nvPr/>
          </p:nvSpPr>
          <p:spPr>
            <a:xfrm>
              <a:off x="10629322" y="6202757"/>
              <a:ext cx="1562678" cy="649705"/>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Testo" descr="Immagine che contiene segnale, bottiglia, sedendo, arancia&#10;&#10;Descrizione generata automaticamente">
              <a:hlinkClick r:id="rId2"/>
              <a:extLst>
                <a:ext uri="{FF2B5EF4-FFF2-40B4-BE49-F238E27FC236}">
                  <a16:creationId xmlns:a16="http://schemas.microsoft.com/office/drawing/2014/main" id="{D48208D5-E1BF-16A8-D260-3E4F6679CE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9322" y="6208295"/>
              <a:ext cx="1562678" cy="649705"/>
            </a:xfrm>
            <a:prstGeom prst="rect">
              <a:avLst/>
            </a:prstGeom>
            <a:noFill/>
            <a:ln>
              <a:noFill/>
            </a:ln>
          </p:spPr>
        </p:pic>
      </p:grpSp>
      <p:sp>
        <p:nvSpPr>
          <p:cNvPr id="5" name="Titolo 1">
            <a:extLst>
              <a:ext uri="{FF2B5EF4-FFF2-40B4-BE49-F238E27FC236}">
                <a16:creationId xmlns:a16="http://schemas.microsoft.com/office/drawing/2014/main" id="{2B450603-06AB-74D7-CC75-0E9858663026}"/>
              </a:ext>
            </a:extLst>
          </p:cNvPr>
          <p:cNvSpPr txBox="1">
            <a:spLocks/>
          </p:cNvSpPr>
          <p:nvPr/>
        </p:nvSpPr>
        <p:spPr>
          <a:xfrm>
            <a:off x="0" y="50666"/>
            <a:ext cx="12192000" cy="1038572"/>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it-IT" sz="4400" b="1" dirty="0"/>
              <a:t>I viaggi di Lucio</a:t>
            </a:r>
          </a:p>
        </p:txBody>
      </p:sp>
      <p:grpSp>
        <p:nvGrpSpPr>
          <p:cNvPr id="27" name="Apuleio">
            <a:extLst>
              <a:ext uri="{FF2B5EF4-FFF2-40B4-BE49-F238E27FC236}">
                <a16:creationId xmlns:a16="http://schemas.microsoft.com/office/drawing/2014/main" id="{40F4560D-3F98-C0AD-7CB0-144149F0FD61}"/>
              </a:ext>
            </a:extLst>
          </p:cNvPr>
          <p:cNvGrpSpPr/>
          <p:nvPr/>
        </p:nvGrpSpPr>
        <p:grpSpPr>
          <a:xfrm>
            <a:off x="7075502" y="2205341"/>
            <a:ext cx="4762813" cy="3217493"/>
            <a:chOff x="6459950" y="2206755"/>
            <a:chExt cx="5378366" cy="3633327"/>
          </a:xfrm>
        </p:grpSpPr>
        <p:pic>
          <p:nvPicPr>
            <p:cNvPr id="9" name="Mappa Apuleio" descr="Immagine che contiene mappa, testo, atlante">
              <a:extLst>
                <a:ext uri="{FF2B5EF4-FFF2-40B4-BE49-F238E27FC236}">
                  <a16:creationId xmlns:a16="http://schemas.microsoft.com/office/drawing/2014/main" id="{8BC8B23E-9BC1-489A-E5C0-F0A6F124BE46}"/>
                </a:ext>
              </a:extLst>
            </p:cNvPr>
            <p:cNvPicPr>
              <a:picLocks noChangeAspect="1"/>
            </p:cNvPicPr>
            <p:nvPr/>
          </p:nvPicPr>
          <p:blipFill>
            <a:blip r:embed="rId4">
              <a:extLst>
                <a:ext uri="{28A0092B-C50C-407E-A947-70E740481C1C}">
                  <a14:useLocalDpi xmlns:a14="http://schemas.microsoft.com/office/drawing/2010/main" val="0"/>
                </a:ext>
              </a:extLst>
            </a:blip>
            <a:srcRect l="5567" t="9773" r="11331" b="12628"/>
            <a:stretch/>
          </p:blipFill>
          <p:spPr>
            <a:xfrm>
              <a:off x="6459950" y="2206755"/>
              <a:ext cx="5378366" cy="3633327"/>
            </a:xfrm>
            <a:prstGeom prst="rect">
              <a:avLst/>
            </a:prstGeom>
          </p:spPr>
        </p:pic>
        <p:grpSp>
          <p:nvGrpSpPr>
            <p:cNvPr id="25" name="Viaggi Apuleio">
              <a:extLst>
                <a:ext uri="{FF2B5EF4-FFF2-40B4-BE49-F238E27FC236}">
                  <a16:creationId xmlns:a16="http://schemas.microsoft.com/office/drawing/2014/main" id="{A8623238-9EE9-5723-DF1D-9F54031DD233}"/>
                </a:ext>
              </a:extLst>
            </p:cNvPr>
            <p:cNvGrpSpPr/>
            <p:nvPr/>
          </p:nvGrpSpPr>
          <p:grpSpPr>
            <a:xfrm>
              <a:off x="6641261" y="2609850"/>
              <a:ext cx="4641102" cy="3228975"/>
              <a:chOff x="6641261" y="2609850"/>
              <a:chExt cx="4641102" cy="3228975"/>
            </a:xfrm>
          </p:grpSpPr>
          <p:sp>
            <p:nvSpPr>
              <p:cNvPr id="19" name="Viaggi Apuleio 1">
                <a:extLst>
                  <a:ext uri="{FF2B5EF4-FFF2-40B4-BE49-F238E27FC236}">
                    <a16:creationId xmlns:a16="http://schemas.microsoft.com/office/drawing/2014/main" id="{DE06A744-EBF4-C724-DB86-DFB2C9FD128F}"/>
                  </a:ext>
                </a:extLst>
              </p:cNvPr>
              <p:cNvSpPr/>
              <p:nvPr/>
            </p:nvSpPr>
            <p:spPr>
              <a:xfrm>
                <a:off x="10581185" y="4391025"/>
                <a:ext cx="469051" cy="433388"/>
              </a:xfrm>
              <a:custGeom>
                <a:avLst/>
                <a:gdLst>
                  <a:gd name="connsiteX0" fmla="*/ 405903 w 469051"/>
                  <a:gd name="connsiteY0" fmla="*/ 433388 h 433388"/>
                  <a:gd name="connsiteX1" fmla="*/ 448765 w 469051"/>
                  <a:gd name="connsiteY1" fmla="*/ 419100 h 433388"/>
                  <a:gd name="connsiteX2" fmla="*/ 467815 w 469051"/>
                  <a:gd name="connsiteY2" fmla="*/ 385763 h 433388"/>
                  <a:gd name="connsiteX3" fmla="*/ 453528 w 469051"/>
                  <a:gd name="connsiteY3" fmla="*/ 285750 h 433388"/>
                  <a:gd name="connsiteX4" fmla="*/ 434478 w 469051"/>
                  <a:gd name="connsiteY4" fmla="*/ 266700 h 433388"/>
                  <a:gd name="connsiteX5" fmla="*/ 396378 w 469051"/>
                  <a:gd name="connsiteY5" fmla="*/ 238125 h 433388"/>
                  <a:gd name="connsiteX6" fmla="*/ 339228 w 469051"/>
                  <a:gd name="connsiteY6" fmla="*/ 209550 h 433388"/>
                  <a:gd name="connsiteX7" fmla="*/ 324940 w 469051"/>
                  <a:gd name="connsiteY7" fmla="*/ 200025 h 433388"/>
                  <a:gd name="connsiteX8" fmla="*/ 305890 w 469051"/>
                  <a:gd name="connsiteY8" fmla="*/ 195263 h 433388"/>
                  <a:gd name="connsiteX9" fmla="*/ 282078 w 469051"/>
                  <a:gd name="connsiteY9" fmla="*/ 185738 h 433388"/>
                  <a:gd name="connsiteX10" fmla="*/ 239215 w 469051"/>
                  <a:gd name="connsiteY10" fmla="*/ 176213 h 433388"/>
                  <a:gd name="connsiteX11" fmla="*/ 201115 w 469051"/>
                  <a:gd name="connsiteY11" fmla="*/ 166688 h 433388"/>
                  <a:gd name="connsiteX12" fmla="*/ 158253 w 469051"/>
                  <a:gd name="connsiteY12" fmla="*/ 152400 h 433388"/>
                  <a:gd name="connsiteX13" fmla="*/ 120153 w 469051"/>
                  <a:gd name="connsiteY13" fmla="*/ 133350 h 433388"/>
                  <a:gd name="connsiteX14" fmla="*/ 77290 w 469051"/>
                  <a:gd name="connsiteY14" fmla="*/ 123825 h 433388"/>
                  <a:gd name="connsiteX15" fmla="*/ 15378 w 469051"/>
                  <a:gd name="connsiteY15" fmla="*/ 100013 h 433388"/>
                  <a:gd name="connsiteX16" fmla="*/ 10615 w 469051"/>
                  <a:gd name="connsiteY16" fmla="*/ 85725 h 433388"/>
                  <a:gd name="connsiteX17" fmla="*/ 1090 w 469051"/>
                  <a:gd name="connsiteY17" fmla="*/ 66675 h 433388"/>
                  <a:gd name="connsiteX18" fmla="*/ 1090 w 469051"/>
                  <a:gd name="connsiteY18" fmla="*/ 0 h 43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9051" h="433388">
                    <a:moveTo>
                      <a:pt x="405903" y="433388"/>
                    </a:moveTo>
                    <a:cubicBezTo>
                      <a:pt x="420900" y="430388"/>
                      <a:pt x="436312" y="429477"/>
                      <a:pt x="448765" y="419100"/>
                    </a:cubicBezTo>
                    <a:cubicBezTo>
                      <a:pt x="454535" y="414291"/>
                      <a:pt x="465272" y="390849"/>
                      <a:pt x="467815" y="385763"/>
                    </a:cubicBezTo>
                    <a:cubicBezTo>
                      <a:pt x="465250" y="339593"/>
                      <a:pt x="478425" y="314797"/>
                      <a:pt x="453528" y="285750"/>
                    </a:cubicBezTo>
                    <a:cubicBezTo>
                      <a:pt x="447684" y="278932"/>
                      <a:pt x="440444" y="273412"/>
                      <a:pt x="434478" y="266700"/>
                    </a:cubicBezTo>
                    <a:cubicBezTo>
                      <a:pt x="408034" y="236950"/>
                      <a:pt x="427418" y="245886"/>
                      <a:pt x="396378" y="238125"/>
                    </a:cubicBezTo>
                    <a:cubicBezTo>
                      <a:pt x="336969" y="198519"/>
                      <a:pt x="398379" y="235839"/>
                      <a:pt x="339228" y="209550"/>
                    </a:cubicBezTo>
                    <a:cubicBezTo>
                      <a:pt x="333997" y="207225"/>
                      <a:pt x="330201" y="202280"/>
                      <a:pt x="324940" y="200025"/>
                    </a:cubicBezTo>
                    <a:cubicBezTo>
                      <a:pt x="318924" y="197447"/>
                      <a:pt x="312100" y="197333"/>
                      <a:pt x="305890" y="195263"/>
                    </a:cubicBezTo>
                    <a:cubicBezTo>
                      <a:pt x="297780" y="192560"/>
                      <a:pt x="290298" y="188087"/>
                      <a:pt x="282078" y="185738"/>
                    </a:cubicBezTo>
                    <a:cubicBezTo>
                      <a:pt x="268005" y="181717"/>
                      <a:pt x="253462" y="179565"/>
                      <a:pt x="239215" y="176213"/>
                    </a:cubicBezTo>
                    <a:cubicBezTo>
                      <a:pt x="226472" y="173215"/>
                      <a:pt x="213674" y="170382"/>
                      <a:pt x="201115" y="166688"/>
                    </a:cubicBezTo>
                    <a:cubicBezTo>
                      <a:pt x="186667" y="162438"/>
                      <a:pt x="171723" y="159135"/>
                      <a:pt x="158253" y="152400"/>
                    </a:cubicBezTo>
                    <a:cubicBezTo>
                      <a:pt x="145553" y="146050"/>
                      <a:pt x="133543" y="138076"/>
                      <a:pt x="120153" y="133350"/>
                    </a:cubicBezTo>
                    <a:cubicBezTo>
                      <a:pt x="106351" y="128479"/>
                      <a:pt x="91392" y="127742"/>
                      <a:pt x="77290" y="123825"/>
                    </a:cubicBezTo>
                    <a:cubicBezTo>
                      <a:pt x="40091" y="113492"/>
                      <a:pt x="42053" y="113351"/>
                      <a:pt x="15378" y="100013"/>
                    </a:cubicBezTo>
                    <a:cubicBezTo>
                      <a:pt x="13790" y="95250"/>
                      <a:pt x="12593" y="90339"/>
                      <a:pt x="10615" y="85725"/>
                    </a:cubicBezTo>
                    <a:cubicBezTo>
                      <a:pt x="7818" y="79200"/>
                      <a:pt x="1874" y="73731"/>
                      <a:pt x="1090" y="66675"/>
                    </a:cubicBezTo>
                    <a:cubicBezTo>
                      <a:pt x="-1364" y="44586"/>
                      <a:pt x="1090" y="22225"/>
                      <a:pt x="1090" y="0"/>
                    </a:cubicBezTo>
                  </a:path>
                </a:pathLst>
              </a:custGeom>
              <a:noFill/>
              <a:ln>
                <a:solidFill>
                  <a:srgbClr val="FF0000"/>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Viaggi Apuleio 2">
                <a:extLst>
                  <a:ext uri="{FF2B5EF4-FFF2-40B4-BE49-F238E27FC236}">
                    <a16:creationId xmlns:a16="http://schemas.microsoft.com/office/drawing/2014/main" id="{42C2EBEE-7278-FA88-256D-B238E66C6CD6}"/>
                  </a:ext>
                </a:extLst>
              </p:cNvPr>
              <p:cNvSpPr/>
              <p:nvPr/>
            </p:nvSpPr>
            <p:spPr>
              <a:xfrm>
                <a:off x="10515600" y="4010025"/>
                <a:ext cx="233363" cy="300038"/>
              </a:xfrm>
              <a:custGeom>
                <a:avLst/>
                <a:gdLst>
                  <a:gd name="connsiteX0" fmla="*/ 71438 w 233363"/>
                  <a:gd name="connsiteY0" fmla="*/ 300038 h 300038"/>
                  <a:gd name="connsiteX1" fmla="*/ 47625 w 233363"/>
                  <a:gd name="connsiteY1" fmla="*/ 280988 h 300038"/>
                  <a:gd name="connsiteX2" fmla="*/ 38100 w 233363"/>
                  <a:gd name="connsiteY2" fmla="*/ 266700 h 300038"/>
                  <a:gd name="connsiteX3" fmla="*/ 23813 w 233363"/>
                  <a:gd name="connsiteY3" fmla="*/ 247650 h 300038"/>
                  <a:gd name="connsiteX4" fmla="*/ 9525 w 233363"/>
                  <a:gd name="connsiteY4" fmla="*/ 209550 h 300038"/>
                  <a:gd name="connsiteX5" fmla="*/ 0 w 233363"/>
                  <a:gd name="connsiteY5" fmla="*/ 195263 h 300038"/>
                  <a:gd name="connsiteX6" fmla="*/ 9525 w 233363"/>
                  <a:gd name="connsiteY6" fmla="*/ 161925 h 300038"/>
                  <a:gd name="connsiteX7" fmla="*/ 28575 w 233363"/>
                  <a:gd name="connsiteY7" fmla="*/ 152400 h 300038"/>
                  <a:gd name="connsiteX8" fmla="*/ 138113 w 233363"/>
                  <a:gd name="connsiteY8" fmla="*/ 176213 h 300038"/>
                  <a:gd name="connsiteX9" fmla="*/ 157163 w 233363"/>
                  <a:gd name="connsiteY9" fmla="*/ 180975 h 300038"/>
                  <a:gd name="connsiteX10" fmla="*/ 147638 w 233363"/>
                  <a:gd name="connsiteY10" fmla="*/ 138113 h 300038"/>
                  <a:gd name="connsiteX11" fmla="*/ 119063 w 233363"/>
                  <a:gd name="connsiteY11" fmla="*/ 119063 h 300038"/>
                  <a:gd name="connsiteX12" fmla="*/ 90488 w 233363"/>
                  <a:gd name="connsiteY12" fmla="*/ 100013 h 300038"/>
                  <a:gd name="connsiteX13" fmla="*/ 76200 w 233363"/>
                  <a:gd name="connsiteY13" fmla="*/ 90488 h 300038"/>
                  <a:gd name="connsiteX14" fmla="*/ 38100 w 233363"/>
                  <a:gd name="connsiteY14" fmla="*/ 80963 h 300038"/>
                  <a:gd name="connsiteX15" fmla="*/ 19050 w 233363"/>
                  <a:gd name="connsiteY15" fmla="*/ 66675 h 300038"/>
                  <a:gd name="connsiteX16" fmla="*/ 19050 w 233363"/>
                  <a:gd name="connsiteY16" fmla="*/ 9525 h 300038"/>
                  <a:gd name="connsiteX17" fmla="*/ 38100 w 233363"/>
                  <a:gd name="connsiteY17" fmla="*/ 4763 h 300038"/>
                  <a:gd name="connsiteX18" fmla="*/ 61913 w 233363"/>
                  <a:gd name="connsiteY18" fmla="*/ 0 h 300038"/>
                  <a:gd name="connsiteX19" fmla="*/ 114300 w 233363"/>
                  <a:gd name="connsiteY19" fmla="*/ 4763 h 300038"/>
                  <a:gd name="connsiteX20" fmla="*/ 157163 w 233363"/>
                  <a:gd name="connsiteY20" fmla="*/ 28575 h 300038"/>
                  <a:gd name="connsiteX21" fmla="*/ 176213 w 233363"/>
                  <a:gd name="connsiteY21" fmla="*/ 42863 h 300038"/>
                  <a:gd name="connsiteX22" fmla="*/ 185738 w 233363"/>
                  <a:gd name="connsiteY22" fmla="*/ 57150 h 300038"/>
                  <a:gd name="connsiteX23" fmla="*/ 214313 w 233363"/>
                  <a:gd name="connsiteY23" fmla="*/ 80963 h 300038"/>
                  <a:gd name="connsiteX24" fmla="*/ 233363 w 233363"/>
                  <a:gd name="connsiteY24" fmla="*/ 109538 h 300038"/>
                  <a:gd name="connsiteX25" fmla="*/ 228600 w 233363"/>
                  <a:gd name="connsiteY25" fmla="*/ 219075 h 300038"/>
                  <a:gd name="connsiteX26" fmla="*/ 219075 w 233363"/>
                  <a:gd name="connsiteY26" fmla="*/ 238125 h 300038"/>
                  <a:gd name="connsiteX27" fmla="*/ 209550 w 233363"/>
                  <a:gd name="connsiteY27" fmla="*/ 271463 h 300038"/>
                  <a:gd name="connsiteX28" fmla="*/ 214313 w 233363"/>
                  <a:gd name="connsiteY28" fmla="*/ 300038 h 30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363" h="300038">
                    <a:moveTo>
                      <a:pt x="71438" y="300038"/>
                    </a:moveTo>
                    <a:cubicBezTo>
                      <a:pt x="63500" y="293688"/>
                      <a:pt x="54813" y="288176"/>
                      <a:pt x="47625" y="280988"/>
                    </a:cubicBezTo>
                    <a:cubicBezTo>
                      <a:pt x="43578" y="276941"/>
                      <a:pt x="41427" y="271358"/>
                      <a:pt x="38100" y="266700"/>
                    </a:cubicBezTo>
                    <a:cubicBezTo>
                      <a:pt x="33487" y="260241"/>
                      <a:pt x="28575" y="254000"/>
                      <a:pt x="23813" y="247650"/>
                    </a:cubicBezTo>
                    <a:cubicBezTo>
                      <a:pt x="19692" y="235288"/>
                      <a:pt x="15217" y="220933"/>
                      <a:pt x="9525" y="209550"/>
                    </a:cubicBezTo>
                    <a:cubicBezTo>
                      <a:pt x="6965" y="204431"/>
                      <a:pt x="3175" y="200025"/>
                      <a:pt x="0" y="195263"/>
                    </a:cubicBezTo>
                    <a:cubicBezTo>
                      <a:pt x="3175" y="184150"/>
                      <a:pt x="3114" y="171541"/>
                      <a:pt x="9525" y="161925"/>
                    </a:cubicBezTo>
                    <a:cubicBezTo>
                      <a:pt x="13463" y="156018"/>
                      <a:pt x="21475" y="152400"/>
                      <a:pt x="28575" y="152400"/>
                    </a:cubicBezTo>
                    <a:cubicBezTo>
                      <a:pt x="68974" y="152400"/>
                      <a:pt x="100568" y="165486"/>
                      <a:pt x="138113" y="176213"/>
                    </a:cubicBezTo>
                    <a:cubicBezTo>
                      <a:pt x="144407" y="178011"/>
                      <a:pt x="150813" y="179388"/>
                      <a:pt x="157163" y="180975"/>
                    </a:cubicBezTo>
                    <a:cubicBezTo>
                      <a:pt x="153988" y="166688"/>
                      <a:pt x="155309" y="150578"/>
                      <a:pt x="147638" y="138113"/>
                    </a:cubicBezTo>
                    <a:cubicBezTo>
                      <a:pt x="141638" y="128364"/>
                      <a:pt x="128588" y="125413"/>
                      <a:pt x="119063" y="119063"/>
                    </a:cubicBezTo>
                    <a:lnTo>
                      <a:pt x="90488" y="100013"/>
                    </a:lnTo>
                    <a:cubicBezTo>
                      <a:pt x="85725" y="96838"/>
                      <a:pt x="81630" y="92298"/>
                      <a:pt x="76200" y="90488"/>
                    </a:cubicBezTo>
                    <a:cubicBezTo>
                      <a:pt x="54234" y="83165"/>
                      <a:pt x="66836" y="86709"/>
                      <a:pt x="38100" y="80963"/>
                    </a:cubicBezTo>
                    <a:cubicBezTo>
                      <a:pt x="31750" y="76200"/>
                      <a:pt x="24131" y="72773"/>
                      <a:pt x="19050" y="66675"/>
                    </a:cubicBezTo>
                    <a:cubicBezTo>
                      <a:pt x="8568" y="54096"/>
                      <a:pt x="17097" y="13431"/>
                      <a:pt x="19050" y="9525"/>
                    </a:cubicBezTo>
                    <a:cubicBezTo>
                      <a:pt x="21977" y="3671"/>
                      <a:pt x="31710" y="6183"/>
                      <a:pt x="38100" y="4763"/>
                    </a:cubicBezTo>
                    <a:cubicBezTo>
                      <a:pt x="46002" y="3007"/>
                      <a:pt x="53975" y="1588"/>
                      <a:pt x="61913" y="0"/>
                    </a:cubicBezTo>
                    <a:cubicBezTo>
                      <a:pt x="79375" y="1588"/>
                      <a:pt x="96942" y="2283"/>
                      <a:pt x="114300" y="4763"/>
                    </a:cubicBezTo>
                    <a:cubicBezTo>
                      <a:pt x="129589" y="6947"/>
                      <a:pt x="146893" y="20872"/>
                      <a:pt x="157163" y="28575"/>
                    </a:cubicBezTo>
                    <a:cubicBezTo>
                      <a:pt x="163513" y="33338"/>
                      <a:pt x="170600" y="37250"/>
                      <a:pt x="176213" y="42863"/>
                    </a:cubicBezTo>
                    <a:cubicBezTo>
                      <a:pt x="180260" y="46910"/>
                      <a:pt x="181691" y="53103"/>
                      <a:pt x="185738" y="57150"/>
                    </a:cubicBezTo>
                    <a:cubicBezTo>
                      <a:pt x="213253" y="84665"/>
                      <a:pt x="187006" y="45854"/>
                      <a:pt x="214313" y="80963"/>
                    </a:cubicBezTo>
                    <a:cubicBezTo>
                      <a:pt x="221341" y="89999"/>
                      <a:pt x="233363" y="109538"/>
                      <a:pt x="233363" y="109538"/>
                    </a:cubicBezTo>
                    <a:cubicBezTo>
                      <a:pt x="231775" y="146050"/>
                      <a:pt x="232636" y="182752"/>
                      <a:pt x="228600" y="219075"/>
                    </a:cubicBezTo>
                    <a:cubicBezTo>
                      <a:pt x="227816" y="226131"/>
                      <a:pt x="221872" y="231599"/>
                      <a:pt x="219075" y="238125"/>
                    </a:cubicBezTo>
                    <a:cubicBezTo>
                      <a:pt x="214978" y="247685"/>
                      <a:pt x="211965" y="261804"/>
                      <a:pt x="209550" y="271463"/>
                    </a:cubicBezTo>
                    <a:lnTo>
                      <a:pt x="214313" y="300038"/>
                    </a:lnTo>
                  </a:path>
                </a:pathLst>
              </a:cu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Viaggi Apuleio 3">
                <a:extLst>
                  <a:ext uri="{FF2B5EF4-FFF2-40B4-BE49-F238E27FC236}">
                    <a16:creationId xmlns:a16="http://schemas.microsoft.com/office/drawing/2014/main" id="{84ACCFF2-24EC-BD77-01E4-5E022158947F}"/>
                  </a:ext>
                </a:extLst>
              </p:cNvPr>
              <p:cNvSpPr/>
              <p:nvPr/>
            </p:nvSpPr>
            <p:spPr>
              <a:xfrm>
                <a:off x="10737850" y="4330700"/>
                <a:ext cx="407534" cy="552661"/>
              </a:xfrm>
              <a:custGeom>
                <a:avLst/>
                <a:gdLst>
                  <a:gd name="connsiteX0" fmla="*/ 0 w 407534"/>
                  <a:gd name="connsiteY0" fmla="*/ 0 h 552661"/>
                  <a:gd name="connsiteX1" fmla="*/ 22225 w 407534"/>
                  <a:gd name="connsiteY1" fmla="*/ 41275 h 552661"/>
                  <a:gd name="connsiteX2" fmla="*/ 31750 w 407534"/>
                  <a:gd name="connsiteY2" fmla="*/ 73025 h 552661"/>
                  <a:gd name="connsiteX3" fmla="*/ 38100 w 407534"/>
                  <a:gd name="connsiteY3" fmla="*/ 85725 h 552661"/>
                  <a:gd name="connsiteX4" fmla="*/ 50800 w 407534"/>
                  <a:gd name="connsiteY4" fmla="*/ 98425 h 552661"/>
                  <a:gd name="connsiteX5" fmla="*/ 60325 w 407534"/>
                  <a:gd name="connsiteY5" fmla="*/ 114300 h 552661"/>
                  <a:gd name="connsiteX6" fmla="*/ 69850 w 407534"/>
                  <a:gd name="connsiteY6" fmla="*/ 123825 h 552661"/>
                  <a:gd name="connsiteX7" fmla="*/ 82550 w 407534"/>
                  <a:gd name="connsiteY7" fmla="*/ 142875 h 552661"/>
                  <a:gd name="connsiteX8" fmla="*/ 98425 w 407534"/>
                  <a:gd name="connsiteY8" fmla="*/ 158750 h 552661"/>
                  <a:gd name="connsiteX9" fmla="*/ 107950 w 407534"/>
                  <a:gd name="connsiteY9" fmla="*/ 171450 h 552661"/>
                  <a:gd name="connsiteX10" fmla="*/ 120650 w 407534"/>
                  <a:gd name="connsiteY10" fmla="*/ 180975 h 552661"/>
                  <a:gd name="connsiteX11" fmla="*/ 139700 w 407534"/>
                  <a:gd name="connsiteY11" fmla="*/ 193675 h 552661"/>
                  <a:gd name="connsiteX12" fmla="*/ 168275 w 407534"/>
                  <a:gd name="connsiteY12" fmla="*/ 203200 h 552661"/>
                  <a:gd name="connsiteX13" fmla="*/ 187325 w 407534"/>
                  <a:gd name="connsiteY13" fmla="*/ 215900 h 552661"/>
                  <a:gd name="connsiteX14" fmla="*/ 215900 w 407534"/>
                  <a:gd name="connsiteY14" fmla="*/ 222250 h 552661"/>
                  <a:gd name="connsiteX15" fmla="*/ 228600 w 407534"/>
                  <a:gd name="connsiteY15" fmla="*/ 228600 h 552661"/>
                  <a:gd name="connsiteX16" fmla="*/ 247650 w 407534"/>
                  <a:gd name="connsiteY16" fmla="*/ 241300 h 552661"/>
                  <a:gd name="connsiteX17" fmla="*/ 273050 w 407534"/>
                  <a:gd name="connsiteY17" fmla="*/ 250825 h 552661"/>
                  <a:gd name="connsiteX18" fmla="*/ 298450 w 407534"/>
                  <a:gd name="connsiteY18" fmla="*/ 263525 h 552661"/>
                  <a:gd name="connsiteX19" fmla="*/ 311150 w 407534"/>
                  <a:gd name="connsiteY19" fmla="*/ 273050 h 552661"/>
                  <a:gd name="connsiteX20" fmla="*/ 327025 w 407534"/>
                  <a:gd name="connsiteY20" fmla="*/ 276225 h 552661"/>
                  <a:gd name="connsiteX21" fmla="*/ 352425 w 407534"/>
                  <a:gd name="connsiteY21" fmla="*/ 301625 h 552661"/>
                  <a:gd name="connsiteX22" fmla="*/ 361950 w 407534"/>
                  <a:gd name="connsiteY22" fmla="*/ 311150 h 552661"/>
                  <a:gd name="connsiteX23" fmla="*/ 381000 w 407534"/>
                  <a:gd name="connsiteY23" fmla="*/ 323850 h 552661"/>
                  <a:gd name="connsiteX24" fmla="*/ 393700 w 407534"/>
                  <a:gd name="connsiteY24" fmla="*/ 355600 h 552661"/>
                  <a:gd name="connsiteX25" fmla="*/ 403225 w 407534"/>
                  <a:gd name="connsiteY25" fmla="*/ 387350 h 552661"/>
                  <a:gd name="connsiteX26" fmla="*/ 403225 w 407534"/>
                  <a:gd name="connsiteY26" fmla="*/ 473075 h 552661"/>
                  <a:gd name="connsiteX27" fmla="*/ 393700 w 407534"/>
                  <a:gd name="connsiteY27" fmla="*/ 485775 h 552661"/>
                  <a:gd name="connsiteX28" fmla="*/ 371475 w 407534"/>
                  <a:gd name="connsiteY28" fmla="*/ 501650 h 552661"/>
                  <a:gd name="connsiteX29" fmla="*/ 361950 w 407534"/>
                  <a:gd name="connsiteY29" fmla="*/ 504825 h 552661"/>
                  <a:gd name="connsiteX30" fmla="*/ 349250 w 407534"/>
                  <a:gd name="connsiteY30" fmla="*/ 517525 h 552661"/>
                  <a:gd name="connsiteX31" fmla="*/ 342900 w 407534"/>
                  <a:gd name="connsiteY31" fmla="*/ 527050 h 552661"/>
                  <a:gd name="connsiteX32" fmla="*/ 304800 w 407534"/>
                  <a:gd name="connsiteY32" fmla="*/ 542925 h 552661"/>
                  <a:gd name="connsiteX33" fmla="*/ 288925 w 407534"/>
                  <a:gd name="connsiteY33" fmla="*/ 546100 h 552661"/>
                  <a:gd name="connsiteX34" fmla="*/ 250825 w 407534"/>
                  <a:gd name="connsiteY34" fmla="*/ 552450 h 55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7534" h="552661">
                    <a:moveTo>
                      <a:pt x="0" y="0"/>
                    </a:moveTo>
                    <a:cubicBezTo>
                      <a:pt x="5756" y="9594"/>
                      <a:pt x="20016" y="32441"/>
                      <a:pt x="22225" y="41275"/>
                    </a:cubicBezTo>
                    <a:cubicBezTo>
                      <a:pt x="25344" y="53750"/>
                      <a:pt x="26597" y="60142"/>
                      <a:pt x="31750" y="73025"/>
                    </a:cubicBezTo>
                    <a:cubicBezTo>
                      <a:pt x="33508" y="77419"/>
                      <a:pt x="35260" y="81939"/>
                      <a:pt x="38100" y="85725"/>
                    </a:cubicBezTo>
                    <a:cubicBezTo>
                      <a:pt x="41692" y="90514"/>
                      <a:pt x="47124" y="93699"/>
                      <a:pt x="50800" y="98425"/>
                    </a:cubicBezTo>
                    <a:cubicBezTo>
                      <a:pt x="54589" y="103296"/>
                      <a:pt x="56622" y="109363"/>
                      <a:pt x="60325" y="114300"/>
                    </a:cubicBezTo>
                    <a:cubicBezTo>
                      <a:pt x="63019" y="117892"/>
                      <a:pt x="67093" y="120281"/>
                      <a:pt x="69850" y="123825"/>
                    </a:cubicBezTo>
                    <a:cubicBezTo>
                      <a:pt x="74535" y="129849"/>
                      <a:pt x="77717" y="136968"/>
                      <a:pt x="82550" y="142875"/>
                    </a:cubicBezTo>
                    <a:cubicBezTo>
                      <a:pt x="87289" y="148667"/>
                      <a:pt x="93453" y="153157"/>
                      <a:pt x="98425" y="158750"/>
                    </a:cubicBezTo>
                    <a:cubicBezTo>
                      <a:pt x="101941" y="162705"/>
                      <a:pt x="104208" y="167708"/>
                      <a:pt x="107950" y="171450"/>
                    </a:cubicBezTo>
                    <a:cubicBezTo>
                      <a:pt x="111692" y="175192"/>
                      <a:pt x="116315" y="177940"/>
                      <a:pt x="120650" y="180975"/>
                    </a:cubicBezTo>
                    <a:cubicBezTo>
                      <a:pt x="126902" y="185352"/>
                      <a:pt x="133000" y="190021"/>
                      <a:pt x="139700" y="193675"/>
                    </a:cubicBezTo>
                    <a:cubicBezTo>
                      <a:pt x="149817" y="199193"/>
                      <a:pt x="157557" y="200520"/>
                      <a:pt x="168275" y="203200"/>
                    </a:cubicBezTo>
                    <a:cubicBezTo>
                      <a:pt x="174625" y="207433"/>
                      <a:pt x="179921" y="214049"/>
                      <a:pt x="187325" y="215900"/>
                    </a:cubicBezTo>
                    <a:cubicBezTo>
                      <a:pt x="205260" y="220384"/>
                      <a:pt x="195746" y="218219"/>
                      <a:pt x="215900" y="222250"/>
                    </a:cubicBezTo>
                    <a:cubicBezTo>
                      <a:pt x="220133" y="224367"/>
                      <a:pt x="224541" y="226165"/>
                      <a:pt x="228600" y="228600"/>
                    </a:cubicBezTo>
                    <a:cubicBezTo>
                      <a:pt x="235144" y="232527"/>
                      <a:pt x="240824" y="237887"/>
                      <a:pt x="247650" y="241300"/>
                    </a:cubicBezTo>
                    <a:cubicBezTo>
                      <a:pt x="284218" y="259584"/>
                      <a:pt x="235539" y="227381"/>
                      <a:pt x="273050" y="250825"/>
                    </a:cubicBezTo>
                    <a:cubicBezTo>
                      <a:pt x="294638" y="264317"/>
                      <a:pt x="276166" y="257954"/>
                      <a:pt x="298450" y="263525"/>
                    </a:cubicBezTo>
                    <a:cubicBezTo>
                      <a:pt x="302683" y="266700"/>
                      <a:pt x="306314" y="270901"/>
                      <a:pt x="311150" y="273050"/>
                    </a:cubicBezTo>
                    <a:cubicBezTo>
                      <a:pt x="316081" y="275242"/>
                      <a:pt x="322588" y="273153"/>
                      <a:pt x="327025" y="276225"/>
                    </a:cubicBezTo>
                    <a:cubicBezTo>
                      <a:pt x="336870" y="283041"/>
                      <a:pt x="343958" y="293158"/>
                      <a:pt x="352425" y="301625"/>
                    </a:cubicBezTo>
                    <a:cubicBezTo>
                      <a:pt x="355600" y="304800"/>
                      <a:pt x="358214" y="308659"/>
                      <a:pt x="361950" y="311150"/>
                    </a:cubicBezTo>
                    <a:lnTo>
                      <a:pt x="381000" y="323850"/>
                    </a:lnTo>
                    <a:cubicBezTo>
                      <a:pt x="386182" y="334214"/>
                      <a:pt x="391738" y="343830"/>
                      <a:pt x="393700" y="355600"/>
                    </a:cubicBezTo>
                    <a:cubicBezTo>
                      <a:pt x="397653" y="379319"/>
                      <a:pt x="393996" y="368892"/>
                      <a:pt x="403225" y="387350"/>
                    </a:cubicBezTo>
                    <a:cubicBezTo>
                      <a:pt x="407418" y="420894"/>
                      <a:pt x="410340" y="432163"/>
                      <a:pt x="403225" y="473075"/>
                    </a:cubicBezTo>
                    <a:cubicBezTo>
                      <a:pt x="402318" y="478288"/>
                      <a:pt x="397442" y="482033"/>
                      <a:pt x="393700" y="485775"/>
                    </a:cubicBezTo>
                    <a:cubicBezTo>
                      <a:pt x="392262" y="487213"/>
                      <a:pt x="375081" y="499847"/>
                      <a:pt x="371475" y="501650"/>
                    </a:cubicBezTo>
                    <a:cubicBezTo>
                      <a:pt x="368482" y="503147"/>
                      <a:pt x="365125" y="503767"/>
                      <a:pt x="361950" y="504825"/>
                    </a:cubicBezTo>
                    <a:cubicBezTo>
                      <a:pt x="357717" y="509058"/>
                      <a:pt x="353146" y="512979"/>
                      <a:pt x="349250" y="517525"/>
                    </a:cubicBezTo>
                    <a:cubicBezTo>
                      <a:pt x="346767" y="520422"/>
                      <a:pt x="346026" y="524862"/>
                      <a:pt x="342900" y="527050"/>
                    </a:cubicBezTo>
                    <a:cubicBezTo>
                      <a:pt x="328623" y="537044"/>
                      <a:pt x="319757" y="539601"/>
                      <a:pt x="304800" y="542925"/>
                    </a:cubicBezTo>
                    <a:cubicBezTo>
                      <a:pt x="299532" y="544096"/>
                      <a:pt x="294131" y="544680"/>
                      <a:pt x="288925" y="546100"/>
                    </a:cubicBezTo>
                    <a:cubicBezTo>
                      <a:pt x="258279" y="554458"/>
                      <a:pt x="281855" y="552450"/>
                      <a:pt x="250825" y="552450"/>
                    </a:cubicBezTo>
                  </a:path>
                </a:pathLst>
              </a:custGeom>
              <a:noFill/>
              <a:ln>
                <a:solidFill>
                  <a:srgbClr val="FF0000"/>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Viaggi Apuleio 4">
                <a:extLst>
                  <a:ext uri="{FF2B5EF4-FFF2-40B4-BE49-F238E27FC236}">
                    <a16:creationId xmlns:a16="http://schemas.microsoft.com/office/drawing/2014/main" id="{792D1F15-4AF7-0DEE-BF22-7612F8117DE7}"/>
                  </a:ext>
                </a:extLst>
              </p:cNvPr>
              <p:cNvSpPr/>
              <p:nvPr/>
            </p:nvSpPr>
            <p:spPr>
              <a:xfrm>
                <a:off x="6641261" y="2609850"/>
                <a:ext cx="4641102" cy="3228975"/>
              </a:xfrm>
              <a:custGeom>
                <a:avLst/>
                <a:gdLst>
                  <a:gd name="connsiteX0" fmla="*/ 4367212 w 4648200"/>
                  <a:gd name="connsiteY0" fmla="*/ 2305050 h 3228975"/>
                  <a:gd name="connsiteX1" fmla="*/ 4400550 w 4648200"/>
                  <a:gd name="connsiteY1" fmla="*/ 2347913 h 3228975"/>
                  <a:gd name="connsiteX2" fmla="*/ 4457700 w 4648200"/>
                  <a:gd name="connsiteY2" fmla="*/ 2386013 h 3228975"/>
                  <a:gd name="connsiteX3" fmla="*/ 4481512 w 4648200"/>
                  <a:gd name="connsiteY3" fmla="*/ 2400300 h 3228975"/>
                  <a:gd name="connsiteX4" fmla="*/ 4500562 w 4648200"/>
                  <a:gd name="connsiteY4" fmla="*/ 2414588 h 3228975"/>
                  <a:gd name="connsiteX5" fmla="*/ 4514850 w 4648200"/>
                  <a:gd name="connsiteY5" fmla="*/ 2424113 h 3228975"/>
                  <a:gd name="connsiteX6" fmla="*/ 4538662 w 4648200"/>
                  <a:gd name="connsiteY6" fmla="*/ 2452688 h 3228975"/>
                  <a:gd name="connsiteX7" fmla="*/ 4552950 w 4648200"/>
                  <a:gd name="connsiteY7" fmla="*/ 2462213 h 3228975"/>
                  <a:gd name="connsiteX8" fmla="*/ 4562475 w 4648200"/>
                  <a:gd name="connsiteY8" fmla="*/ 2476500 h 3228975"/>
                  <a:gd name="connsiteX9" fmla="*/ 4572000 w 4648200"/>
                  <a:gd name="connsiteY9" fmla="*/ 2495550 h 3228975"/>
                  <a:gd name="connsiteX10" fmla="*/ 4610100 w 4648200"/>
                  <a:gd name="connsiteY10" fmla="*/ 2557463 h 3228975"/>
                  <a:gd name="connsiteX11" fmla="*/ 4614862 w 4648200"/>
                  <a:gd name="connsiteY11" fmla="*/ 2581275 h 3228975"/>
                  <a:gd name="connsiteX12" fmla="*/ 4624387 w 4648200"/>
                  <a:gd name="connsiteY12" fmla="*/ 2605088 h 3228975"/>
                  <a:gd name="connsiteX13" fmla="*/ 4629150 w 4648200"/>
                  <a:gd name="connsiteY13" fmla="*/ 2624138 h 3228975"/>
                  <a:gd name="connsiteX14" fmla="*/ 4643437 w 4648200"/>
                  <a:gd name="connsiteY14" fmla="*/ 2719388 h 3228975"/>
                  <a:gd name="connsiteX15" fmla="*/ 4648200 w 4648200"/>
                  <a:gd name="connsiteY15" fmla="*/ 2738438 h 3228975"/>
                  <a:gd name="connsiteX16" fmla="*/ 4643437 w 4648200"/>
                  <a:gd name="connsiteY16" fmla="*/ 2962275 h 3228975"/>
                  <a:gd name="connsiteX17" fmla="*/ 4629150 w 4648200"/>
                  <a:gd name="connsiteY17" fmla="*/ 3009900 h 3228975"/>
                  <a:gd name="connsiteX18" fmla="*/ 4614862 w 4648200"/>
                  <a:gd name="connsiteY18" fmla="*/ 3062288 h 3228975"/>
                  <a:gd name="connsiteX19" fmla="*/ 4605337 w 4648200"/>
                  <a:gd name="connsiteY19" fmla="*/ 3081338 h 3228975"/>
                  <a:gd name="connsiteX20" fmla="*/ 4576762 w 4648200"/>
                  <a:gd name="connsiteY20" fmla="*/ 3128963 h 3228975"/>
                  <a:gd name="connsiteX21" fmla="*/ 4552950 w 4648200"/>
                  <a:gd name="connsiteY21" fmla="*/ 3171825 h 3228975"/>
                  <a:gd name="connsiteX22" fmla="*/ 4524375 w 4648200"/>
                  <a:gd name="connsiteY22" fmla="*/ 3205163 h 3228975"/>
                  <a:gd name="connsiteX23" fmla="*/ 4491037 w 4648200"/>
                  <a:gd name="connsiteY23" fmla="*/ 3219450 h 3228975"/>
                  <a:gd name="connsiteX24" fmla="*/ 4471987 w 4648200"/>
                  <a:gd name="connsiteY24" fmla="*/ 3228975 h 3228975"/>
                  <a:gd name="connsiteX25" fmla="*/ 4371975 w 4648200"/>
                  <a:gd name="connsiteY25" fmla="*/ 3224213 h 3228975"/>
                  <a:gd name="connsiteX26" fmla="*/ 4338637 w 4648200"/>
                  <a:gd name="connsiteY26" fmla="*/ 3219450 h 3228975"/>
                  <a:gd name="connsiteX27" fmla="*/ 4162425 w 4648200"/>
                  <a:gd name="connsiteY27" fmla="*/ 3209925 h 3228975"/>
                  <a:gd name="connsiteX28" fmla="*/ 4124325 w 4648200"/>
                  <a:gd name="connsiteY28" fmla="*/ 3200400 h 3228975"/>
                  <a:gd name="connsiteX29" fmla="*/ 4038600 w 4648200"/>
                  <a:gd name="connsiteY29" fmla="*/ 3176588 h 3228975"/>
                  <a:gd name="connsiteX30" fmla="*/ 3990975 w 4648200"/>
                  <a:gd name="connsiteY30" fmla="*/ 3171825 h 3228975"/>
                  <a:gd name="connsiteX31" fmla="*/ 3938587 w 4648200"/>
                  <a:gd name="connsiteY31" fmla="*/ 3157538 h 3228975"/>
                  <a:gd name="connsiteX32" fmla="*/ 3890962 w 4648200"/>
                  <a:gd name="connsiteY32" fmla="*/ 3143250 h 3228975"/>
                  <a:gd name="connsiteX33" fmla="*/ 3848100 w 4648200"/>
                  <a:gd name="connsiteY33" fmla="*/ 3133725 h 3228975"/>
                  <a:gd name="connsiteX34" fmla="*/ 3810000 w 4648200"/>
                  <a:gd name="connsiteY34" fmla="*/ 3119438 h 3228975"/>
                  <a:gd name="connsiteX35" fmla="*/ 3762375 w 4648200"/>
                  <a:gd name="connsiteY35" fmla="*/ 3109913 h 3228975"/>
                  <a:gd name="connsiteX36" fmla="*/ 3705225 w 4648200"/>
                  <a:gd name="connsiteY36" fmla="*/ 3100388 h 3228975"/>
                  <a:gd name="connsiteX37" fmla="*/ 3638550 w 4648200"/>
                  <a:gd name="connsiteY37" fmla="*/ 3090863 h 3228975"/>
                  <a:gd name="connsiteX38" fmla="*/ 3571875 w 4648200"/>
                  <a:gd name="connsiteY38" fmla="*/ 3076575 h 3228975"/>
                  <a:gd name="connsiteX39" fmla="*/ 3343275 w 4648200"/>
                  <a:gd name="connsiteY39" fmla="*/ 3024188 h 3228975"/>
                  <a:gd name="connsiteX40" fmla="*/ 3290887 w 4648200"/>
                  <a:gd name="connsiteY40" fmla="*/ 3005138 h 3228975"/>
                  <a:gd name="connsiteX41" fmla="*/ 3219450 w 4648200"/>
                  <a:gd name="connsiteY41" fmla="*/ 2981325 h 3228975"/>
                  <a:gd name="connsiteX42" fmla="*/ 3095625 w 4648200"/>
                  <a:gd name="connsiteY42" fmla="*/ 2900363 h 3228975"/>
                  <a:gd name="connsiteX43" fmla="*/ 2900362 w 4648200"/>
                  <a:gd name="connsiteY43" fmla="*/ 2790825 h 3228975"/>
                  <a:gd name="connsiteX44" fmla="*/ 2824162 w 4648200"/>
                  <a:gd name="connsiteY44" fmla="*/ 2757488 h 3228975"/>
                  <a:gd name="connsiteX45" fmla="*/ 2690812 w 4648200"/>
                  <a:gd name="connsiteY45" fmla="*/ 2676525 h 3228975"/>
                  <a:gd name="connsiteX46" fmla="*/ 2643187 w 4648200"/>
                  <a:gd name="connsiteY46" fmla="*/ 2652713 h 3228975"/>
                  <a:gd name="connsiteX47" fmla="*/ 2605087 w 4648200"/>
                  <a:gd name="connsiteY47" fmla="*/ 2628900 h 3228975"/>
                  <a:gd name="connsiteX48" fmla="*/ 2528887 w 4648200"/>
                  <a:gd name="connsiteY48" fmla="*/ 2586038 h 3228975"/>
                  <a:gd name="connsiteX49" fmla="*/ 2447925 w 4648200"/>
                  <a:gd name="connsiteY49" fmla="*/ 2543175 h 3228975"/>
                  <a:gd name="connsiteX50" fmla="*/ 2409825 w 4648200"/>
                  <a:gd name="connsiteY50" fmla="*/ 2533650 h 3228975"/>
                  <a:gd name="connsiteX51" fmla="*/ 2381250 w 4648200"/>
                  <a:gd name="connsiteY51" fmla="*/ 2524125 h 3228975"/>
                  <a:gd name="connsiteX52" fmla="*/ 2333625 w 4648200"/>
                  <a:gd name="connsiteY52" fmla="*/ 2519363 h 3228975"/>
                  <a:gd name="connsiteX53" fmla="*/ 2185987 w 4648200"/>
                  <a:gd name="connsiteY53" fmla="*/ 2490788 h 3228975"/>
                  <a:gd name="connsiteX54" fmla="*/ 2119312 w 4648200"/>
                  <a:gd name="connsiteY54" fmla="*/ 2486025 h 3228975"/>
                  <a:gd name="connsiteX55" fmla="*/ 2052637 w 4648200"/>
                  <a:gd name="connsiteY55" fmla="*/ 2471738 h 3228975"/>
                  <a:gd name="connsiteX56" fmla="*/ 1943100 w 4648200"/>
                  <a:gd name="connsiteY56" fmla="*/ 2457450 h 3228975"/>
                  <a:gd name="connsiteX57" fmla="*/ 1914525 w 4648200"/>
                  <a:gd name="connsiteY57" fmla="*/ 2452688 h 3228975"/>
                  <a:gd name="connsiteX58" fmla="*/ 1838325 w 4648200"/>
                  <a:gd name="connsiteY58" fmla="*/ 2443163 h 3228975"/>
                  <a:gd name="connsiteX59" fmla="*/ 1795462 w 4648200"/>
                  <a:gd name="connsiteY59" fmla="*/ 2438400 h 3228975"/>
                  <a:gd name="connsiteX60" fmla="*/ 1752600 w 4648200"/>
                  <a:gd name="connsiteY60" fmla="*/ 2428875 h 3228975"/>
                  <a:gd name="connsiteX61" fmla="*/ 1709737 w 4648200"/>
                  <a:gd name="connsiteY61" fmla="*/ 2424113 h 3228975"/>
                  <a:gd name="connsiteX62" fmla="*/ 1671637 w 4648200"/>
                  <a:gd name="connsiteY62" fmla="*/ 2419350 h 3228975"/>
                  <a:gd name="connsiteX63" fmla="*/ 1647825 w 4648200"/>
                  <a:gd name="connsiteY63" fmla="*/ 2414588 h 3228975"/>
                  <a:gd name="connsiteX64" fmla="*/ 1619250 w 4648200"/>
                  <a:gd name="connsiteY64" fmla="*/ 2409825 h 3228975"/>
                  <a:gd name="connsiteX65" fmla="*/ 1566862 w 4648200"/>
                  <a:gd name="connsiteY65" fmla="*/ 2400300 h 3228975"/>
                  <a:gd name="connsiteX66" fmla="*/ 1543050 w 4648200"/>
                  <a:gd name="connsiteY66" fmla="*/ 2395538 h 3228975"/>
                  <a:gd name="connsiteX67" fmla="*/ 1500187 w 4648200"/>
                  <a:gd name="connsiteY67" fmla="*/ 2381250 h 3228975"/>
                  <a:gd name="connsiteX68" fmla="*/ 1466850 w 4648200"/>
                  <a:gd name="connsiteY68" fmla="*/ 2371725 h 3228975"/>
                  <a:gd name="connsiteX69" fmla="*/ 1419225 w 4648200"/>
                  <a:gd name="connsiteY69" fmla="*/ 2352675 h 3228975"/>
                  <a:gd name="connsiteX70" fmla="*/ 1371600 w 4648200"/>
                  <a:gd name="connsiteY70" fmla="*/ 2324100 h 3228975"/>
                  <a:gd name="connsiteX71" fmla="*/ 1357312 w 4648200"/>
                  <a:gd name="connsiteY71" fmla="*/ 2295525 h 3228975"/>
                  <a:gd name="connsiteX72" fmla="*/ 1343025 w 4648200"/>
                  <a:gd name="connsiteY72" fmla="*/ 2276475 h 3228975"/>
                  <a:gd name="connsiteX73" fmla="*/ 1323975 w 4648200"/>
                  <a:gd name="connsiteY73" fmla="*/ 2238375 h 3228975"/>
                  <a:gd name="connsiteX74" fmla="*/ 1319212 w 4648200"/>
                  <a:gd name="connsiteY74" fmla="*/ 2219325 h 3228975"/>
                  <a:gd name="connsiteX75" fmla="*/ 1309687 w 4648200"/>
                  <a:gd name="connsiteY75" fmla="*/ 2157413 h 3228975"/>
                  <a:gd name="connsiteX76" fmla="*/ 1304925 w 4648200"/>
                  <a:gd name="connsiteY76" fmla="*/ 2138363 h 3228975"/>
                  <a:gd name="connsiteX77" fmla="*/ 1309687 w 4648200"/>
                  <a:gd name="connsiteY77" fmla="*/ 2076450 h 3228975"/>
                  <a:gd name="connsiteX78" fmla="*/ 1328737 w 4648200"/>
                  <a:gd name="connsiteY78" fmla="*/ 2057400 h 3228975"/>
                  <a:gd name="connsiteX79" fmla="*/ 1357312 w 4648200"/>
                  <a:gd name="connsiteY79" fmla="*/ 2043113 h 3228975"/>
                  <a:gd name="connsiteX80" fmla="*/ 1371600 w 4648200"/>
                  <a:gd name="connsiteY80" fmla="*/ 2033588 h 3228975"/>
                  <a:gd name="connsiteX81" fmla="*/ 1381125 w 4648200"/>
                  <a:gd name="connsiteY81" fmla="*/ 2019300 h 3228975"/>
                  <a:gd name="connsiteX82" fmla="*/ 1376362 w 4648200"/>
                  <a:gd name="connsiteY82" fmla="*/ 1809750 h 3228975"/>
                  <a:gd name="connsiteX83" fmla="*/ 1333500 w 4648200"/>
                  <a:gd name="connsiteY83" fmla="*/ 1638300 h 3228975"/>
                  <a:gd name="connsiteX84" fmla="*/ 1304925 w 4648200"/>
                  <a:gd name="connsiteY84" fmla="*/ 1571625 h 3228975"/>
                  <a:gd name="connsiteX85" fmla="*/ 1214437 w 4648200"/>
                  <a:gd name="connsiteY85" fmla="*/ 1466850 h 3228975"/>
                  <a:gd name="connsiteX86" fmla="*/ 1152525 w 4648200"/>
                  <a:gd name="connsiteY86" fmla="*/ 1428750 h 3228975"/>
                  <a:gd name="connsiteX87" fmla="*/ 1104900 w 4648200"/>
                  <a:gd name="connsiteY87" fmla="*/ 1385888 h 3228975"/>
                  <a:gd name="connsiteX88" fmla="*/ 1047750 w 4648200"/>
                  <a:gd name="connsiteY88" fmla="*/ 1347788 h 3228975"/>
                  <a:gd name="connsiteX89" fmla="*/ 985837 w 4648200"/>
                  <a:gd name="connsiteY89" fmla="*/ 1295400 h 3228975"/>
                  <a:gd name="connsiteX90" fmla="*/ 952500 w 4648200"/>
                  <a:gd name="connsiteY90" fmla="*/ 1271588 h 3228975"/>
                  <a:gd name="connsiteX91" fmla="*/ 923925 w 4648200"/>
                  <a:gd name="connsiteY91" fmla="*/ 1238250 h 3228975"/>
                  <a:gd name="connsiteX92" fmla="*/ 881062 w 4648200"/>
                  <a:gd name="connsiteY92" fmla="*/ 1214438 h 3228975"/>
                  <a:gd name="connsiteX93" fmla="*/ 842962 w 4648200"/>
                  <a:gd name="connsiteY93" fmla="*/ 1181100 h 3228975"/>
                  <a:gd name="connsiteX94" fmla="*/ 742950 w 4648200"/>
                  <a:gd name="connsiteY94" fmla="*/ 1114425 h 3228975"/>
                  <a:gd name="connsiteX95" fmla="*/ 719137 w 4648200"/>
                  <a:gd name="connsiteY95" fmla="*/ 1090613 h 3228975"/>
                  <a:gd name="connsiteX96" fmla="*/ 661987 w 4648200"/>
                  <a:gd name="connsiteY96" fmla="*/ 1042988 h 3228975"/>
                  <a:gd name="connsiteX97" fmla="*/ 623887 w 4648200"/>
                  <a:gd name="connsiteY97" fmla="*/ 1004888 h 3228975"/>
                  <a:gd name="connsiteX98" fmla="*/ 585787 w 4648200"/>
                  <a:gd name="connsiteY98" fmla="*/ 957263 h 3228975"/>
                  <a:gd name="connsiteX99" fmla="*/ 519112 w 4648200"/>
                  <a:gd name="connsiteY99" fmla="*/ 885825 h 3228975"/>
                  <a:gd name="connsiteX100" fmla="*/ 490537 w 4648200"/>
                  <a:gd name="connsiteY100" fmla="*/ 847725 h 3228975"/>
                  <a:gd name="connsiteX101" fmla="*/ 476250 w 4648200"/>
                  <a:gd name="connsiteY101" fmla="*/ 833438 h 3228975"/>
                  <a:gd name="connsiteX102" fmla="*/ 428625 w 4648200"/>
                  <a:gd name="connsiteY102" fmla="*/ 766763 h 3228975"/>
                  <a:gd name="connsiteX103" fmla="*/ 385762 w 4648200"/>
                  <a:gd name="connsiteY103" fmla="*/ 709613 h 3228975"/>
                  <a:gd name="connsiteX104" fmla="*/ 361950 w 4648200"/>
                  <a:gd name="connsiteY104" fmla="*/ 676275 h 3228975"/>
                  <a:gd name="connsiteX105" fmla="*/ 333375 w 4648200"/>
                  <a:gd name="connsiteY105" fmla="*/ 633413 h 3228975"/>
                  <a:gd name="connsiteX106" fmla="*/ 309562 w 4648200"/>
                  <a:gd name="connsiteY106" fmla="*/ 614363 h 3228975"/>
                  <a:gd name="connsiteX107" fmla="*/ 290512 w 4648200"/>
                  <a:gd name="connsiteY107" fmla="*/ 581025 h 3228975"/>
                  <a:gd name="connsiteX108" fmla="*/ 195262 w 4648200"/>
                  <a:gd name="connsiteY108" fmla="*/ 452438 h 3228975"/>
                  <a:gd name="connsiteX109" fmla="*/ 171450 w 4648200"/>
                  <a:gd name="connsiteY109" fmla="*/ 419100 h 3228975"/>
                  <a:gd name="connsiteX110" fmla="*/ 119062 w 4648200"/>
                  <a:gd name="connsiteY110" fmla="*/ 347663 h 3228975"/>
                  <a:gd name="connsiteX111" fmla="*/ 109537 w 4648200"/>
                  <a:gd name="connsiteY111" fmla="*/ 328613 h 3228975"/>
                  <a:gd name="connsiteX112" fmla="*/ 71437 w 4648200"/>
                  <a:gd name="connsiteY112" fmla="*/ 261938 h 3228975"/>
                  <a:gd name="connsiteX113" fmla="*/ 61912 w 4648200"/>
                  <a:gd name="connsiteY113" fmla="*/ 238125 h 3228975"/>
                  <a:gd name="connsiteX114" fmla="*/ 52387 w 4648200"/>
                  <a:gd name="connsiteY114" fmla="*/ 209550 h 3228975"/>
                  <a:gd name="connsiteX115" fmla="*/ 23812 w 4648200"/>
                  <a:gd name="connsiteY115" fmla="*/ 157163 h 3228975"/>
                  <a:gd name="connsiteX116" fmla="*/ 19050 w 4648200"/>
                  <a:gd name="connsiteY116" fmla="*/ 128588 h 3228975"/>
                  <a:gd name="connsiteX117" fmla="*/ 4762 w 4648200"/>
                  <a:gd name="connsiteY117" fmla="*/ 76200 h 3228975"/>
                  <a:gd name="connsiteX118" fmla="*/ 0 w 4648200"/>
                  <a:gd name="connsiteY118" fmla="*/ 47625 h 3228975"/>
                  <a:gd name="connsiteX119" fmla="*/ 14287 w 4648200"/>
                  <a:gd name="connsiteY119" fmla="*/ 33338 h 3228975"/>
                  <a:gd name="connsiteX120" fmla="*/ 28575 w 4648200"/>
                  <a:gd name="connsiteY120" fmla="*/ 28575 h 3228975"/>
                  <a:gd name="connsiteX121" fmla="*/ 47625 w 4648200"/>
                  <a:gd name="connsiteY121" fmla="*/ 19050 h 3228975"/>
                  <a:gd name="connsiteX122" fmla="*/ 57150 w 4648200"/>
                  <a:gd name="connsiteY122" fmla="*/ 0 h 3228975"/>
                  <a:gd name="connsiteX0" fmla="*/ 4367212 w 4648200"/>
                  <a:gd name="connsiteY0" fmla="*/ 2305050 h 3228975"/>
                  <a:gd name="connsiteX1" fmla="*/ 4400550 w 4648200"/>
                  <a:gd name="connsiteY1" fmla="*/ 2347913 h 3228975"/>
                  <a:gd name="connsiteX2" fmla="*/ 4457700 w 4648200"/>
                  <a:gd name="connsiteY2" fmla="*/ 2386013 h 3228975"/>
                  <a:gd name="connsiteX3" fmla="*/ 4481512 w 4648200"/>
                  <a:gd name="connsiteY3" fmla="*/ 2400300 h 3228975"/>
                  <a:gd name="connsiteX4" fmla="*/ 4500562 w 4648200"/>
                  <a:gd name="connsiteY4" fmla="*/ 2414588 h 3228975"/>
                  <a:gd name="connsiteX5" fmla="*/ 4514850 w 4648200"/>
                  <a:gd name="connsiteY5" fmla="*/ 2424113 h 3228975"/>
                  <a:gd name="connsiteX6" fmla="*/ 4538662 w 4648200"/>
                  <a:gd name="connsiteY6" fmla="*/ 2452688 h 3228975"/>
                  <a:gd name="connsiteX7" fmla="*/ 4552950 w 4648200"/>
                  <a:gd name="connsiteY7" fmla="*/ 2462213 h 3228975"/>
                  <a:gd name="connsiteX8" fmla="*/ 4562475 w 4648200"/>
                  <a:gd name="connsiteY8" fmla="*/ 2476500 h 3228975"/>
                  <a:gd name="connsiteX9" fmla="*/ 4572000 w 4648200"/>
                  <a:gd name="connsiteY9" fmla="*/ 2495550 h 3228975"/>
                  <a:gd name="connsiteX10" fmla="*/ 4610100 w 4648200"/>
                  <a:gd name="connsiteY10" fmla="*/ 2557463 h 3228975"/>
                  <a:gd name="connsiteX11" fmla="*/ 4614862 w 4648200"/>
                  <a:gd name="connsiteY11" fmla="*/ 2581275 h 3228975"/>
                  <a:gd name="connsiteX12" fmla="*/ 4624387 w 4648200"/>
                  <a:gd name="connsiteY12" fmla="*/ 2605088 h 3228975"/>
                  <a:gd name="connsiteX13" fmla="*/ 4629150 w 4648200"/>
                  <a:gd name="connsiteY13" fmla="*/ 2624138 h 3228975"/>
                  <a:gd name="connsiteX14" fmla="*/ 4643437 w 4648200"/>
                  <a:gd name="connsiteY14" fmla="*/ 2719388 h 3228975"/>
                  <a:gd name="connsiteX15" fmla="*/ 4648200 w 4648200"/>
                  <a:gd name="connsiteY15" fmla="*/ 2738438 h 3228975"/>
                  <a:gd name="connsiteX16" fmla="*/ 4643437 w 4648200"/>
                  <a:gd name="connsiteY16" fmla="*/ 2962275 h 3228975"/>
                  <a:gd name="connsiteX17" fmla="*/ 4629150 w 4648200"/>
                  <a:gd name="connsiteY17" fmla="*/ 3009900 h 3228975"/>
                  <a:gd name="connsiteX18" fmla="*/ 4614862 w 4648200"/>
                  <a:gd name="connsiteY18" fmla="*/ 3062288 h 3228975"/>
                  <a:gd name="connsiteX19" fmla="*/ 4605337 w 4648200"/>
                  <a:gd name="connsiteY19" fmla="*/ 3081338 h 3228975"/>
                  <a:gd name="connsiteX20" fmla="*/ 4576762 w 4648200"/>
                  <a:gd name="connsiteY20" fmla="*/ 3128963 h 3228975"/>
                  <a:gd name="connsiteX21" fmla="*/ 4552950 w 4648200"/>
                  <a:gd name="connsiteY21" fmla="*/ 3171825 h 3228975"/>
                  <a:gd name="connsiteX22" fmla="*/ 4524375 w 4648200"/>
                  <a:gd name="connsiteY22" fmla="*/ 3205163 h 3228975"/>
                  <a:gd name="connsiteX23" fmla="*/ 4491037 w 4648200"/>
                  <a:gd name="connsiteY23" fmla="*/ 3219450 h 3228975"/>
                  <a:gd name="connsiteX24" fmla="*/ 4471987 w 4648200"/>
                  <a:gd name="connsiteY24" fmla="*/ 3228975 h 3228975"/>
                  <a:gd name="connsiteX25" fmla="*/ 4371975 w 4648200"/>
                  <a:gd name="connsiteY25" fmla="*/ 3224213 h 3228975"/>
                  <a:gd name="connsiteX26" fmla="*/ 4338637 w 4648200"/>
                  <a:gd name="connsiteY26" fmla="*/ 3219450 h 3228975"/>
                  <a:gd name="connsiteX27" fmla="*/ 4162425 w 4648200"/>
                  <a:gd name="connsiteY27" fmla="*/ 3209925 h 3228975"/>
                  <a:gd name="connsiteX28" fmla="*/ 4124325 w 4648200"/>
                  <a:gd name="connsiteY28" fmla="*/ 3200400 h 3228975"/>
                  <a:gd name="connsiteX29" fmla="*/ 4038600 w 4648200"/>
                  <a:gd name="connsiteY29" fmla="*/ 3176588 h 3228975"/>
                  <a:gd name="connsiteX30" fmla="*/ 3990975 w 4648200"/>
                  <a:gd name="connsiteY30" fmla="*/ 3171825 h 3228975"/>
                  <a:gd name="connsiteX31" fmla="*/ 3938587 w 4648200"/>
                  <a:gd name="connsiteY31" fmla="*/ 3157538 h 3228975"/>
                  <a:gd name="connsiteX32" fmla="*/ 3890962 w 4648200"/>
                  <a:gd name="connsiteY32" fmla="*/ 3143250 h 3228975"/>
                  <a:gd name="connsiteX33" fmla="*/ 3848100 w 4648200"/>
                  <a:gd name="connsiteY33" fmla="*/ 3133725 h 3228975"/>
                  <a:gd name="connsiteX34" fmla="*/ 3810000 w 4648200"/>
                  <a:gd name="connsiteY34" fmla="*/ 3119438 h 3228975"/>
                  <a:gd name="connsiteX35" fmla="*/ 3762375 w 4648200"/>
                  <a:gd name="connsiteY35" fmla="*/ 3109913 h 3228975"/>
                  <a:gd name="connsiteX36" fmla="*/ 3705225 w 4648200"/>
                  <a:gd name="connsiteY36" fmla="*/ 3100388 h 3228975"/>
                  <a:gd name="connsiteX37" fmla="*/ 3638550 w 4648200"/>
                  <a:gd name="connsiteY37" fmla="*/ 3090863 h 3228975"/>
                  <a:gd name="connsiteX38" fmla="*/ 3571875 w 4648200"/>
                  <a:gd name="connsiteY38" fmla="*/ 3076575 h 3228975"/>
                  <a:gd name="connsiteX39" fmla="*/ 3343275 w 4648200"/>
                  <a:gd name="connsiteY39" fmla="*/ 3024188 h 3228975"/>
                  <a:gd name="connsiteX40" fmla="*/ 3290887 w 4648200"/>
                  <a:gd name="connsiteY40" fmla="*/ 3005138 h 3228975"/>
                  <a:gd name="connsiteX41" fmla="*/ 3219450 w 4648200"/>
                  <a:gd name="connsiteY41" fmla="*/ 2981325 h 3228975"/>
                  <a:gd name="connsiteX42" fmla="*/ 3095625 w 4648200"/>
                  <a:gd name="connsiteY42" fmla="*/ 2900363 h 3228975"/>
                  <a:gd name="connsiteX43" fmla="*/ 2900362 w 4648200"/>
                  <a:gd name="connsiteY43" fmla="*/ 2790825 h 3228975"/>
                  <a:gd name="connsiteX44" fmla="*/ 2824162 w 4648200"/>
                  <a:gd name="connsiteY44" fmla="*/ 2757488 h 3228975"/>
                  <a:gd name="connsiteX45" fmla="*/ 2690812 w 4648200"/>
                  <a:gd name="connsiteY45" fmla="*/ 2676525 h 3228975"/>
                  <a:gd name="connsiteX46" fmla="*/ 2643187 w 4648200"/>
                  <a:gd name="connsiteY46" fmla="*/ 2652713 h 3228975"/>
                  <a:gd name="connsiteX47" fmla="*/ 2605087 w 4648200"/>
                  <a:gd name="connsiteY47" fmla="*/ 2628900 h 3228975"/>
                  <a:gd name="connsiteX48" fmla="*/ 2528887 w 4648200"/>
                  <a:gd name="connsiteY48" fmla="*/ 2586038 h 3228975"/>
                  <a:gd name="connsiteX49" fmla="*/ 2447925 w 4648200"/>
                  <a:gd name="connsiteY49" fmla="*/ 2543175 h 3228975"/>
                  <a:gd name="connsiteX50" fmla="*/ 2409825 w 4648200"/>
                  <a:gd name="connsiteY50" fmla="*/ 2533650 h 3228975"/>
                  <a:gd name="connsiteX51" fmla="*/ 2381250 w 4648200"/>
                  <a:gd name="connsiteY51" fmla="*/ 2524125 h 3228975"/>
                  <a:gd name="connsiteX52" fmla="*/ 2333625 w 4648200"/>
                  <a:gd name="connsiteY52" fmla="*/ 2519363 h 3228975"/>
                  <a:gd name="connsiteX53" fmla="*/ 2185987 w 4648200"/>
                  <a:gd name="connsiteY53" fmla="*/ 2490788 h 3228975"/>
                  <a:gd name="connsiteX54" fmla="*/ 2119312 w 4648200"/>
                  <a:gd name="connsiteY54" fmla="*/ 2486025 h 3228975"/>
                  <a:gd name="connsiteX55" fmla="*/ 2052637 w 4648200"/>
                  <a:gd name="connsiteY55" fmla="*/ 2471738 h 3228975"/>
                  <a:gd name="connsiteX56" fmla="*/ 1943100 w 4648200"/>
                  <a:gd name="connsiteY56" fmla="*/ 2457450 h 3228975"/>
                  <a:gd name="connsiteX57" fmla="*/ 1914525 w 4648200"/>
                  <a:gd name="connsiteY57" fmla="*/ 2452688 h 3228975"/>
                  <a:gd name="connsiteX58" fmla="*/ 1838325 w 4648200"/>
                  <a:gd name="connsiteY58" fmla="*/ 2443163 h 3228975"/>
                  <a:gd name="connsiteX59" fmla="*/ 1795462 w 4648200"/>
                  <a:gd name="connsiteY59" fmla="*/ 2438400 h 3228975"/>
                  <a:gd name="connsiteX60" fmla="*/ 1752600 w 4648200"/>
                  <a:gd name="connsiteY60" fmla="*/ 2428875 h 3228975"/>
                  <a:gd name="connsiteX61" fmla="*/ 1709737 w 4648200"/>
                  <a:gd name="connsiteY61" fmla="*/ 2424113 h 3228975"/>
                  <a:gd name="connsiteX62" fmla="*/ 1671637 w 4648200"/>
                  <a:gd name="connsiteY62" fmla="*/ 2419350 h 3228975"/>
                  <a:gd name="connsiteX63" fmla="*/ 1647825 w 4648200"/>
                  <a:gd name="connsiteY63" fmla="*/ 2414588 h 3228975"/>
                  <a:gd name="connsiteX64" fmla="*/ 1619250 w 4648200"/>
                  <a:gd name="connsiteY64" fmla="*/ 2409825 h 3228975"/>
                  <a:gd name="connsiteX65" fmla="*/ 1566862 w 4648200"/>
                  <a:gd name="connsiteY65" fmla="*/ 2400300 h 3228975"/>
                  <a:gd name="connsiteX66" fmla="*/ 1543050 w 4648200"/>
                  <a:gd name="connsiteY66" fmla="*/ 2395538 h 3228975"/>
                  <a:gd name="connsiteX67" fmla="*/ 1500187 w 4648200"/>
                  <a:gd name="connsiteY67" fmla="*/ 2381250 h 3228975"/>
                  <a:gd name="connsiteX68" fmla="*/ 1466850 w 4648200"/>
                  <a:gd name="connsiteY68" fmla="*/ 2371725 h 3228975"/>
                  <a:gd name="connsiteX69" fmla="*/ 1419225 w 4648200"/>
                  <a:gd name="connsiteY69" fmla="*/ 2352675 h 3228975"/>
                  <a:gd name="connsiteX70" fmla="*/ 1371600 w 4648200"/>
                  <a:gd name="connsiteY70" fmla="*/ 2324100 h 3228975"/>
                  <a:gd name="connsiteX71" fmla="*/ 1357312 w 4648200"/>
                  <a:gd name="connsiteY71" fmla="*/ 2295525 h 3228975"/>
                  <a:gd name="connsiteX72" fmla="*/ 1343025 w 4648200"/>
                  <a:gd name="connsiteY72" fmla="*/ 2276475 h 3228975"/>
                  <a:gd name="connsiteX73" fmla="*/ 1323975 w 4648200"/>
                  <a:gd name="connsiteY73" fmla="*/ 2238375 h 3228975"/>
                  <a:gd name="connsiteX74" fmla="*/ 1319212 w 4648200"/>
                  <a:gd name="connsiteY74" fmla="*/ 2219325 h 3228975"/>
                  <a:gd name="connsiteX75" fmla="*/ 1309687 w 4648200"/>
                  <a:gd name="connsiteY75" fmla="*/ 2157413 h 3228975"/>
                  <a:gd name="connsiteX76" fmla="*/ 1304925 w 4648200"/>
                  <a:gd name="connsiteY76" fmla="*/ 2138363 h 3228975"/>
                  <a:gd name="connsiteX77" fmla="*/ 1309687 w 4648200"/>
                  <a:gd name="connsiteY77" fmla="*/ 2076450 h 3228975"/>
                  <a:gd name="connsiteX78" fmla="*/ 1328737 w 4648200"/>
                  <a:gd name="connsiteY78" fmla="*/ 2057400 h 3228975"/>
                  <a:gd name="connsiteX79" fmla="*/ 1357312 w 4648200"/>
                  <a:gd name="connsiteY79" fmla="*/ 2043113 h 3228975"/>
                  <a:gd name="connsiteX80" fmla="*/ 1371600 w 4648200"/>
                  <a:gd name="connsiteY80" fmla="*/ 2033588 h 3228975"/>
                  <a:gd name="connsiteX81" fmla="*/ 1381125 w 4648200"/>
                  <a:gd name="connsiteY81" fmla="*/ 2019300 h 3228975"/>
                  <a:gd name="connsiteX82" fmla="*/ 1376362 w 4648200"/>
                  <a:gd name="connsiteY82" fmla="*/ 1809750 h 3228975"/>
                  <a:gd name="connsiteX83" fmla="*/ 1333500 w 4648200"/>
                  <a:gd name="connsiteY83" fmla="*/ 1638300 h 3228975"/>
                  <a:gd name="connsiteX84" fmla="*/ 1304925 w 4648200"/>
                  <a:gd name="connsiteY84" fmla="*/ 1571625 h 3228975"/>
                  <a:gd name="connsiteX85" fmla="*/ 1214437 w 4648200"/>
                  <a:gd name="connsiteY85" fmla="*/ 1466850 h 3228975"/>
                  <a:gd name="connsiteX86" fmla="*/ 1152525 w 4648200"/>
                  <a:gd name="connsiteY86" fmla="*/ 1428750 h 3228975"/>
                  <a:gd name="connsiteX87" fmla="*/ 1104900 w 4648200"/>
                  <a:gd name="connsiteY87" fmla="*/ 1385888 h 3228975"/>
                  <a:gd name="connsiteX88" fmla="*/ 1047750 w 4648200"/>
                  <a:gd name="connsiteY88" fmla="*/ 1347788 h 3228975"/>
                  <a:gd name="connsiteX89" fmla="*/ 985837 w 4648200"/>
                  <a:gd name="connsiteY89" fmla="*/ 1295400 h 3228975"/>
                  <a:gd name="connsiteX90" fmla="*/ 952500 w 4648200"/>
                  <a:gd name="connsiteY90" fmla="*/ 1271588 h 3228975"/>
                  <a:gd name="connsiteX91" fmla="*/ 923925 w 4648200"/>
                  <a:gd name="connsiteY91" fmla="*/ 1238250 h 3228975"/>
                  <a:gd name="connsiteX92" fmla="*/ 881062 w 4648200"/>
                  <a:gd name="connsiteY92" fmla="*/ 1214438 h 3228975"/>
                  <a:gd name="connsiteX93" fmla="*/ 842962 w 4648200"/>
                  <a:gd name="connsiteY93" fmla="*/ 1181100 h 3228975"/>
                  <a:gd name="connsiteX94" fmla="*/ 742950 w 4648200"/>
                  <a:gd name="connsiteY94" fmla="*/ 1114425 h 3228975"/>
                  <a:gd name="connsiteX95" fmla="*/ 719137 w 4648200"/>
                  <a:gd name="connsiteY95" fmla="*/ 1090613 h 3228975"/>
                  <a:gd name="connsiteX96" fmla="*/ 661987 w 4648200"/>
                  <a:gd name="connsiteY96" fmla="*/ 1042988 h 3228975"/>
                  <a:gd name="connsiteX97" fmla="*/ 623887 w 4648200"/>
                  <a:gd name="connsiteY97" fmla="*/ 1004888 h 3228975"/>
                  <a:gd name="connsiteX98" fmla="*/ 585787 w 4648200"/>
                  <a:gd name="connsiteY98" fmla="*/ 957263 h 3228975"/>
                  <a:gd name="connsiteX99" fmla="*/ 519112 w 4648200"/>
                  <a:gd name="connsiteY99" fmla="*/ 885825 h 3228975"/>
                  <a:gd name="connsiteX100" fmla="*/ 490537 w 4648200"/>
                  <a:gd name="connsiteY100" fmla="*/ 847725 h 3228975"/>
                  <a:gd name="connsiteX101" fmla="*/ 476250 w 4648200"/>
                  <a:gd name="connsiteY101" fmla="*/ 833438 h 3228975"/>
                  <a:gd name="connsiteX102" fmla="*/ 428625 w 4648200"/>
                  <a:gd name="connsiteY102" fmla="*/ 766763 h 3228975"/>
                  <a:gd name="connsiteX103" fmla="*/ 385762 w 4648200"/>
                  <a:gd name="connsiteY103" fmla="*/ 709613 h 3228975"/>
                  <a:gd name="connsiteX104" fmla="*/ 361950 w 4648200"/>
                  <a:gd name="connsiteY104" fmla="*/ 676275 h 3228975"/>
                  <a:gd name="connsiteX105" fmla="*/ 333375 w 4648200"/>
                  <a:gd name="connsiteY105" fmla="*/ 633413 h 3228975"/>
                  <a:gd name="connsiteX106" fmla="*/ 309562 w 4648200"/>
                  <a:gd name="connsiteY106" fmla="*/ 614363 h 3228975"/>
                  <a:gd name="connsiteX107" fmla="*/ 290512 w 4648200"/>
                  <a:gd name="connsiteY107" fmla="*/ 581025 h 3228975"/>
                  <a:gd name="connsiteX108" fmla="*/ 195262 w 4648200"/>
                  <a:gd name="connsiteY108" fmla="*/ 452438 h 3228975"/>
                  <a:gd name="connsiteX109" fmla="*/ 171450 w 4648200"/>
                  <a:gd name="connsiteY109" fmla="*/ 419100 h 3228975"/>
                  <a:gd name="connsiteX110" fmla="*/ 119062 w 4648200"/>
                  <a:gd name="connsiteY110" fmla="*/ 347663 h 3228975"/>
                  <a:gd name="connsiteX111" fmla="*/ 109537 w 4648200"/>
                  <a:gd name="connsiteY111" fmla="*/ 328613 h 3228975"/>
                  <a:gd name="connsiteX112" fmla="*/ 71437 w 4648200"/>
                  <a:gd name="connsiteY112" fmla="*/ 261938 h 3228975"/>
                  <a:gd name="connsiteX113" fmla="*/ 61912 w 4648200"/>
                  <a:gd name="connsiteY113" fmla="*/ 238125 h 3228975"/>
                  <a:gd name="connsiteX114" fmla="*/ 52387 w 4648200"/>
                  <a:gd name="connsiteY114" fmla="*/ 209550 h 3228975"/>
                  <a:gd name="connsiteX115" fmla="*/ 23812 w 4648200"/>
                  <a:gd name="connsiteY115" fmla="*/ 157163 h 3228975"/>
                  <a:gd name="connsiteX116" fmla="*/ 19050 w 4648200"/>
                  <a:gd name="connsiteY116" fmla="*/ 128588 h 3228975"/>
                  <a:gd name="connsiteX117" fmla="*/ 7144 w 4648200"/>
                  <a:gd name="connsiteY117" fmla="*/ 90488 h 3228975"/>
                  <a:gd name="connsiteX118" fmla="*/ 0 w 4648200"/>
                  <a:gd name="connsiteY118" fmla="*/ 47625 h 3228975"/>
                  <a:gd name="connsiteX119" fmla="*/ 14287 w 4648200"/>
                  <a:gd name="connsiteY119" fmla="*/ 33338 h 3228975"/>
                  <a:gd name="connsiteX120" fmla="*/ 28575 w 4648200"/>
                  <a:gd name="connsiteY120" fmla="*/ 28575 h 3228975"/>
                  <a:gd name="connsiteX121" fmla="*/ 47625 w 4648200"/>
                  <a:gd name="connsiteY121" fmla="*/ 19050 h 3228975"/>
                  <a:gd name="connsiteX122" fmla="*/ 57150 w 4648200"/>
                  <a:gd name="connsiteY122" fmla="*/ 0 h 3228975"/>
                  <a:gd name="connsiteX0" fmla="*/ 4360114 w 4641102"/>
                  <a:gd name="connsiteY0" fmla="*/ 2305050 h 3228975"/>
                  <a:gd name="connsiteX1" fmla="*/ 4393452 w 4641102"/>
                  <a:gd name="connsiteY1" fmla="*/ 2347913 h 3228975"/>
                  <a:gd name="connsiteX2" fmla="*/ 4450602 w 4641102"/>
                  <a:gd name="connsiteY2" fmla="*/ 2386013 h 3228975"/>
                  <a:gd name="connsiteX3" fmla="*/ 4474414 w 4641102"/>
                  <a:gd name="connsiteY3" fmla="*/ 2400300 h 3228975"/>
                  <a:gd name="connsiteX4" fmla="*/ 4493464 w 4641102"/>
                  <a:gd name="connsiteY4" fmla="*/ 2414588 h 3228975"/>
                  <a:gd name="connsiteX5" fmla="*/ 4507752 w 4641102"/>
                  <a:gd name="connsiteY5" fmla="*/ 2424113 h 3228975"/>
                  <a:gd name="connsiteX6" fmla="*/ 4531564 w 4641102"/>
                  <a:gd name="connsiteY6" fmla="*/ 2452688 h 3228975"/>
                  <a:gd name="connsiteX7" fmla="*/ 4545852 w 4641102"/>
                  <a:gd name="connsiteY7" fmla="*/ 2462213 h 3228975"/>
                  <a:gd name="connsiteX8" fmla="*/ 4555377 w 4641102"/>
                  <a:gd name="connsiteY8" fmla="*/ 2476500 h 3228975"/>
                  <a:gd name="connsiteX9" fmla="*/ 4564902 w 4641102"/>
                  <a:gd name="connsiteY9" fmla="*/ 2495550 h 3228975"/>
                  <a:gd name="connsiteX10" fmla="*/ 4603002 w 4641102"/>
                  <a:gd name="connsiteY10" fmla="*/ 2557463 h 3228975"/>
                  <a:gd name="connsiteX11" fmla="*/ 4607764 w 4641102"/>
                  <a:gd name="connsiteY11" fmla="*/ 2581275 h 3228975"/>
                  <a:gd name="connsiteX12" fmla="*/ 4617289 w 4641102"/>
                  <a:gd name="connsiteY12" fmla="*/ 2605088 h 3228975"/>
                  <a:gd name="connsiteX13" fmla="*/ 4622052 w 4641102"/>
                  <a:gd name="connsiteY13" fmla="*/ 2624138 h 3228975"/>
                  <a:gd name="connsiteX14" fmla="*/ 4636339 w 4641102"/>
                  <a:gd name="connsiteY14" fmla="*/ 2719388 h 3228975"/>
                  <a:gd name="connsiteX15" fmla="*/ 4641102 w 4641102"/>
                  <a:gd name="connsiteY15" fmla="*/ 2738438 h 3228975"/>
                  <a:gd name="connsiteX16" fmla="*/ 4636339 w 4641102"/>
                  <a:gd name="connsiteY16" fmla="*/ 2962275 h 3228975"/>
                  <a:gd name="connsiteX17" fmla="*/ 4622052 w 4641102"/>
                  <a:gd name="connsiteY17" fmla="*/ 3009900 h 3228975"/>
                  <a:gd name="connsiteX18" fmla="*/ 4607764 w 4641102"/>
                  <a:gd name="connsiteY18" fmla="*/ 3062288 h 3228975"/>
                  <a:gd name="connsiteX19" fmla="*/ 4598239 w 4641102"/>
                  <a:gd name="connsiteY19" fmla="*/ 3081338 h 3228975"/>
                  <a:gd name="connsiteX20" fmla="*/ 4569664 w 4641102"/>
                  <a:gd name="connsiteY20" fmla="*/ 3128963 h 3228975"/>
                  <a:gd name="connsiteX21" fmla="*/ 4545852 w 4641102"/>
                  <a:gd name="connsiteY21" fmla="*/ 3171825 h 3228975"/>
                  <a:gd name="connsiteX22" fmla="*/ 4517277 w 4641102"/>
                  <a:gd name="connsiteY22" fmla="*/ 3205163 h 3228975"/>
                  <a:gd name="connsiteX23" fmla="*/ 4483939 w 4641102"/>
                  <a:gd name="connsiteY23" fmla="*/ 3219450 h 3228975"/>
                  <a:gd name="connsiteX24" fmla="*/ 4464889 w 4641102"/>
                  <a:gd name="connsiteY24" fmla="*/ 3228975 h 3228975"/>
                  <a:gd name="connsiteX25" fmla="*/ 4364877 w 4641102"/>
                  <a:gd name="connsiteY25" fmla="*/ 3224213 h 3228975"/>
                  <a:gd name="connsiteX26" fmla="*/ 4331539 w 4641102"/>
                  <a:gd name="connsiteY26" fmla="*/ 3219450 h 3228975"/>
                  <a:gd name="connsiteX27" fmla="*/ 4155327 w 4641102"/>
                  <a:gd name="connsiteY27" fmla="*/ 3209925 h 3228975"/>
                  <a:gd name="connsiteX28" fmla="*/ 4117227 w 4641102"/>
                  <a:gd name="connsiteY28" fmla="*/ 3200400 h 3228975"/>
                  <a:gd name="connsiteX29" fmla="*/ 4031502 w 4641102"/>
                  <a:gd name="connsiteY29" fmla="*/ 3176588 h 3228975"/>
                  <a:gd name="connsiteX30" fmla="*/ 3983877 w 4641102"/>
                  <a:gd name="connsiteY30" fmla="*/ 3171825 h 3228975"/>
                  <a:gd name="connsiteX31" fmla="*/ 3931489 w 4641102"/>
                  <a:gd name="connsiteY31" fmla="*/ 3157538 h 3228975"/>
                  <a:gd name="connsiteX32" fmla="*/ 3883864 w 4641102"/>
                  <a:gd name="connsiteY32" fmla="*/ 3143250 h 3228975"/>
                  <a:gd name="connsiteX33" fmla="*/ 3841002 w 4641102"/>
                  <a:gd name="connsiteY33" fmla="*/ 3133725 h 3228975"/>
                  <a:gd name="connsiteX34" fmla="*/ 3802902 w 4641102"/>
                  <a:gd name="connsiteY34" fmla="*/ 3119438 h 3228975"/>
                  <a:gd name="connsiteX35" fmla="*/ 3755277 w 4641102"/>
                  <a:gd name="connsiteY35" fmla="*/ 3109913 h 3228975"/>
                  <a:gd name="connsiteX36" fmla="*/ 3698127 w 4641102"/>
                  <a:gd name="connsiteY36" fmla="*/ 3100388 h 3228975"/>
                  <a:gd name="connsiteX37" fmla="*/ 3631452 w 4641102"/>
                  <a:gd name="connsiteY37" fmla="*/ 3090863 h 3228975"/>
                  <a:gd name="connsiteX38" fmla="*/ 3564777 w 4641102"/>
                  <a:gd name="connsiteY38" fmla="*/ 3076575 h 3228975"/>
                  <a:gd name="connsiteX39" fmla="*/ 3336177 w 4641102"/>
                  <a:gd name="connsiteY39" fmla="*/ 3024188 h 3228975"/>
                  <a:gd name="connsiteX40" fmla="*/ 3283789 w 4641102"/>
                  <a:gd name="connsiteY40" fmla="*/ 3005138 h 3228975"/>
                  <a:gd name="connsiteX41" fmla="*/ 3212352 w 4641102"/>
                  <a:gd name="connsiteY41" fmla="*/ 2981325 h 3228975"/>
                  <a:gd name="connsiteX42" fmla="*/ 3088527 w 4641102"/>
                  <a:gd name="connsiteY42" fmla="*/ 2900363 h 3228975"/>
                  <a:gd name="connsiteX43" fmla="*/ 2893264 w 4641102"/>
                  <a:gd name="connsiteY43" fmla="*/ 2790825 h 3228975"/>
                  <a:gd name="connsiteX44" fmla="*/ 2817064 w 4641102"/>
                  <a:gd name="connsiteY44" fmla="*/ 2757488 h 3228975"/>
                  <a:gd name="connsiteX45" fmla="*/ 2683714 w 4641102"/>
                  <a:gd name="connsiteY45" fmla="*/ 2676525 h 3228975"/>
                  <a:gd name="connsiteX46" fmla="*/ 2636089 w 4641102"/>
                  <a:gd name="connsiteY46" fmla="*/ 2652713 h 3228975"/>
                  <a:gd name="connsiteX47" fmla="*/ 2597989 w 4641102"/>
                  <a:gd name="connsiteY47" fmla="*/ 2628900 h 3228975"/>
                  <a:gd name="connsiteX48" fmla="*/ 2521789 w 4641102"/>
                  <a:gd name="connsiteY48" fmla="*/ 2586038 h 3228975"/>
                  <a:gd name="connsiteX49" fmla="*/ 2440827 w 4641102"/>
                  <a:gd name="connsiteY49" fmla="*/ 2543175 h 3228975"/>
                  <a:gd name="connsiteX50" fmla="*/ 2402727 w 4641102"/>
                  <a:gd name="connsiteY50" fmla="*/ 2533650 h 3228975"/>
                  <a:gd name="connsiteX51" fmla="*/ 2374152 w 4641102"/>
                  <a:gd name="connsiteY51" fmla="*/ 2524125 h 3228975"/>
                  <a:gd name="connsiteX52" fmla="*/ 2326527 w 4641102"/>
                  <a:gd name="connsiteY52" fmla="*/ 2519363 h 3228975"/>
                  <a:gd name="connsiteX53" fmla="*/ 2178889 w 4641102"/>
                  <a:gd name="connsiteY53" fmla="*/ 2490788 h 3228975"/>
                  <a:gd name="connsiteX54" fmla="*/ 2112214 w 4641102"/>
                  <a:gd name="connsiteY54" fmla="*/ 2486025 h 3228975"/>
                  <a:gd name="connsiteX55" fmla="*/ 2045539 w 4641102"/>
                  <a:gd name="connsiteY55" fmla="*/ 2471738 h 3228975"/>
                  <a:gd name="connsiteX56" fmla="*/ 1936002 w 4641102"/>
                  <a:gd name="connsiteY56" fmla="*/ 2457450 h 3228975"/>
                  <a:gd name="connsiteX57" fmla="*/ 1907427 w 4641102"/>
                  <a:gd name="connsiteY57" fmla="*/ 2452688 h 3228975"/>
                  <a:gd name="connsiteX58" fmla="*/ 1831227 w 4641102"/>
                  <a:gd name="connsiteY58" fmla="*/ 2443163 h 3228975"/>
                  <a:gd name="connsiteX59" fmla="*/ 1788364 w 4641102"/>
                  <a:gd name="connsiteY59" fmla="*/ 2438400 h 3228975"/>
                  <a:gd name="connsiteX60" fmla="*/ 1745502 w 4641102"/>
                  <a:gd name="connsiteY60" fmla="*/ 2428875 h 3228975"/>
                  <a:gd name="connsiteX61" fmla="*/ 1702639 w 4641102"/>
                  <a:gd name="connsiteY61" fmla="*/ 2424113 h 3228975"/>
                  <a:gd name="connsiteX62" fmla="*/ 1664539 w 4641102"/>
                  <a:gd name="connsiteY62" fmla="*/ 2419350 h 3228975"/>
                  <a:gd name="connsiteX63" fmla="*/ 1640727 w 4641102"/>
                  <a:gd name="connsiteY63" fmla="*/ 2414588 h 3228975"/>
                  <a:gd name="connsiteX64" fmla="*/ 1612152 w 4641102"/>
                  <a:gd name="connsiteY64" fmla="*/ 2409825 h 3228975"/>
                  <a:gd name="connsiteX65" fmla="*/ 1559764 w 4641102"/>
                  <a:gd name="connsiteY65" fmla="*/ 2400300 h 3228975"/>
                  <a:gd name="connsiteX66" fmla="*/ 1535952 w 4641102"/>
                  <a:gd name="connsiteY66" fmla="*/ 2395538 h 3228975"/>
                  <a:gd name="connsiteX67" fmla="*/ 1493089 w 4641102"/>
                  <a:gd name="connsiteY67" fmla="*/ 2381250 h 3228975"/>
                  <a:gd name="connsiteX68" fmla="*/ 1459752 w 4641102"/>
                  <a:gd name="connsiteY68" fmla="*/ 2371725 h 3228975"/>
                  <a:gd name="connsiteX69" fmla="*/ 1412127 w 4641102"/>
                  <a:gd name="connsiteY69" fmla="*/ 2352675 h 3228975"/>
                  <a:gd name="connsiteX70" fmla="*/ 1364502 w 4641102"/>
                  <a:gd name="connsiteY70" fmla="*/ 2324100 h 3228975"/>
                  <a:gd name="connsiteX71" fmla="*/ 1350214 w 4641102"/>
                  <a:gd name="connsiteY71" fmla="*/ 2295525 h 3228975"/>
                  <a:gd name="connsiteX72" fmla="*/ 1335927 w 4641102"/>
                  <a:gd name="connsiteY72" fmla="*/ 2276475 h 3228975"/>
                  <a:gd name="connsiteX73" fmla="*/ 1316877 w 4641102"/>
                  <a:gd name="connsiteY73" fmla="*/ 2238375 h 3228975"/>
                  <a:gd name="connsiteX74" fmla="*/ 1312114 w 4641102"/>
                  <a:gd name="connsiteY74" fmla="*/ 2219325 h 3228975"/>
                  <a:gd name="connsiteX75" fmla="*/ 1302589 w 4641102"/>
                  <a:gd name="connsiteY75" fmla="*/ 2157413 h 3228975"/>
                  <a:gd name="connsiteX76" fmla="*/ 1297827 w 4641102"/>
                  <a:gd name="connsiteY76" fmla="*/ 2138363 h 3228975"/>
                  <a:gd name="connsiteX77" fmla="*/ 1302589 w 4641102"/>
                  <a:gd name="connsiteY77" fmla="*/ 2076450 h 3228975"/>
                  <a:gd name="connsiteX78" fmla="*/ 1321639 w 4641102"/>
                  <a:gd name="connsiteY78" fmla="*/ 2057400 h 3228975"/>
                  <a:gd name="connsiteX79" fmla="*/ 1350214 w 4641102"/>
                  <a:gd name="connsiteY79" fmla="*/ 2043113 h 3228975"/>
                  <a:gd name="connsiteX80" fmla="*/ 1364502 w 4641102"/>
                  <a:gd name="connsiteY80" fmla="*/ 2033588 h 3228975"/>
                  <a:gd name="connsiteX81" fmla="*/ 1374027 w 4641102"/>
                  <a:gd name="connsiteY81" fmla="*/ 2019300 h 3228975"/>
                  <a:gd name="connsiteX82" fmla="*/ 1369264 w 4641102"/>
                  <a:gd name="connsiteY82" fmla="*/ 1809750 h 3228975"/>
                  <a:gd name="connsiteX83" fmla="*/ 1326402 w 4641102"/>
                  <a:gd name="connsiteY83" fmla="*/ 1638300 h 3228975"/>
                  <a:gd name="connsiteX84" fmla="*/ 1297827 w 4641102"/>
                  <a:gd name="connsiteY84" fmla="*/ 1571625 h 3228975"/>
                  <a:gd name="connsiteX85" fmla="*/ 1207339 w 4641102"/>
                  <a:gd name="connsiteY85" fmla="*/ 1466850 h 3228975"/>
                  <a:gd name="connsiteX86" fmla="*/ 1145427 w 4641102"/>
                  <a:gd name="connsiteY86" fmla="*/ 1428750 h 3228975"/>
                  <a:gd name="connsiteX87" fmla="*/ 1097802 w 4641102"/>
                  <a:gd name="connsiteY87" fmla="*/ 1385888 h 3228975"/>
                  <a:gd name="connsiteX88" fmla="*/ 1040652 w 4641102"/>
                  <a:gd name="connsiteY88" fmla="*/ 1347788 h 3228975"/>
                  <a:gd name="connsiteX89" fmla="*/ 978739 w 4641102"/>
                  <a:gd name="connsiteY89" fmla="*/ 1295400 h 3228975"/>
                  <a:gd name="connsiteX90" fmla="*/ 945402 w 4641102"/>
                  <a:gd name="connsiteY90" fmla="*/ 1271588 h 3228975"/>
                  <a:gd name="connsiteX91" fmla="*/ 916827 w 4641102"/>
                  <a:gd name="connsiteY91" fmla="*/ 1238250 h 3228975"/>
                  <a:gd name="connsiteX92" fmla="*/ 873964 w 4641102"/>
                  <a:gd name="connsiteY92" fmla="*/ 1214438 h 3228975"/>
                  <a:gd name="connsiteX93" fmla="*/ 835864 w 4641102"/>
                  <a:gd name="connsiteY93" fmla="*/ 1181100 h 3228975"/>
                  <a:gd name="connsiteX94" fmla="*/ 735852 w 4641102"/>
                  <a:gd name="connsiteY94" fmla="*/ 1114425 h 3228975"/>
                  <a:gd name="connsiteX95" fmla="*/ 712039 w 4641102"/>
                  <a:gd name="connsiteY95" fmla="*/ 1090613 h 3228975"/>
                  <a:gd name="connsiteX96" fmla="*/ 654889 w 4641102"/>
                  <a:gd name="connsiteY96" fmla="*/ 1042988 h 3228975"/>
                  <a:gd name="connsiteX97" fmla="*/ 616789 w 4641102"/>
                  <a:gd name="connsiteY97" fmla="*/ 1004888 h 3228975"/>
                  <a:gd name="connsiteX98" fmla="*/ 578689 w 4641102"/>
                  <a:gd name="connsiteY98" fmla="*/ 957263 h 3228975"/>
                  <a:gd name="connsiteX99" fmla="*/ 512014 w 4641102"/>
                  <a:gd name="connsiteY99" fmla="*/ 885825 h 3228975"/>
                  <a:gd name="connsiteX100" fmla="*/ 483439 w 4641102"/>
                  <a:gd name="connsiteY100" fmla="*/ 847725 h 3228975"/>
                  <a:gd name="connsiteX101" fmla="*/ 469152 w 4641102"/>
                  <a:gd name="connsiteY101" fmla="*/ 833438 h 3228975"/>
                  <a:gd name="connsiteX102" fmla="*/ 421527 w 4641102"/>
                  <a:gd name="connsiteY102" fmla="*/ 766763 h 3228975"/>
                  <a:gd name="connsiteX103" fmla="*/ 378664 w 4641102"/>
                  <a:gd name="connsiteY103" fmla="*/ 709613 h 3228975"/>
                  <a:gd name="connsiteX104" fmla="*/ 354852 w 4641102"/>
                  <a:gd name="connsiteY104" fmla="*/ 676275 h 3228975"/>
                  <a:gd name="connsiteX105" fmla="*/ 326277 w 4641102"/>
                  <a:gd name="connsiteY105" fmla="*/ 633413 h 3228975"/>
                  <a:gd name="connsiteX106" fmla="*/ 302464 w 4641102"/>
                  <a:gd name="connsiteY106" fmla="*/ 614363 h 3228975"/>
                  <a:gd name="connsiteX107" fmla="*/ 283414 w 4641102"/>
                  <a:gd name="connsiteY107" fmla="*/ 581025 h 3228975"/>
                  <a:gd name="connsiteX108" fmla="*/ 188164 w 4641102"/>
                  <a:gd name="connsiteY108" fmla="*/ 452438 h 3228975"/>
                  <a:gd name="connsiteX109" fmla="*/ 164352 w 4641102"/>
                  <a:gd name="connsiteY109" fmla="*/ 419100 h 3228975"/>
                  <a:gd name="connsiteX110" fmla="*/ 111964 w 4641102"/>
                  <a:gd name="connsiteY110" fmla="*/ 347663 h 3228975"/>
                  <a:gd name="connsiteX111" fmla="*/ 102439 w 4641102"/>
                  <a:gd name="connsiteY111" fmla="*/ 328613 h 3228975"/>
                  <a:gd name="connsiteX112" fmla="*/ 64339 w 4641102"/>
                  <a:gd name="connsiteY112" fmla="*/ 261938 h 3228975"/>
                  <a:gd name="connsiteX113" fmla="*/ 54814 w 4641102"/>
                  <a:gd name="connsiteY113" fmla="*/ 238125 h 3228975"/>
                  <a:gd name="connsiteX114" fmla="*/ 45289 w 4641102"/>
                  <a:gd name="connsiteY114" fmla="*/ 209550 h 3228975"/>
                  <a:gd name="connsiteX115" fmla="*/ 16714 w 4641102"/>
                  <a:gd name="connsiteY115" fmla="*/ 157163 h 3228975"/>
                  <a:gd name="connsiteX116" fmla="*/ 11952 w 4641102"/>
                  <a:gd name="connsiteY116" fmla="*/ 128588 h 3228975"/>
                  <a:gd name="connsiteX117" fmla="*/ 46 w 4641102"/>
                  <a:gd name="connsiteY117" fmla="*/ 90488 h 3228975"/>
                  <a:gd name="connsiteX118" fmla="*/ 16715 w 4641102"/>
                  <a:gd name="connsiteY118" fmla="*/ 59531 h 3228975"/>
                  <a:gd name="connsiteX119" fmla="*/ 7189 w 4641102"/>
                  <a:gd name="connsiteY119" fmla="*/ 33338 h 3228975"/>
                  <a:gd name="connsiteX120" fmla="*/ 21477 w 4641102"/>
                  <a:gd name="connsiteY120" fmla="*/ 28575 h 3228975"/>
                  <a:gd name="connsiteX121" fmla="*/ 40527 w 4641102"/>
                  <a:gd name="connsiteY121" fmla="*/ 19050 h 3228975"/>
                  <a:gd name="connsiteX122" fmla="*/ 50052 w 4641102"/>
                  <a:gd name="connsiteY122" fmla="*/ 0 h 3228975"/>
                  <a:gd name="connsiteX0" fmla="*/ 4360114 w 4641102"/>
                  <a:gd name="connsiteY0" fmla="*/ 2305050 h 3228975"/>
                  <a:gd name="connsiteX1" fmla="*/ 4393452 w 4641102"/>
                  <a:gd name="connsiteY1" fmla="*/ 2347913 h 3228975"/>
                  <a:gd name="connsiteX2" fmla="*/ 4450602 w 4641102"/>
                  <a:gd name="connsiteY2" fmla="*/ 2386013 h 3228975"/>
                  <a:gd name="connsiteX3" fmla="*/ 4474414 w 4641102"/>
                  <a:gd name="connsiteY3" fmla="*/ 2400300 h 3228975"/>
                  <a:gd name="connsiteX4" fmla="*/ 4493464 w 4641102"/>
                  <a:gd name="connsiteY4" fmla="*/ 2414588 h 3228975"/>
                  <a:gd name="connsiteX5" fmla="*/ 4507752 w 4641102"/>
                  <a:gd name="connsiteY5" fmla="*/ 2424113 h 3228975"/>
                  <a:gd name="connsiteX6" fmla="*/ 4531564 w 4641102"/>
                  <a:gd name="connsiteY6" fmla="*/ 2452688 h 3228975"/>
                  <a:gd name="connsiteX7" fmla="*/ 4545852 w 4641102"/>
                  <a:gd name="connsiteY7" fmla="*/ 2462213 h 3228975"/>
                  <a:gd name="connsiteX8" fmla="*/ 4555377 w 4641102"/>
                  <a:gd name="connsiteY8" fmla="*/ 2476500 h 3228975"/>
                  <a:gd name="connsiteX9" fmla="*/ 4564902 w 4641102"/>
                  <a:gd name="connsiteY9" fmla="*/ 2495550 h 3228975"/>
                  <a:gd name="connsiteX10" fmla="*/ 4603002 w 4641102"/>
                  <a:gd name="connsiteY10" fmla="*/ 2557463 h 3228975"/>
                  <a:gd name="connsiteX11" fmla="*/ 4607764 w 4641102"/>
                  <a:gd name="connsiteY11" fmla="*/ 2581275 h 3228975"/>
                  <a:gd name="connsiteX12" fmla="*/ 4617289 w 4641102"/>
                  <a:gd name="connsiteY12" fmla="*/ 2605088 h 3228975"/>
                  <a:gd name="connsiteX13" fmla="*/ 4622052 w 4641102"/>
                  <a:gd name="connsiteY13" fmla="*/ 2624138 h 3228975"/>
                  <a:gd name="connsiteX14" fmla="*/ 4636339 w 4641102"/>
                  <a:gd name="connsiteY14" fmla="*/ 2719388 h 3228975"/>
                  <a:gd name="connsiteX15" fmla="*/ 4641102 w 4641102"/>
                  <a:gd name="connsiteY15" fmla="*/ 2738438 h 3228975"/>
                  <a:gd name="connsiteX16" fmla="*/ 4636339 w 4641102"/>
                  <a:gd name="connsiteY16" fmla="*/ 2962275 h 3228975"/>
                  <a:gd name="connsiteX17" fmla="*/ 4622052 w 4641102"/>
                  <a:gd name="connsiteY17" fmla="*/ 3009900 h 3228975"/>
                  <a:gd name="connsiteX18" fmla="*/ 4607764 w 4641102"/>
                  <a:gd name="connsiteY18" fmla="*/ 3062288 h 3228975"/>
                  <a:gd name="connsiteX19" fmla="*/ 4598239 w 4641102"/>
                  <a:gd name="connsiteY19" fmla="*/ 3081338 h 3228975"/>
                  <a:gd name="connsiteX20" fmla="*/ 4569664 w 4641102"/>
                  <a:gd name="connsiteY20" fmla="*/ 3128963 h 3228975"/>
                  <a:gd name="connsiteX21" fmla="*/ 4545852 w 4641102"/>
                  <a:gd name="connsiteY21" fmla="*/ 3171825 h 3228975"/>
                  <a:gd name="connsiteX22" fmla="*/ 4517277 w 4641102"/>
                  <a:gd name="connsiteY22" fmla="*/ 3205163 h 3228975"/>
                  <a:gd name="connsiteX23" fmla="*/ 4483939 w 4641102"/>
                  <a:gd name="connsiteY23" fmla="*/ 3219450 h 3228975"/>
                  <a:gd name="connsiteX24" fmla="*/ 4464889 w 4641102"/>
                  <a:gd name="connsiteY24" fmla="*/ 3228975 h 3228975"/>
                  <a:gd name="connsiteX25" fmla="*/ 4364877 w 4641102"/>
                  <a:gd name="connsiteY25" fmla="*/ 3224213 h 3228975"/>
                  <a:gd name="connsiteX26" fmla="*/ 4331539 w 4641102"/>
                  <a:gd name="connsiteY26" fmla="*/ 3219450 h 3228975"/>
                  <a:gd name="connsiteX27" fmla="*/ 4155327 w 4641102"/>
                  <a:gd name="connsiteY27" fmla="*/ 3209925 h 3228975"/>
                  <a:gd name="connsiteX28" fmla="*/ 4117227 w 4641102"/>
                  <a:gd name="connsiteY28" fmla="*/ 3200400 h 3228975"/>
                  <a:gd name="connsiteX29" fmla="*/ 4031502 w 4641102"/>
                  <a:gd name="connsiteY29" fmla="*/ 3176588 h 3228975"/>
                  <a:gd name="connsiteX30" fmla="*/ 3983877 w 4641102"/>
                  <a:gd name="connsiteY30" fmla="*/ 3171825 h 3228975"/>
                  <a:gd name="connsiteX31" fmla="*/ 3931489 w 4641102"/>
                  <a:gd name="connsiteY31" fmla="*/ 3157538 h 3228975"/>
                  <a:gd name="connsiteX32" fmla="*/ 3883864 w 4641102"/>
                  <a:gd name="connsiteY32" fmla="*/ 3143250 h 3228975"/>
                  <a:gd name="connsiteX33" fmla="*/ 3841002 w 4641102"/>
                  <a:gd name="connsiteY33" fmla="*/ 3133725 h 3228975"/>
                  <a:gd name="connsiteX34" fmla="*/ 3802902 w 4641102"/>
                  <a:gd name="connsiteY34" fmla="*/ 3119438 h 3228975"/>
                  <a:gd name="connsiteX35" fmla="*/ 3755277 w 4641102"/>
                  <a:gd name="connsiteY35" fmla="*/ 3109913 h 3228975"/>
                  <a:gd name="connsiteX36" fmla="*/ 3698127 w 4641102"/>
                  <a:gd name="connsiteY36" fmla="*/ 3100388 h 3228975"/>
                  <a:gd name="connsiteX37" fmla="*/ 3631452 w 4641102"/>
                  <a:gd name="connsiteY37" fmla="*/ 3090863 h 3228975"/>
                  <a:gd name="connsiteX38" fmla="*/ 3564777 w 4641102"/>
                  <a:gd name="connsiteY38" fmla="*/ 3076575 h 3228975"/>
                  <a:gd name="connsiteX39" fmla="*/ 3336177 w 4641102"/>
                  <a:gd name="connsiteY39" fmla="*/ 3024188 h 3228975"/>
                  <a:gd name="connsiteX40" fmla="*/ 3283789 w 4641102"/>
                  <a:gd name="connsiteY40" fmla="*/ 3005138 h 3228975"/>
                  <a:gd name="connsiteX41" fmla="*/ 3212352 w 4641102"/>
                  <a:gd name="connsiteY41" fmla="*/ 2981325 h 3228975"/>
                  <a:gd name="connsiteX42" fmla="*/ 3088527 w 4641102"/>
                  <a:gd name="connsiteY42" fmla="*/ 2900363 h 3228975"/>
                  <a:gd name="connsiteX43" fmla="*/ 2893264 w 4641102"/>
                  <a:gd name="connsiteY43" fmla="*/ 2790825 h 3228975"/>
                  <a:gd name="connsiteX44" fmla="*/ 2817064 w 4641102"/>
                  <a:gd name="connsiteY44" fmla="*/ 2757488 h 3228975"/>
                  <a:gd name="connsiteX45" fmla="*/ 2683714 w 4641102"/>
                  <a:gd name="connsiteY45" fmla="*/ 2676525 h 3228975"/>
                  <a:gd name="connsiteX46" fmla="*/ 2636089 w 4641102"/>
                  <a:gd name="connsiteY46" fmla="*/ 2652713 h 3228975"/>
                  <a:gd name="connsiteX47" fmla="*/ 2597989 w 4641102"/>
                  <a:gd name="connsiteY47" fmla="*/ 2628900 h 3228975"/>
                  <a:gd name="connsiteX48" fmla="*/ 2521789 w 4641102"/>
                  <a:gd name="connsiteY48" fmla="*/ 2586038 h 3228975"/>
                  <a:gd name="connsiteX49" fmla="*/ 2440827 w 4641102"/>
                  <a:gd name="connsiteY49" fmla="*/ 2543175 h 3228975"/>
                  <a:gd name="connsiteX50" fmla="*/ 2402727 w 4641102"/>
                  <a:gd name="connsiteY50" fmla="*/ 2533650 h 3228975"/>
                  <a:gd name="connsiteX51" fmla="*/ 2374152 w 4641102"/>
                  <a:gd name="connsiteY51" fmla="*/ 2524125 h 3228975"/>
                  <a:gd name="connsiteX52" fmla="*/ 2326527 w 4641102"/>
                  <a:gd name="connsiteY52" fmla="*/ 2519363 h 3228975"/>
                  <a:gd name="connsiteX53" fmla="*/ 2178889 w 4641102"/>
                  <a:gd name="connsiteY53" fmla="*/ 2490788 h 3228975"/>
                  <a:gd name="connsiteX54" fmla="*/ 2112214 w 4641102"/>
                  <a:gd name="connsiteY54" fmla="*/ 2486025 h 3228975"/>
                  <a:gd name="connsiteX55" fmla="*/ 2045539 w 4641102"/>
                  <a:gd name="connsiteY55" fmla="*/ 2471738 h 3228975"/>
                  <a:gd name="connsiteX56" fmla="*/ 1936002 w 4641102"/>
                  <a:gd name="connsiteY56" fmla="*/ 2457450 h 3228975"/>
                  <a:gd name="connsiteX57" fmla="*/ 1907427 w 4641102"/>
                  <a:gd name="connsiteY57" fmla="*/ 2452688 h 3228975"/>
                  <a:gd name="connsiteX58" fmla="*/ 1831227 w 4641102"/>
                  <a:gd name="connsiteY58" fmla="*/ 2443163 h 3228975"/>
                  <a:gd name="connsiteX59" fmla="*/ 1788364 w 4641102"/>
                  <a:gd name="connsiteY59" fmla="*/ 2438400 h 3228975"/>
                  <a:gd name="connsiteX60" fmla="*/ 1745502 w 4641102"/>
                  <a:gd name="connsiteY60" fmla="*/ 2428875 h 3228975"/>
                  <a:gd name="connsiteX61" fmla="*/ 1702639 w 4641102"/>
                  <a:gd name="connsiteY61" fmla="*/ 2424113 h 3228975"/>
                  <a:gd name="connsiteX62" fmla="*/ 1664539 w 4641102"/>
                  <a:gd name="connsiteY62" fmla="*/ 2419350 h 3228975"/>
                  <a:gd name="connsiteX63" fmla="*/ 1640727 w 4641102"/>
                  <a:gd name="connsiteY63" fmla="*/ 2414588 h 3228975"/>
                  <a:gd name="connsiteX64" fmla="*/ 1612152 w 4641102"/>
                  <a:gd name="connsiteY64" fmla="*/ 2409825 h 3228975"/>
                  <a:gd name="connsiteX65" fmla="*/ 1559764 w 4641102"/>
                  <a:gd name="connsiteY65" fmla="*/ 2400300 h 3228975"/>
                  <a:gd name="connsiteX66" fmla="*/ 1535952 w 4641102"/>
                  <a:gd name="connsiteY66" fmla="*/ 2395538 h 3228975"/>
                  <a:gd name="connsiteX67" fmla="*/ 1493089 w 4641102"/>
                  <a:gd name="connsiteY67" fmla="*/ 2381250 h 3228975"/>
                  <a:gd name="connsiteX68" fmla="*/ 1459752 w 4641102"/>
                  <a:gd name="connsiteY68" fmla="*/ 2371725 h 3228975"/>
                  <a:gd name="connsiteX69" fmla="*/ 1412127 w 4641102"/>
                  <a:gd name="connsiteY69" fmla="*/ 2352675 h 3228975"/>
                  <a:gd name="connsiteX70" fmla="*/ 1364502 w 4641102"/>
                  <a:gd name="connsiteY70" fmla="*/ 2324100 h 3228975"/>
                  <a:gd name="connsiteX71" fmla="*/ 1350214 w 4641102"/>
                  <a:gd name="connsiteY71" fmla="*/ 2295525 h 3228975"/>
                  <a:gd name="connsiteX72" fmla="*/ 1335927 w 4641102"/>
                  <a:gd name="connsiteY72" fmla="*/ 2276475 h 3228975"/>
                  <a:gd name="connsiteX73" fmla="*/ 1316877 w 4641102"/>
                  <a:gd name="connsiteY73" fmla="*/ 2238375 h 3228975"/>
                  <a:gd name="connsiteX74" fmla="*/ 1312114 w 4641102"/>
                  <a:gd name="connsiteY74" fmla="*/ 2219325 h 3228975"/>
                  <a:gd name="connsiteX75" fmla="*/ 1302589 w 4641102"/>
                  <a:gd name="connsiteY75" fmla="*/ 2157413 h 3228975"/>
                  <a:gd name="connsiteX76" fmla="*/ 1297827 w 4641102"/>
                  <a:gd name="connsiteY76" fmla="*/ 2138363 h 3228975"/>
                  <a:gd name="connsiteX77" fmla="*/ 1302589 w 4641102"/>
                  <a:gd name="connsiteY77" fmla="*/ 2076450 h 3228975"/>
                  <a:gd name="connsiteX78" fmla="*/ 1321639 w 4641102"/>
                  <a:gd name="connsiteY78" fmla="*/ 2057400 h 3228975"/>
                  <a:gd name="connsiteX79" fmla="*/ 1350214 w 4641102"/>
                  <a:gd name="connsiteY79" fmla="*/ 2043113 h 3228975"/>
                  <a:gd name="connsiteX80" fmla="*/ 1364502 w 4641102"/>
                  <a:gd name="connsiteY80" fmla="*/ 2033588 h 3228975"/>
                  <a:gd name="connsiteX81" fmla="*/ 1374027 w 4641102"/>
                  <a:gd name="connsiteY81" fmla="*/ 2019300 h 3228975"/>
                  <a:gd name="connsiteX82" fmla="*/ 1369264 w 4641102"/>
                  <a:gd name="connsiteY82" fmla="*/ 1809750 h 3228975"/>
                  <a:gd name="connsiteX83" fmla="*/ 1326402 w 4641102"/>
                  <a:gd name="connsiteY83" fmla="*/ 1638300 h 3228975"/>
                  <a:gd name="connsiteX84" fmla="*/ 1297827 w 4641102"/>
                  <a:gd name="connsiteY84" fmla="*/ 1571625 h 3228975"/>
                  <a:gd name="connsiteX85" fmla="*/ 1207339 w 4641102"/>
                  <a:gd name="connsiteY85" fmla="*/ 1466850 h 3228975"/>
                  <a:gd name="connsiteX86" fmla="*/ 1145427 w 4641102"/>
                  <a:gd name="connsiteY86" fmla="*/ 1428750 h 3228975"/>
                  <a:gd name="connsiteX87" fmla="*/ 1097802 w 4641102"/>
                  <a:gd name="connsiteY87" fmla="*/ 1385888 h 3228975"/>
                  <a:gd name="connsiteX88" fmla="*/ 1040652 w 4641102"/>
                  <a:gd name="connsiteY88" fmla="*/ 1347788 h 3228975"/>
                  <a:gd name="connsiteX89" fmla="*/ 978739 w 4641102"/>
                  <a:gd name="connsiteY89" fmla="*/ 1295400 h 3228975"/>
                  <a:gd name="connsiteX90" fmla="*/ 945402 w 4641102"/>
                  <a:gd name="connsiteY90" fmla="*/ 1271588 h 3228975"/>
                  <a:gd name="connsiteX91" fmla="*/ 916827 w 4641102"/>
                  <a:gd name="connsiteY91" fmla="*/ 1238250 h 3228975"/>
                  <a:gd name="connsiteX92" fmla="*/ 873964 w 4641102"/>
                  <a:gd name="connsiteY92" fmla="*/ 1214438 h 3228975"/>
                  <a:gd name="connsiteX93" fmla="*/ 835864 w 4641102"/>
                  <a:gd name="connsiteY93" fmla="*/ 1181100 h 3228975"/>
                  <a:gd name="connsiteX94" fmla="*/ 735852 w 4641102"/>
                  <a:gd name="connsiteY94" fmla="*/ 1114425 h 3228975"/>
                  <a:gd name="connsiteX95" fmla="*/ 712039 w 4641102"/>
                  <a:gd name="connsiteY95" fmla="*/ 1090613 h 3228975"/>
                  <a:gd name="connsiteX96" fmla="*/ 654889 w 4641102"/>
                  <a:gd name="connsiteY96" fmla="*/ 1042988 h 3228975"/>
                  <a:gd name="connsiteX97" fmla="*/ 616789 w 4641102"/>
                  <a:gd name="connsiteY97" fmla="*/ 1004888 h 3228975"/>
                  <a:gd name="connsiteX98" fmla="*/ 578689 w 4641102"/>
                  <a:gd name="connsiteY98" fmla="*/ 957263 h 3228975"/>
                  <a:gd name="connsiteX99" fmla="*/ 512014 w 4641102"/>
                  <a:gd name="connsiteY99" fmla="*/ 885825 h 3228975"/>
                  <a:gd name="connsiteX100" fmla="*/ 483439 w 4641102"/>
                  <a:gd name="connsiteY100" fmla="*/ 847725 h 3228975"/>
                  <a:gd name="connsiteX101" fmla="*/ 469152 w 4641102"/>
                  <a:gd name="connsiteY101" fmla="*/ 833438 h 3228975"/>
                  <a:gd name="connsiteX102" fmla="*/ 421527 w 4641102"/>
                  <a:gd name="connsiteY102" fmla="*/ 766763 h 3228975"/>
                  <a:gd name="connsiteX103" fmla="*/ 378664 w 4641102"/>
                  <a:gd name="connsiteY103" fmla="*/ 709613 h 3228975"/>
                  <a:gd name="connsiteX104" fmla="*/ 354852 w 4641102"/>
                  <a:gd name="connsiteY104" fmla="*/ 676275 h 3228975"/>
                  <a:gd name="connsiteX105" fmla="*/ 326277 w 4641102"/>
                  <a:gd name="connsiteY105" fmla="*/ 633413 h 3228975"/>
                  <a:gd name="connsiteX106" fmla="*/ 302464 w 4641102"/>
                  <a:gd name="connsiteY106" fmla="*/ 614363 h 3228975"/>
                  <a:gd name="connsiteX107" fmla="*/ 283414 w 4641102"/>
                  <a:gd name="connsiteY107" fmla="*/ 581025 h 3228975"/>
                  <a:gd name="connsiteX108" fmla="*/ 188164 w 4641102"/>
                  <a:gd name="connsiteY108" fmla="*/ 452438 h 3228975"/>
                  <a:gd name="connsiteX109" fmla="*/ 164352 w 4641102"/>
                  <a:gd name="connsiteY109" fmla="*/ 419100 h 3228975"/>
                  <a:gd name="connsiteX110" fmla="*/ 111964 w 4641102"/>
                  <a:gd name="connsiteY110" fmla="*/ 347663 h 3228975"/>
                  <a:gd name="connsiteX111" fmla="*/ 102439 w 4641102"/>
                  <a:gd name="connsiteY111" fmla="*/ 328613 h 3228975"/>
                  <a:gd name="connsiteX112" fmla="*/ 64339 w 4641102"/>
                  <a:gd name="connsiteY112" fmla="*/ 261938 h 3228975"/>
                  <a:gd name="connsiteX113" fmla="*/ 54814 w 4641102"/>
                  <a:gd name="connsiteY113" fmla="*/ 238125 h 3228975"/>
                  <a:gd name="connsiteX114" fmla="*/ 45289 w 4641102"/>
                  <a:gd name="connsiteY114" fmla="*/ 209550 h 3228975"/>
                  <a:gd name="connsiteX115" fmla="*/ 16714 w 4641102"/>
                  <a:gd name="connsiteY115" fmla="*/ 157163 h 3228975"/>
                  <a:gd name="connsiteX116" fmla="*/ 11952 w 4641102"/>
                  <a:gd name="connsiteY116" fmla="*/ 128588 h 3228975"/>
                  <a:gd name="connsiteX117" fmla="*/ 46 w 4641102"/>
                  <a:gd name="connsiteY117" fmla="*/ 90488 h 3228975"/>
                  <a:gd name="connsiteX118" fmla="*/ 16715 w 4641102"/>
                  <a:gd name="connsiteY118" fmla="*/ 59531 h 3228975"/>
                  <a:gd name="connsiteX119" fmla="*/ 7189 w 4641102"/>
                  <a:gd name="connsiteY119" fmla="*/ 33338 h 3228975"/>
                  <a:gd name="connsiteX120" fmla="*/ 35764 w 4641102"/>
                  <a:gd name="connsiteY120" fmla="*/ 42862 h 3228975"/>
                  <a:gd name="connsiteX121" fmla="*/ 40527 w 4641102"/>
                  <a:gd name="connsiteY121" fmla="*/ 19050 h 3228975"/>
                  <a:gd name="connsiteX122" fmla="*/ 50052 w 4641102"/>
                  <a:gd name="connsiteY122" fmla="*/ 0 h 322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4641102" h="3228975">
                    <a:moveTo>
                      <a:pt x="4360114" y="2305050"/>
                    </a:moveTo>
                    <a:cubicBezTo>
                      <a:pt x="4371227" y="2319338"/>
                      <a:pt x="4377262" y="2339818"/>
                      <a:pt x="4393452" y="2347913"/>
                    </a:cubicBezTo>
                    <a:cubicBezTo>
                      <a:pt x="4476382" y="2389378"/>
                      <a:pt x="4398239" y="2345286"/>
                      <a:pt x="4450602" y="2386013"/>
                    </a:cubicBezTo>
                    <a:cubicBezTo>
                      <a:pt x="4457909" y="2391696"/>
                      <a:pt x="4466712" y="2395165"/>
                      <a:pt x="4474414" y="2400300"/>
                    </a:cubicBezTo>
                    <a:cubicBezTo>
                      <a:pt x="4481018" y="2404703"/>
                      <a:pt x="4487005" y="2409974"/>
                      <a:pt x="4493464" y="2414588"/>
                    </a:cubicBezTo>
                    <a:cubicBezTo>
                      <a:pt x="4498122" y="2417915"/>
                      <a:pt x="4503355" y="2420449"/>
                      <a:pt x="4507752" y="2424113"/>
                    </a:cubicBezTo>
                    <a:cubicBezTo>
                      <a:pt x="4554561" y="2463120"/>
                      <a:pt x="4494103" y="2415227"/>
                      <a:pt x="4531564" y="2452688"/>
                    </a:cubicBezTo>
                    <a:cubicBezTo>
                      <a:pt x="4535611" y="2456735"/>
                      <a:pt x="4541089" y="2459038"/>
                      <a:pt x="4545852" y="2462213"/>
                    </a:cubicBezTo>
                    <a:cubicBezTo>
                      <a:pt x="4549027" y="2466975"/>
                      <a:pt x="4552537" y="2471530"/>
                      <a:pt x="4555377" y="2476500"/>
                    </a:cubicBezTo>
                    <a:cubicBezTo>
                      <a:pt x="4558899" y="2482664"/>
                      <a:pt x="4560964" y="2489643"/>
                      <a:pt x="4564902" y="2495550"/>
                    </a:cubicBezTo>
                    <a:cubicBezTo>
                      <a:pt x="4604224" y="2554532"/>
                      <a:pt x="4584556" y="2511348"/>
                      <a:pt x="4603002" y="2557463"/>
                    </a:cubicBezTo>
                    <a:cubicBezTo>
                      <a:pt x="4604589" y="2565400"/>
                      <a:pt x="4605438" y="2573522"/>
                      <a:pt x="4607764" y="2581275"/>
                    </a:cubicBezTo>
                    <a:cubicBezTo>
                      <a:pt x="4610220" y="2589464"/>
                      <a:pt x="4614585" y="2596978"/>
                      <a:pt x="4617289" y="2605088"/>
                    </a:cubicBezTo>
                    <a:cubicBezTo>
                      <a:pt x="4619359" y="2611298"/>
                      <a:pt x="4620464" y="2617788"/>
                      <a:pt x="4622052" y="2624138"/>
                    </a:cubicBezTo>
                    <a:cubicBezTo>
                      <a:pt x="4625356" y="2650575"/>
                      <a:pt x="4630524" y="2696130"/>
                      <a:pt x="4636339" y="2719388"/>
                    </a:cubicBezTo>
                    <a:lnTo>
                      <a:pt x="4641102" y="2738438"/>
                    </a:lnTo>
                    <a:cubicBezTo>
                      <a:pt x="4639514" y="2813050"/>
                      <a:pt x="4639207" y="2887701"/>
                      <a:pt x="4636339" y="2962275"/>
                    </a:cubicBezTo>
                    <a:cubicBezTo>
                      <a:pt x="4635429" y="2985931"/>
                      <a:pt x="4628745" y="2987591"/>
                      <a:pt x="4622052" y="3009900"/>
                    </a:cubicBezTo>
                    <a:cubicBezTo>
                      <a:pt x="4614213" y="3036028"/>
                      <a:pt x="4621221" y="3035374"/>
                      <a:pt x="4607764" y="3062288"/>
                    </a:cubicBezTo>
                    <a:cubicBezTo>
                      <a:pt x="4604589" y="3068638"/>
                      <a:pt x="4601761" y="3075174"/>
                      <a:pt x="4598239" y="3081338"/>
                    </a:cubicBezTo>
                    <a:cubicBezTo>
                      <a:pt x="4589054" y="3097412"/>
                      <a:pt x="4576540" y="3111774"/>
                      <a:pt x="4569664" y="3128963"/>
                    </a:cubicBezTo>
                    <a:cubicBezTo>
                      <a:pt x="4555924" y="3163314"/>
                      <a:pt x="4566445" y="3142994"/>
                      <a:pt x="4545852" y="3171825"/>
                    </a:cubicBezTo>
                    <a:cubicBezTo>
                      <a:pt x="4534776" y="3187332"/>
                      <a:pt x="4534993" y="3191876"/>
                      <a:pt x="4517277" y="3205163"/>
                    </a:cubicBezTo>
                    <a:cubicBezTo>
                      <a:pt x="4503234" y="3215695"/>
                      <a:pt x="4498247" y="3213318"/>
                      <a:pt x="4483939" y="3219450"/>
                    </a:cubicBezTo>
                    <a:cubicBezTo>
                      <a:pt x="4477413" y="3222247"/>
                      <a:pt x="4471239" y="3225800"/>
                      <a:pt x="4464889" y="3228975"/>
                    </a:cubicBezTo>
                    <a:cubicBezTo>
                      <a:pt x="4431552" y="3227388"/>
                      <a:pt x="4398167" y="3226591"/>
                      <a:pt x="4364877" y="3224213"/>
                    </a:cubicBezTo>
                    <a:cubicBezTo>
                      <a:pt x="4353680" y="3223413"/>
                      <a:pt x="4342739" y="3220214"/>
                      <a:pt x="4331539" y="3219450"/>
                    </a:cubicBezTo>
                    <a:cubicBezTo>
                      <a:pt x="4272852" y="3215448"/>
                      <a:pt x="4214064" y="3213100"/>
                      <a:pt x="4155327" y="3209925"/>
                    </a:cubicBezTo>
                    <a:lnTo>
                      <a:pt x="4117227" y="3200400"/>
                    </a:lnTo>
                    <a:cubicBezTo>
                      <a:pt x="4088590" y="3192690"/>
                      <a:pt x="4061012" y="3179539"/>
                      <a:pt x="4031502" y="3176588"/>
                    </a:cubicBezTo>
                    <a:lnTo>
                      <a:pt x="3983877" y="3171825"/>
                    </a:lnTo>
                    <a:lnTo>
                      <a:pt x="3931489" y="3157538"/>
                    </a:lnTo>
                    <a:cubicBezTo>
                      <a:pt x="3915553" y="3152985"/>
                      <a:pt x="3899892" y="3147468"/>
                      <a:pt x="3883864" y="3143250"/>
                    </a:cubicBezTo>
                    <a:cubicBezTo>
                      <a:pt x="3869710" y="3139525"/>
                      <a:pt x="3855043" y="3137855"/>
                      <a:pt x="3841002" y="3133725"/>
                    </a:cubicBezTo>
                    <a:cubicBezTo>
                      <a:pt x="3827990" y="3129898"/>
                      <a:pt x="3815971" y="3123068"/>
                      <a:pt x="3802902" y="3119438"/>
                    </a:cubicBezTo>
                    <a:cubicBezTo>
                      <a:pt x="3787303" y="3115105"/>
                      <a:pt x="3771205" y="3112809"/>
                      <a:pt x="3755277" y="3109913"/>
                    </a:cubicBezTo>
                    <a:cubicBezTo>
                      <a:pt x="3736276" y="3106458"/>
                      <a:pt x="3717215" y="3103325"/>
                      <a:pt x="3698127" y="3100388"/>
                    </a:cubicBezTo>
                    <a:cubicBezTo>
                      <a:pt x="3675937" y="3096974"/>
                      <a:pt x="3653553" y="3094810"/>
                      <a:pt x="3631452" y="3090863"/>
                    </a:cubicBezTo>
                    <a:cubicBezTo>
                      <a:pt x="3609076" y="3086867"/>
                      <a:pt x="3587065" y="3081033"/>
                      <a:pt x="3564777" y="3076575"/>
                    </a:cubicBezTo>
                    <a:cubicBezTo>
                      <a:pt x="3488176" y="3061255"/>
                      <a:pt x="3410177" y="3051097"/>
                      <a:pt x="3336177" y="3024188"/>
                    </a:cubicBezTo>
                    <a:cubicBezTo>
                      <a:pt x="3318714" y="3017838"/>
                      <a:pt x="3301508" y="3010733"/>
                      <a:pt x="3283789" y="3005138"/>
                    </a:cubicBezTo>
                    <a:cubicBezTo>
                      <a:pt x="3251028" y="2994793"/>
                      <a:pt x="3241958" y="2998820"/>
                      <a:pt x="3212352" y="2981325"/>
                    </a:cubicBezTo>
                    <a:cubicBezTo>
                      <a:pt x="3165821" y="2953829"/>
                      <a:pt x="3134590" y="2926203"/>
                      <a:pt x="3088527" y="2900363"/>
                    </a:cubicBezTo>
                    <a:cubicBezTo>
                      <a:pt x="3023439" y="2863850"/>
                      <a:pt x="2961637" y="2820738"/>
                      <a:pt x="2893264" y="2790825"/>
                    </a:cubicBezTo>
                    <a:cubicBezTo>
                      <a:pt x="2867864" y="2779713"/>
                      <a:pt x="2841403" y="2770764"/>
                      <a:pt x="2817064" y="2757488"/>
                    </a:cubicBezTo>
                    <a:cubicBezTo>
                      <a:pt x="2771412" y="2732587"/>
                      <a:pt x="2730226" y="2699780"/>
                      <a:pt x="2683714" y="2676525"/>
                    </a:cubicBezTo>
                    <a:cubicBezTo>
                      <a:pt x="2667839" y="2668588"/>
                      <a:pt x="2651604" y="2661333"/>
                      <a:pt x="2636089" y="2652713"/>
                    </a:cubicBezTo>
                    <a:cubicBezTo>
                      <a:pt x="2622997" y="2645440"/>
                      <a:pt x="2610925" y="2636446"/>
                      <a:pt x="2597989" y="2628900"/>
                    </a:cubicBezTo>
                    <a:cubicBezTo>
                      <a:pt x="2572816" y="2614216"/>
                      <a:pt x="2547159" y="2600378"/>
                      <a:pt x="2521789" y="2586038"/>
                    </a:cubicBezTo>
                    <a:cubicBezTo>
                      <a:pt x="2505865" y="2577038"/>
                      <a:pt x="2454381" y="2546563"/>
                      <a:pt x="2440827" y="2543175"/>
                    </a:cubicBezTo>
                    <a:cubicBezTo>
                      <a:pt x="2428127" y="2540000"/>
                      <a:pt x="2415314" y="2537246"/>
                      <a:pt x="2402727" y="2533650"/>
                    </a:cubicBezTo>
                    <a:cubicBezTo>
                      <a:pt x="2393073" y="2530892"/>
                      <a:pt x="2384020" y="2525975"/>
                      <a:pt x="2374152" y="2524125"/>
                    </a:cubicBezTo>
                    <a:cubicBezTo>
                      <a:pt x="2358471" y="2521185"/>
                      <a:pt x="2342402" y="2520950"/>
                      <a:pt x="2326527" y="2519363"/>
                    </a:cubicBezTo>
                    <a:cubicBezTo>
                      <a:pt x="2280740" y="2509551"/>
                      <a:pt x="2224743" y="2496705"/>
                      <a:pt x="2178889" y="2490788"/>
                    </a:cubicBezTo>
                    <a:cubicBezTo>
                      <a:pt x="2156791" y="2487937"/>
                      <a:pt x="2134439" y="2487613"/>
                      <a:pt x="2112214" y="2486025"/>
                    </a:cubicBezTo>
                    <a:cubicBezTo>
                      <a:pt x="2089989" y="2481263"/>
                      <a:pt x="2067975" y="2475376"/>
                      <a:pt x="2045539" y="2471738"/>
                    </a:cubicBezTo>
                    <a:cubicBezTo>
                      <a:pt x="2009192" y="2465844"/>
                      <a:pt x="1972323" y="2463503"/>
                      <a:pt x="1936002" y="2457450"/>
                    </a:cubicBezTo>
                    <a:cubicBezTo>
                      <a:pt x="1926477" y="2455863"/>
                      <a:pt x="1916995" y="2453993"/>
                      <a:pt x="1907427" y="2452688"/>
                    </a:cubicBezTo>
                    <a:cubicBezTo>
                      <a:pt x="1882064" y="2449230"/>
                      <a:pt x="1856642" y="2446213"/>
                      <a:pt x="1831227" y="2443163"/>
                    </a:cubicBezTo>
                    <a:cubicBezTo>
                      <a:pt x="1816954" y="2441450"/>
                      <a:pt x="1802544" y="2440763"/>
                      <a:pt x="1788364" y="2438400"/>
                    </a:cubicBezTo>
                    <a:cubicBezTo>
                      <a:pt x="1773927" y="2435994"/>
                      <a:pt x="1759939" y="2431281"/>
                      <a:pt x="1745502" y="2428875"/>
                    </a:cubicBezTo>
                    <a:cubicBezTo>
                      <a:pt x="1731322" y="2426512"/>
                      <a:pt x="1716916" y="2425793"/>
                      <a:pt x="1702639" y="2424113"/>
                    </a:cubicBezTo>
                    <a:cubicBezTo>
                      <a:pt x="1689928" y="2422618"/>
                      <a:pt x="1677189" y="2421296"/>
                      <a:pt x="1664539" y="2419350"/>
                    </a:cubicBezTo>
                    <a:cubicBezTo>
                      <a:pt x="1656539" y="2418119"/>
                      <a:pt x="1648691" y="2416036"/>
                      <a:pt x="1640727" y="2414588"/>
                    </a:cubicBezTo>
                    <a:cubicBezTo>
                      <a:pt x="1631226" y="2412861"/>
                      <a:pt x="1621696" y="2411293"/>
                      <a:pt x="1612152" y="2409825"/>
                    </a:cubicBezTo>
                    <a:cubicBezTo>
                      <a:pt x="1545050" y="2399502"/>
                      <a:pt x="1605614" y="2410489"/>
                      <a:pt x="1559764" y="2400300"/>
                    </a:cubicBezTo>
                    <a:cubicBezTo>
                      <a:pt x="1551862" y="2398544"/>
                      <a:pt x="1543735" y="2397762"/>
                      <a:pt x="1535952" y="2395538"/>
                    </a:cubicBezTo>
                    <a:cubicBezTo>
                      <a:pt x="1521471" y="2391401"/>
                      <a:pt x="1507464" y="2385742"/>
                      <a:pt x="1493089" y="2381250"/>
                    </a:cubicBezTo>
                    <a:cubicBezTo>
                      <a:pt x="1482058" y="2377803"/>
                      <a:pt x="1470650" y="2375571"/>
                      <a:pt x="1459752" y="2371725"/>
                    </a:cubicBezTo>
                    <a:cubicBezTo>
                      <a:pt x="1443629" y="2366034"/>
                      <a:pt x="1425805" y="2362934"/>
                      <a:pt x="1412127" y="2352675"/>
                    </a:cubicBezTo>
                    <a:cubicBezTo>
                      <a:pt x="1384557" y="2331999"/>
                      <a:pt x="1400176" y="2341938"/>
                      <a:pt x="1364502" y="2324100"/>
                    </a:cubicBezTo>
                    <a:cubicBezTo>
                      <a:pt x="1359739" y="2314575"/>
                      <a:pt x="1355693" y="2304657"/>
                      <a:pt x="1350214" y="2295525"/>
                    </a:cubicBezTo>
                    <a:cubicBezTo>
                      <a:pt x="1346130" y="2288719"/>
                      <a:pt x="1339782" y="2283414"/>
                      <a:pt x="1335927" y="2276475"/>
                    </a:cubicBezTo>
                    <a:cubicBezTo>
                      <a:pt x="1297090" y="2206568"/>
                      <a:pt x="1349347" y="2287081"/>
                      <a:pt x="1316877" y="2238375"/>
                    </a:cubicBezTo>
                    <a:cubicBezTo>
                      <a:pt x="1315289" y="2232025"/>
                      <a:pt x="1313398" y="2225743"/>
                      <a:pt x="1312114" y="2219325"/>
                    </a:cubicBezTo>
                    <a:cubicBezTo>
                      <a:pt x="1302921" y="2173360"/>
                      <a:pt x="1311724" y="2207654"/>
                      <a:pt x="1302589" y="2157413"/>
                    </a:cubicBezTo>
                    <a:cubicBezTo>
                      <a:pt x="1301418" y="2150973"/>
                      <a:pt x="1299414" y="2144713"/>
                      <a:pt x="1297827" y="2138363"/>
                    </a:cubicBezTo>
                    <a:cubicBezTo>
                      <a:pt x="1299414" y="2117725"/>
                      <a:pt x="1296749" y="2096308"/>
                      <a:pt x="1302589" y="2076450"/>
                    </a:cubicBezTo>
                    <a:cubicBezTo>
                      <a:pt x="1305123" y="2067835"/>
                      <a:pt x="1314821" y="2063244"/>
                      <a:pt x="1321639" y="2057400"/>
                    </a:cubicBezTo>
                    <a:cubicBezTo>
                      <a:pt x="1333389" y="2047329"/>
                      <a:pt x="1336386" y="2047722"/>
                      <a:pt x="1350214" y="2043113"/>
                    </a:cubicBezTo>
                    <a:cubicBezTo>
                      <a:pt x="1354977" y="2039938"/>
                      <a:pt x="1360455" y="2037635"/>
                      <a:pt x="1364502" y="2033588"/>
                    </a:cubicBezTo>
                    <a:cubicBezTo>
                      <a:pt x="1368549" y="2029541"/>
                      <a:pt x="1373905" y="2025023"/>
                      <a:pt x="1374027" y="2019300"/>
                    </a:cubicBezTo>
                    <a:cubicBezTo>
                      <a:pt x="1375513" y="1949448"/>
                      <a:pt x="1372873" y="1879525"/>
                      <a:pt x="1369264" y="1809750"/>
                    </a:cubicBezTo>
                    <a:cubicBezTo>
                      <a:pt x="1366207" y="1750659"/>
                      <a:pt x="1348209" y="1692817"/>
                      <a:pt x="1326402" y="1638300"/>
                    </a:cubicBezTo>
                    <a:cubicBezTo>
                      <a:pt x="1317422" y="1615849"/>
                      <a:pt x="1312049" y="1591180"/>
                      <a:pt x="1297827" y="1571625"/>
                    </a:cubicBezTo>
                    <a:cubicBezTo>
                      <a:pt x="1266328" y="1528314"/>
                      <a:pt x="1250832" y="1501282"/>
                      <a:pt x="1207339" y="1466850"/>
                    </a:cubicBezTo>
                    <a:cubicBezTo>
                      <a:pt x="1188340" y="1451809"/>
                      <a:pt x="1164914" y="1443153"/>
                      <a:pt x="1145427" y="1428750"/>
                    </a:cubicBezTo>
                    <a:cubicBezTo>
                      <a:pt x="1128252" y="1416055"/>
                      <a:pt x="1114702" y="1398947"/>
                      <a:pt x="1097802" y="1385888"/>
                    </a:cubicBezTo>
                    <a:cubicBezTo>
                      <a:pt x="1079685" y="1371889"/>
                      <a:pt x="1058880" y="1361642"/>
                      <a:pt x="1040652" y="1347788"/>
                    </a:cubicBezTo>
                    <a:cubicBezTo>
                      <a:pt x="1019128" y="1331430"/>
                      <a:pt x="1000738" y="1311113"/>
                      <a:pt x="978739" y="1295400"/>
                    </a:cubicBezTo>
                    <a:cubicBezTo>
                      <a:pt x="967627" y="1287463"/>
                      <a:pt x="955436" y="1280851"/>
                      <a:pt x="945402" y="1271588"/>
                    </a:cubicBezTo>
                    <a:cubicBezTo>
                      <a:pt x="934647" y="1261661"/>
                      <a:pt x="928256" y="1247393"/>
                      <a:pt x="916827" y="1238250"/>
                    </a:cubicBezTo>
                    <a:cubicBezTo>
                      <a:pt x="904064" y="1228040"/>
                      <a:pt x="887317" y="1223863"/>
                      <a:pt x="873964" y="1214438"/>
                    </a:cubicBezTo>
                    <a:cubicBezTo>
                      <a:pt x="860177" y="1204706"/>
                      <a:pt x="849532" y="1190998"/>
                      <a:pt x="835864" y="1181100"/>
                    </a:cubicBezTo>
                    <a:cubicBezTo>
                      <a:pt x="803413" y="1157600"/>
                      <a:pt x="764184" y="1142756"/>
                      <a:pt x="735852" y="1114425"/>
                    </a:cubicBezTo>
                    <a:cubicBezTo>
                      <a:pt x="727914" y="1106488"/>
                      <a:pt x="720456" y="1098040"/>
                      <a:pt x="712039" y="1090613"/>
                    </a:cubicBezTo>
                    <a:cubicBezTo>
                      <a:pt x="693445" y="1074207"/>
                      <a:pt x="672424" y="1060523"/>
                      <a:pt x="654889" y="1042988"/>
                    </a:cubicBezTo>
                    <a:cubicBezTo>
                      <a:pt x="642189" y="1030288"/>
                      <a:pt x="627565" y="1019257"/>
                      <a:pt x="616789" y="1004888"/>
                    </a:cubicBezTo>
                    <a:cubicBezTo>
                      <a:pt x="603691" y="987424"/>
                      <a:pt x="594105" y="973964"/>
                      <a:pt x="578689" y="957263"/>
                    </a:cubicBezTo>
                    <a:cubicBezTo>
                      <a:pt x="532099" y="906790"/>
                      <a:pt x="557118" y="941338"/>
                      <a:pt x="512014" y="885825"/>
                    </a:cubicBezTo>
                    <a:cubicBezTo>
                      <a:pt x="502003" y="873504"/>
                      <a:pt x="493492" y="860012"/>
                      <a:pt x="483439" y="847725"/>
                    </a:cubicBezTo>
                    <a:cubicBezTo>
                      <a:pt x="479174" y="842512"/>
                      <a:pt x="473243" y="838788"/>
                      <a:pt x="469152" y="833438"/>
                    </a:cubicBezTo>
                    <a:cubicBezTo>
                      <a:pt x="452561" y="811742"/>
                      <a:pt x="437642" y="788815"/>
                      <a:pt x="421527" y="766763"/>
                    </a:cubicBezTo>
                    <a:cubicBezTo>
                      <a:pt x="407477" y="747537"/>
                      <a:pt x="392790" y="728784"/>
                      <a:pt x="378664" y="709613"/>
                    </a:cubicBezTo>
                    <a:cubicBezTo>
                      <a:pt x="370563" y="698619"/>
                      <a:pt x="362589" y="687528"/>
                      <a:pt x="354852" y="676275"/>
                    </a:cubicBezTo>
                    <a:cubicBezTo>
                      <a:pt x="345124" y="662125"/>
                      <a:pt x="339686" y="644140"/>
                      <a:pt x="326277" y="633413"/>
                    </a:cubicBezTo>
                    <a:lnTo>
                      <a:pt x="302464" y="614363"/>
                    </a:lnTo>
                    <a:cubicBezTo>
                      <a:pt x="296114" y="603250"/>
                      <a:pt x="290611" y="591609"/>
                      <a:pt x="283414" y="581025"/>
                    </a:cubicBezTo>
                    <a:cubicBezTo>
                      <a:pt x="219152" y="486521"/>
                      <a:pt x="238907" y="520096"/>
                      <a:pt x="188164" y="452438"/>
                    </a:cubicBezTo>
                    <a:cubicBezTo>
                      <a:pt x="179970" y="441513"/>
                      <a:pt x="172736" y="429879"/>
                      <a:pt x="164352" y="419100"/>
                    </a:cubicBezTo>
                    <a:cubicBezTo>
                      <a:pt x="156181" y="408595"/>
                      <a:pt x="120692" y="365119"/>
                      <a:pt x="111964" y="347663"/>
                    </a:cubicBezTo>
                    <a:cubicBezTo>
                      <a:pt x="108789" y="341313"/>
                      <a:pt x="106016" y="334745"/>
                      <a:pt x="102439" y="328613"/>
                    </a:cubicBezTo>
                    <a:cubicBezTo>
                      <a:pt x="78208" y="287074"/>
                      <a:pt x="81609" y="299932"/>
                      <a:pt x="64339" y="261938"/>
                    </a:cubicBezTo>
                    <a:cubicBezTo>
                      <a:pt x="60801" y="254155"/>
                      <a:pt x="57736" y="246159"/>
                      <a:pt x="54814" y="238125"/>
                    </a:cubicBezTo>
                    <a:cubicBezTo>
                      <a:pt x="51383" y="228689"/>
                      <a:pt x="50270" y="218267"/>
                      <a:pt x="45289" y="209550"/>
                    </a:cubicBezTo>
                    <a:cubicBezTo>
                      <a:pt x="22717" y="170049"/>
                      <a:pt x="31963" y="187660"/>
                      <a:pt x="16714" y="157163"/>
                    </a:cubicBezTo>
                    <a:cubicBezTo>
                      <a:pt x="15127" y="147638"/>
                      <a:pt x="14730" y="139701"/>
                      <a:pt x="11952" y="128588"/>
                    </a:cubicBezTo>
                    <a:cubicBezTo>
                      <a:pt x="9174" y="117476"/>
                      <a:pt x="-748" y="101997"/>
                      <a:pt x="46" y="90488"/>
                    </a:cubicBezTo>
                    <a:cubicBezTo>
                      <a:pt x="840" y="78979"/>
                      <a:pt x="18302" y="69056"/>
                      <a:pt x="16715" y="59531"/>
                    </a:cubicBezTo>
                    <a:cubicBezTo>
                      <a:pt x="21477" y="54769"/>
                      <a:pt x="4014" y="36116"/>
                      <a:pt x="7189" y="33338"/>
                    </a:cubicBezTo>
                    <a:cubicBezTo>
                      <a:pt x="10364" y="30560"/>
                      <a:pt x="31150" y="44840"/>
                      <a:pt x="35764" y="42862"/>
                    </a:cubicBezTo>
                    <a:cubicBezTo>
                      <a:pt x="42289" y="40065"/>
                      <a:pt x="34177" y="22225"/>
                      <a:pt x="40527" y="19050"/>
                    </a:cubicBezTo>
                    <a:lnTo>
                      <a:pt x="50052" y="0"/>
                    </a:lnTo>
                  </a:path>
                </a:pathLst>
              </a:custGeom>
              <a:noFill/>
              <a:ln>
                <a:solidFill>
                  <a:srgbClr val="FF0000"/>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37" name="Click Apuleio">
            <a:extLst>
              <a:ext uri="{FF2B5EF4-FFF2-40B4-BE49-F238E27FC236}">
                <a16:creationId xmlns:a16="http://schemas.microsoft.com/office/drawing/2014/main" id="{5ACEBD85-7DA8-38DF-0B2B-DEF964422A56}"/>
              </a:ext>
            </a:extLst>
          </p:cNvPr>
          <p:cNvSpPr/>
          <p:nvPr/>
        </p:nvSpPr>
        <p:spPr>
          <a:xfrm>
            <a:off x="6964225" y="2092672"/>
            <a:ext cx="4915906" cy="3436860"/>
          </a:xfrm>
          <a:prstGeom prst="roundRect">
            <a:avLst>
              <a:gd name="adj" fmla="val 4117"/>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8" name="Onos">
            <a:extLst>
              <a:ext uri="{FF2B5EF4-FFF2-40B4-BE49-F238E27FC236}">
                <a16:creationId xmlns:a16="http://schemas.microsoft.com/office/drawing/2014/main" id="{7E86AC3F-32B3-6222-D4C5-A1F6A6B08443}"/>
              </a:ext>
            </a:extLst>
          </p:cNvPr>
          <p:cNvGrpSpPr/>
          <p:nvPr/>
        </p:nvGrpSpPr>
        <p:grpSpPr>
          <a:xfrm>
            <a:off x="1970843" y="2204259"/>
            <a:ext cx="3068344" cy="3217462"/>
            <a:chOff x="353683" y="2285999"/>
            <a:chExt cx="3389364" cy="3554083"/>
          </a:xfrm>
        </p:grpSpPr>
        <p:pic>
          <p:nvPicPr>
            <p:cNvPr id="7" name="Mappa Onos" descr="Immagine che contiene mappa, testo, atlante">
              <a:extLst>
                <a:ext uri="{FF2B5EF4-FFF2-40B4-BE49-F238E27FC236}">
                  <a16:creationId xmlns:a16="http://schemas.microsoft.com/office/drawing/2014/main" id="{CF069107-00EB-72C1-B2B7-A9514E1F14AB}"/>
                </a:ext>
              </a:extLst>
            </p:cNvPr>
            <p:cNvPicPr>
              <a:picLocks noChangeAspect="1"/>
            </p:cNvPicPr>
            <p:nvPr/>
          </p:nvPicPr>
          <p:blipFill>
            <a:blip r:embed="rId5">
              <a:extLst>
                <a:ext uri="{28A0092B-C50C-407E-A947-70E740481C1C}">
                  <a14:useLocalDpi xmlns:a14="http://schemas.microsoft.com/office/drawing/2010/main" val="0"/>
                </a:ext>
              </a:extLst>
            </a:blip>
            <a:srcRect l="55877" t="22150" b="12470"/>
            <a:stretch/>
          </p:blipFill>
          <p:spPr>
            <a:xfrm>
              <a:off x="353683" y="2285999"/>
              <a:ext cx="3389364" cy="3554083"/>
            </a:xfrm>
            <a:prstGeom prst="rect">
              <a:avLst/>
            </a:prstGeom>
            <a:solidFill>
              <a:srgbClr val="FF0000"/>
            </a:solidFill>
          </p:spPr>
        </p:pic>
        <p:grpSp>
          <p:nvGrpSpPr>
            <p:cNvPr id="26" name="Viaggi Onos">
              <a:extLst>
                <a:ext uri="{FF2B5EF4-FFF2-40B4-BE49-F238E27FC236}">
                  <a16:creationId xmlns:a16="http://schemas.microsoft.com/office/drawing/2014/main" id="{6EDD7BF5-DA58-F080-8098-5C1228625D6C}"/>
                </a:ext>
              </a:extLst>
            </p:cNvPr>
            <p:cNvGrpSpPr/>
            <p:nvPr/>
          </p:nvGrpSpPr>
          <p:grpSpPr>
            <a:xfrm>
              <a:off x="1281113" y="3005138"/>
              <a:ext cx="1389062" cy="1914525"/>
              <a:chOff x="1281113" y="3005138"/>
              <a:chExt cx="1389062" cy="1914525"/>
            </a:xfrm>
          </p:grpSpPr>
          <p:sp>
            <p:nvSpPr>
              <p:cNvPr id="14" name="Viaggi Onos 1">
                <a:extLst>
                  <a:ext uri="{FF2B5EF4-FFF2-40B4-BE49-F238E27FC236}">
                    <a16:creationId xmlns:a16="http://schemas.microsoft.com/office/drawing/2014/main" id="{0E6D7F6F-568C-A0B6-1B2A-FA95627A4912}"/>
                  </a:ext>
                </a:extLst>
              </p:cNvPr>
              <p:cNvSpPr/>
              <p:nvPr/>
            </p:nvSpPr>
            <p:spPr>
              <a:xfrm>
                <a:off x="1314450" y="4124325"/>
                <a:ext cx="614363" cy="585585"/>
              </a:xfrm>
              <a:custGeom>
                <a:avLst/>
                <a:gdLst>
                  <a:gd name="connsiteX0" fmla="*/ 0 w 614363"/>
                  <a:gd name="connsiteY0" fmla="*/ 476250 h 585585"/>
                  <a:gd name="connsiteX1" fmla="*/ 23813 w 614363"/>
                  <a:gd name="connsiteY1" fmla="*/ 471488 h 585585"/>
                  <a:gd name="connsiteX2" fmla="*/ 42863 w 614363"/>
                  <a:gd name="connsiteY2" fmla="*/ 481013 h 585585"/>
                  <a:gd name="connsiteX3" fmla="*/ 57150 w 614363"/>
                  <a:gd name="connsiteY3" fmla="*/ 485775 h 585585"/>
                  <a:gd name="connsiteX4" fmla="*/ 104775 w 614363"/>
                  <a:gd name="connsiteY4" fmla="*/ 500063 h 585585"/>
                  <a:gd name="connsiteX5" fmla="*/ 147638 w 614363"/>
                  <a:gd name="connsiteY5" fmla="*/ 514350 h 585585"/>
                  <a:gd name="connsiteX6" fmla="*/ 166688 w 614363"/>
                  <a:gd name="connsiteY6" fmla="*/ 523875 h 585585"/>
                  <a:gd name="connsiteX7" fmla="*/ 204788 w 614363"/>
                  <a:gd name="connsiteY7" fmla="*/ 533400 h 585585"/>
                  <a:gd name="connsiteX8" fmla="*/ 247650 w 614363"/>
                  <a:gd name="connsiteY8" fmla="*/ 557213 h 585585"/>
                  <a:gd name="connsiteX9" fmla="*/ 333375 w 614363"/>
                  <a:gd name="connsiteY9" fmla="*/ 571500 h 585585"/>
                  <a:gd name="connsiteX10" fmla="*/ 357188 w 614363"/>
                  <a:gd name="connsiteY10" fmla="*/ 581025 h 585585"/>
                  <a:gd name="connsiteX11" fmla="*/ 528638 w 614363"/>
                  <a:gd name="connsiteY11" fmla="*/ 561975 h 585585"/>
                  <a:gd name="connsiteX12" fmla="*/ 557213 w 614363"/>
                  <a:gd name="connsiteY12" fmla="*/ 528638 h 585585"/>
                  <a:gd name="connsiteX13" fmla="*/ 576263 w 614363"/>
                  <a:gd name="connsiteY13" fmla="*/ 490538 h 585585"/>
                  <a:gd name="connsiteX14" fmla="*/ 590550 w 614363"/>
                  <a:gd name="connsiteY14" fmla="*/ 447675 h 585585"/>
                  <a:gd name="connsiteX15" fmla="*/ 600075 w 614363"/>
                  <a:gd name="connsiteY15" fmla="*/ 433388 h 585585"/>
                  <a:gd name="connsiteX16" fmla="*/ 609600 w 614363"/>
                  <a:gd name="connsiteY16" fmla="*/ 395288 h 585585"/>
                  <a:gd name="connsiteX17" fmla="*/ 614363 w 614363"/>
                  <a:gd name="connsiteY17" fmla="*/ 376238 h 585585"/>
                  <a:gd name="connsiteX18" fmla="*/ 609600 w 614363"/>
                  <a:gd name="connsiteY18" fmla="*/ 252413 h 585585"/>
                  <a:gd name="connsiteX19" fmla="*/ 585788 w 614363"/>
                  <a:gd name="connsiteY19" fmla="*/ 228600 h 585585"/>
                  <a:gd name="connsiteX20" fmla="*/ 542925 w 614363"/>
                  <a:gd name="connsiteY20" fmla="*/ 195263 h 585585"/>
                  <a:gd name="connsiteX21" fmla="*/ 514350 w 614363"/>
                  <a:gd name="connsiteY21" fmla="*/ 180975 h 585585"/>
                  <a:gd name="connsiteX22" fmla="*/ 495300 w 614363"/>
                  <a:gd name="connsiteY22" fmla="*/ 171450 h 585585"/>
                  <a:gd name="connsiteX23" fmla="*/ 481013 w 614363"/>
                  <a:gd name="connsiteY23" fmla="*/ 161925 h 585585"/>
                  <a:gd name="connsiteX24" fmla="*/ 461963 w 614363"/>
                  <a:gd name="connsiteY24" fmla="*/ 157163 h 585585"/>
                  <a:gd name="connsiteX25" fmla="*/ 428625 w 614363"/>
                  <a:gd name="connsiteY25" fmla="*/ 142875 h 585585"/>
                  <a:gd name="connsiteX26" fmla="*/ 390525 w 614363"/>
                  <a:gd name="connsiteY26" fmla="*/ 133350 h 585585"/>
                  <a:gd name="connsiteX27" fmla="*/ 352425 w 614363"/>
                  <a:gd name="connsiteY27" fmla="*/ 114300 h 585585"/>
                  <a:gd name="connsiteX28" fmla="*/ 309563 w 614363"/>
                  <a:gd name="connsiteY28" fmla="*/ 100013 h 585585"/>
                  <a:gd name="connsiteX29" fmla="*/ 266700 w 614363"/>
                  <a:gd name="connsiteY29" fmla="*/ 80963 h 585585"/>
                  <a:gd name="connsiteX30" fmla="*/ 223838 w 614363"/>
                  <a:gd name="connsiteY30" fmla="*/ 61913 h 585585"/>
                  <a:gd name="connsiteX31" fmla="*/ 180975 w 614363"/>
                  <a:gd name="connsiteY31" fmla="*/ 42863 h 585585"/>
                  <a:gd name="connsiteX32" fmla="*/ 161925 w 614363"/>
                  <a:gd name="connsiteY32" fmla="*/ 38100 h 585585"/>
                  <a:gd name="connsiteX33" fmla="*/ 142875 w 614363"/>
                  <a:gd name="connsiteY33" fmla="*/ 28575 h 585585"/>
                  <a:gd name="connsiteX34" fmla="*/ 128588 w 614363"/>
                  <a:gd name="connsiteY34" fmla="*/ 23813 h 585585"/>
                  <a:gd name="connsiteX35" fmla="*/ 119063 w 614363"/>
                  <a:gd name="connsiteY35" fmla="*/ 0 h 58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14363" h="585585">
                    <a:moveTo>
                      <a:pt x="0" y="476250"/>
                    </a:moveTo>
                    <a:cubicBezTo>
                      <a:pt x="7938" y="474663"/>
                      <a:pt x="15768" y="470594"/>
                      <a:pt x="23813" y="471488"/>
                    </a:cubicBezTo>
                    <a:cubicBezTo>
                      <a:pt x="30869" y="472272"/>
                      <a:pt x="36337" y="478216"/>
                      <a:pt x="42863" y="481013"/>
                    </a:cubicBezTo>
                    <a:cubicBezTo>
                      <a:pt x="47477" y="482990"/>
                      <a:pt x="52323" y="484396"/>
                      <a:pt x="57150" y="485775"/>
                    </a:cubicBezTo>
                    <a:cubicBezTo>
                      <a:pt x="90311" y="495250"/>
                      <a:pt x="63287" y="484977"/>
                      <a:pt x="104775" y="500063"/>
                    </a:cubicBezTo>
                    <a:cubicBezTo>
                      <a:pt x="144227" y="514409"/>
                      <a:pt x="112973" y="505685"/>
                      <a:pt x="147638" y="514350"/>
                    </a:cubicBezTo>
                    <a:cubicBezTo>
                      <a:pt x="153988" y="517525"/>
                      <a:pt x="159953" y="521630"/>
                      <a:pt x="166688" y="523875"/>
                    </a:cubicBezTo>
                    <a:cubicBezTo>
                      <a:pt x="179107" y="528015"/>
                      <a:pt x="204788" y="533400"/>
                      <a:pt x="204788" y="533400"/>
                    </a:cubicBezTo>
                    <a:cubicBezTo>
                      <a:pt x="208617" y="535698"/>
                      <a:pt x="240316" y="555546"/>
                      <a:pt x="247650" y="557213"/>
                    </a:cubicBezTo>
                    <a:cubicBezTo>
                      <a:pt x="275899" y="563633"/>
                      <a:pt x="333375" y="571500"/>
                      <a:pt x="333375" y="571500"/>
                    </a:cubicBezTo>
                    <a:cubicBezTo>
                      <a:pt x="341313" y="574675"/>
                      <a:pt x="348639" y="581025"/>
                      <a:pt x="357188" y="581025"/>
                    </a:cubicBezTo>
                    <a:cubicBezTo>
                      <a:pt x="401928" y="581025"/>
                      <a:pt x="483565" y="599535"/>
                      <a:pt x="528638" y="561975"/>
                    </a:cubicBezTo>
                    <a:cubicBezTo>
                      <a:pt x="541903" y="550921"/>
                      <a:pt x="546703" y="542651"/>
                      <a:pt x="557213" y="528638"/>
                    </a:cubicBezTo>
                    <a:cubicBezTo>
                      <a:pt x="567951" y="496420"/>
                      <a:pt x="553770" y="535523"/>
                      <a:pt x="576263" y="490538"/>
                    </a:cubicBezTo>
                    <a:cubicBezTo>
                      <a:pt x="614923" y="413219"/>
                      <a:pt x="563269" y="511331"/>
                      <a:pt x="590550" y="447675"/>
                    </a:cubicBezTo>
                    <a:cubicBezTo>
                      <a:pt x="592805" y="442414"/>
                      <a:pt x="596900" y="438150"/>
                      <a:pt x="600075" y="433388"/>
                    </a:cubicBezTo>
                    <a:lnTo>
                      <a:pt x="609600" y="395288"/>
                    </a:lnTo>
                    <a:lnTo>
                      <a:pt x="614363" y="376238"/>
                    </a:lnTo>
                    <a:cubicBezTo>
                      <a:pt x="612775" y="334963"/>
                      <a:pt x="617449" y="292966"/>
                      <a:pt x="609600" y="252413"/>
                    </a:cubicBezTo>
                    <a:cubicBezTo>
                      <a:pt x="607467" y="241392"/>
                      <a:pt x="594311" y="235905"/>
                      <a:pt x="585788" y="228600"/>
                    </a:cubicBezTo>
                    <a:cubicBezTo>
                      <a:pt x="572045" y="216820"/>
                      <a:pt x="557985" y="205303"/>
                      <a:pt x="542925" y="195263"/>
                    </a:cubicBezTo>
                    <a:cubicBezTo>
                      <a:pt x="515471" y="176959"/>
                      <a:pt x="541953" y="192805"/>
                      <a:pt x="514350" y="180975"/>
                    </a:cubicBezTo>
                    <a:cubicBezTo>
                      <a:pt x="507825" y="178178"/>
                      <a:pt x="501464" y="174972"/>
                      <a:pt x="495300" y="171450"/>
                    </a:cubicBezTo>
                    <a:cubicBezTo>
                      <a:pt x="490330" y="168610"/>
                      <a:pt x="486274" y="164180"/>
                      <a:pt x="481013" y="161925"/>
                    </a:cubicBezTo>
                    <a:cubicBezTo>
                      <a:pt x="474997" y="159347"/>
                      <a:pt x="468114" y="159400"/>
                      <a:pt x="461963" y="157163"/>
                    </a:cubicBezTo>
                    <a:cubicBezTo>
                      <a:pt x="450601" y="153031"/>
                      <a:pt x="440095" y="146698"/>
                      <a:pt x="428625" y="142875"/>
                    </a:cubicBezTo>
                    <a:cubicBezTo>
                      <a:pt x="416206" y="138735"/>
                      <a:pt x="403037" y="137200"/>
                      <a:pt x="390525" y="133350"/>
                    </a:cubicBezTo>
                    <a:cubicBezTo>
                      <a:pt x="320677" y="111858"/>
                      <a:pt x="401091" y="135156"/>
                      <a:pt x="352425" y="114300"/>
                    </a:cubicBezTo>
                    <a:cubicBezTo>
                      <a:pt x="288776" y="87023"/>
                      <a:pt x="386870" y="138667"/>
                      <a:pt x="309563" y="100013"/>
                    </a:cubicBezTo>
                    <a:cubicBezTo>
                      <a:pt x="268369" y="79416"/>
                      <a:pt x="303052" y="90050"/>
                      <a:pt x="266700" y="80963"/>
                    </a:cubicBezTo>
                    <a:cubicBezTo>
                      <a:pt x="219804" y="57515"/>
                      <a:pt x="278565" y="86236"/>
                      <a:pt x="223838" y="61913"/>
                    </a:cubicBezTo>
                    <a:cubicBezTo>
                      <a:pt x="198940" y="50847"/>
                      <a:pt x="209214" y="52276"/>
                      <a:pt x="180975" y="42863"/>
                    </a:cubicBezTo>
                    <a:cubicBezTo>
                      <a:pt x="174765" y="40793"/>
                      <a:pt x="168054" y="40398"/>
                      <a:pt x="161925" y="38100"/>
                    </a:cubicBezTo>
                    <a:cubicBezTo>
                      <a:pt x="155278" y="35607"/>
                      <a:pt x="149401" y="31372"/>
                      <a:pt x="142875" y="28575"/>
                    </a:cubicBezTo>
                    <a:cubicBezTo>
                      <a:pt x="138261" y="26598"/>
                      <a:pt x="133350" y="25400"/>
                      <a:pt x="128588" y="23813"/>
                    </a:cubicBezTo>
                    <a:cubicBezTo>
                      <a:pt x="122702" y="6157"/>
                      <a:pt x="126070" y="14015"/>
                      <a:pt x="119063" y="0"/>
                    </a:cubicBezTo>
                  </a:path>
                </a:pathLst>
              </a:custGeom>
              <a:noFill/>
              <a:ln>
                <a:solidFill>
                  <a:srgbClr val="FF0000"/>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Viaggi Onos 2">
                <a:extLst>
                  <a:ext uri="{FF2B5EF4-FFF2-40B4-BE49-F238E27FC236}">
                    <a16:creationId xmlns:a16="http://schemas.microsoft.com/office/drawing/2014/main" id="{3D58CDE1-50F8-B8FA-6B29-F8ACB162B0DA}"/>
                  </a:ext>
                </a:extLst>
              </p:cNvPr>
              <p:cNvSpPr/>
              <p:nvPr/>
            </p:nvSpPr>
            <p:spPr>
              <a:xfrm>
                <a:off x="1300163" y="3005138"/>
                <a:ext cx="352425" cy="1042987"/>
              </a:xfrm>
              <a:custGeom>
                <a:avLst/>
                <a:gdLst>
                  <a:gd name="connsiteX0" fmla="*/ 95250 w 352425"/>
                  <a:gd name="connsiteY0" fmla="*/ 1042987 h 1042987"/>
                  <a:gd name="connsiteX1" fmla="*/ 90487 w 352425"/>
                  <a:gd name="connsiteY1" fmla="*/ 1000125 h 1042987"/>
                  <a:gd name="connsiteX2" fmla="*/ 80962 w 352425"/>
                  <a:gd name="connsiteY2" fmla="*/ 971550 h 1042987"/>
                  <a:gd name="connsiteX3" fmla="*/ 76200 w 352425"/>
                  <a:gd name="connsiteY3" fmla="*/ 928687 h 1042987"/>
                  <a:gd name="connsiteX4" fmla="*/ 66675 w 352425"/>
                  <a:gd name="connsiteY4" fmla="*/ 895350 h 1042987"/>
                  <a:gd name="connsiteX5" fmla="*/ 61912 w 352425"/>
                  <a:gd name="connsiteY5" fmla="*/ 876300 h 1042987"/>
                  <a:gd name="connsiteX6" fmla="*/ 90487 w 352425"/>
                  <a:gd name="connsiteY6" fmla="*/ 795337 h 1042987"/>
                  <a:gd name="connsiteX7" fmla="*/ 104775 w 352425"/>
                  <a:gd name="connsiteY7" fmla="*/ 790575 h 1042987"/>
                  <a:gd name="connsiteX8" fmla="*/ 157162 w 352425"/>
                  <a:gd name="connsiteY8" fmla="*/ 804862 h 1042987"/>
                  <a:gd name="connsiteX9" fmla="*/ 185737 w 352425"/>
                  <a:gd name="connsiteY9" fmla="*/ 819150 h 1042987"/>
                  <a:gd name="connsiteX10" fmla="*/ 209550 w 352425"/>
                  <a:gd name="connsiteY10" fmla="*/ 828675 h 1042987"/>
                  <a:gd name="connsiteX11" fmla="*/ 271462 w 352425"/>
                  <a:gd name="connsiteY11" fmla="*/ 809625 h 1042987"/>
                  <a:gd name="connsiteX12" fmla="*/ 290512 w 352425"/>
                  <a:gd name="connsiteY12" fmla="*/ 790575 h 1042987"/>
                  <a:gd name="connsiteX13" fmla="*/ 285750 w 352425"/>
                  <a:gd name="connsiteY13" fmla="*/ 709612 h 1042987"/>
                  <a:gd name="connsiteX14" fmla="*/ 223837 w 352425"/>
                  <a:gd name="connsiteY14" fmla="*/ 685800 h 1042987"/>
                  <a:gd name="connsiteX15" fmla="*/ 180975 w 352425"/>
                  <a:gd name="connsiteY15" fmla="*/ 676275 h 1042987"/>
                  <a:gd name="connsiteX16" fmla="*/ 147637 w 352425"/>
                  <a:gd name="connsiteY16" fmla="*/ 671512 h 1042987"/>
                  <a:gd name="connsiteX17" fmla="*/ 66675 w 352425"/>
                  <a:gd name="connsiteY17" fmla="*/ 657225 h 1042987"/>
                  <a:gd name="connsiteX18" fmla="*/ 42862 w 352425"/>
                  <a:gd name="connsiteY18" fmla="*/ 642937 h 1042987"/>
                  <a:gd name="connsiteX19" fmla="*/ 14287 w 352425"/>
                  <a:gd name="connsiteY19" fmla="*/ 604837 h 1042987"/>
                  <a:gd name="connsiteX20" fmla="*/ 0 w 352425"/>
                  <a:gd name="connsiteY20" fmla="*/ 590550 h 1042987"/>
                  <a:gd name="connsiteX21" fmla="*/ 4762 w 352425"/>
                  <a:gd name="connsiteY21" fmla="*/ 571500 h 1042987"/>
                  <a:gd name="connsiteX22" fmla="*/ 19050 w 352425"/>
                  <a:gd name="connsiteY22" fmla="*/ 566737 h 1042987"/>
                  <a:gd name="connsiteX23" fmla="*/ 42862 w 352425"/>
                  <a:gd name="connsiteY23" fmla="*/ 557212 h 1042987"/>
                  <a:gd name="connsiteX24" fmla="*/ 185737 w 352425"/>
                  <a:gd name="connsiteY24" fmla="*/ 561975 h 1042987"/>
                  <a:gd name="connsiteX25" fmla="*/ 233362 w 352425"/>
                  <a:gd name="connsiteY25" fmla="*/ 557212 h 1042987"/>
                  <a:gd name="connsiteX26" fmla="*/ 238125 w 352425"/>
                  <a:gd name="connsiteY26" fmla="*/ 538162 h 1042987"/>
                  <a:gd name="connsiteX27" fmla="*/ 228600 w 352425"/>
                  <a:gd name="connsiteY27" fmla="*/ 442912 h 1042987"/>
                  <a:gd name="connsiteX28" fmla="*/ 195262 w 352425"/>
                  <a:gd name="connsiteY28" fmla="*/ 428625 h 1042987"/>
                  <a:gd name="connsiteX29" fmla="*/ 128587 w 352425"/>
                  <a:gd name="connsiteY29" fmla="*/ 409575 h 1042987"/>
                  <a:gd name="connsiteX30" fmla="*/ 71437 w 352425"/>
                  <a:gd name="connsiteY30" fmla="*/ 357187 h 1042987"/>
                  <a:gd name="connsiteX31" fmla="*/ 52387 w 352425"/>
                  <a:gd name="connsiteY31" fmla="*/ 328612 h 1042987"/>
                  <a:gd name="connsiteX32" fmla="*/ 47625 w 352425"/>
                  <a:gd name="connsiteY32" fmla="*/ 314325 h 1042987"/>
                  <a:gd name="connsiteX33" fmla="*/ 42862 w 352425"/>
                  <a:gd name="connsiteY33" fmla="*/ 285750 h 1042987"/>
                  <a:gd name="connsiteX34" fmla="*/ 38100 w 352425"/>
                  <a:gd name="connsiteY34" fmla="*/ 266700 h 1042987"/>
                  <a:gd name="connsiteX35" fmla="*/ 57150 w 352425"/>
                  <a:gd name="connsiteY35" fmla="*/ 190500 h 1042987"/>
                  <a:gd name="connsiteX36" fmla="*/ 66675 w 352425"/>
                  <a:gd name="connsiteY36" fmla="*/ 166687 h 1042987"/>
                  <a:gd name="connsiteX37" fmla="*/ 90487 w 352425"/>
                  <a:gd name="connsiteY37" fmla="*/ 133350 h 1042987"/>
                  <a:gd name="connsiteX38" fmla="*/ 109537 w 352425"/>
                  <a:gd name="connsiteY38" fmla="*/ 119062 h 1042987"/>
                  <a:gd name="connsiteX39" fmla="*/ 123825 w 352425"/>
                  <a:gd name="connsiteY39" fmla="*/ 104775 h 1042987"/>
                  <a:gd name="connsiteX40" fmla="*/ 161925 w 352425"/>
                  <a:gd name="connsiteY40" fmla="*/ 85725 h 1042987"/>
                  <a:gd name="connsiteX41" fmla="*/ 180975 w 352425"/>
                  <a:gd name="connsiteY41" fmla="*/ 76200 h 1042987"/>
                  <a:gd name="connsiteX42" fmla="*/ 214312 w 352425"/>
                  <a:gd name="connsiteY42" fmla="*/ 66675 h 1042987"/>
                  <a:gd name="connsiteX43" fmla="*/ 247650 w 352425"/>
                  <a:gd name="connsiteY43" fmla="*/ 52387 h 1042987"/>
                  <a:gd name="connsiteX44" fmla="*/ 261937 w 352425"/>
                  <a:gd name="connsiteY44" fmla="*/ 47625 h 1042987"/>
                  <a:gd name="connsiteX45" fmla="*/ 285750 w 352425"/>
                  <a:gd name="connsiteY45" fmla="*/ 38100 h 1042987"/>
                  <a:gd name="connsiteX46" fmla="*/ 300037 w 352425"/>
                  <a:gd name="connsiteY46" fmla="*/ 33337 h 1042987"/>
                  <a:gd name="connsiteX47" fmla="*/ 338137 w 352425"/>
                  <a:gd name="connsiteY47" fmla="*/ 4762 h 1042987"/>
                  <a:gd name="connsiteX48" fmla="*/ 352425 w 352425"/>
                  <a:gd name="connsiteY48" fmla="*/ 0 h 104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2425" h="1042987" extrusionOk="0">
                    <a:moveTo>
                      <a:pt x="95250" y="1042987"/>
                    </a:moveTo>
                    <a:cubicBezTo>
                      <a:pt x="93354" y="1028510"/>
                      <a:pt x="91660" y="1014839"/>
                      <a:pt x="90487" y="1000125"/>
                    </a:cubicBezTo>
                    <a:cubicBezTo>
                      <a:pt x="88519" y="990280"/>
                      <a:pt x="80961" y="971550"/>
                      <a:pt x="80962" y="971550"/>
                    </a:cubicBezTo>
                    <a:cubicBezTo>
                      <a:pt x="78290" y="958322"/>
                      <a:pt x="77866" y="945767"/>
                      <a:pt x="76200" y="928687"/>
                    </a:cubicBezTo>
                    <a:cubicBezTo>
                      <a:pt x="72708" y="912014"/>
                      <a:pt x="71659" y="910264"/>
                      <a:pt x="66675" y="895350"/>
                    </a:cubicBezTo>
                    <a:cubicBezTo>
                      <a:pt x="66414" y="889238"/>
                      <a:pt x="63790" y="882054"/>
                      <a:pt x="61912" y="876300"/>
                    </a:cubicBezTo>
                    <a:cubicBezTo>
                      <a:pt x="63029" y="818718"/>
                      <a:pt x="48280" y="822601"/>
                      <a:pt x="90487" y="795337"/>
                    </a:cubicBezTo>
                    <a:cubicBezTo>
                      <a:pt x="94619" y="791488"/>
                      <a:pt x="99437" y="792961"/>
                      <a:pt x="104775" y="790575"/>
                    </a:cubicBezTo>
                    <a:cubicBezTo>
                      <a:pt x="125708" y="797280"/>
                      <a:pt x="140598" y="798959"/>
                      <a:pt x="157162" y="804862"/>
                    </a:cubicBezTo>
                    <a:cubicBezTo>
                      <a:pt x="165025" y="808054"/>
                      <a:pt x="177882" y="816248"/>
                      <a:pt x="185737" y="819150"/>
                    </a:cubicBezTo>
                    <a:cubicBezTo>
                      <a:pt x="193819" y="823134"/>
                      <a:pt x="201678" y="826184"/>
                      <a:pt x="209550" y="828675"/>
                    </a:cubicBezTo>
                    <a:cubicBezTo>
                      <a:pt x="230128" y="827930"/>
                      <a:pt x="255846" y="823905"/>
                      <a:pt x="271462" y="809625"/>
                    </a:cubicBezTo>
                    <a:cubicBezTo>
                      <a:pt x="279616" y="803388"/>
                      <a:pt x="284355" y="796016"/>
                      <a:pt x="290512" y="790575"/>
                    </a:cubicBezTo>
                    <a:cubicBezTo>
                      <a:pt x="294482" y="759794"/>
                      <a:pt x="299778" y="745444"/>
                      <a:pt x="285750" y="709612"/>
                    </a:cubicBezTo>
                    <a:cubicBezTo>
                      <a:pt x="273212" y="684520"/>
                      <a:pt x="242333" y="687421"/>
                      <a:pt x="223837" y="685800"/>
                    </a:cubicBezTo>
                    <a:cubicBezTo>
                      <a:pt x="209572" y="681252"/>
                      <a:pt x="193313" y="680167"/>
                      <a:pt x="180975" y="676275"/>
                    </a:cubicBezTo>
                    <a:cubicBezTo>
                      <a:pt x="168771" y="676300"/>
                      <a:pt x="161336" y="675308"/>
                      <a:pt x="147637" y="671512"/>
                    </a:cubicBezTo>
                    <a:cubicBezTo>
                      <a:pt x="118686" y="669048"/>
                      <a:pt x="104501" y="657322"/>
                      <a:pt x="66675" y="657225"/>
                    </a:cubicBezTo>
                    <a:cubicBezTo>
                      <a:pt x="60112" y="652171"/>
                      <a:pt x="49601" y="651315"/>
                      <a:pt x="42862" y="642937"/>
                    </a:cubicBezTo>
                    <a:cubicBezTo>
                      <a:pt x="33893" y="630953"/>
                      <a:pt x="25462" y="614716"/>
                      <a:pt x="14287" y="604837"/>
                    </a:cubicBezTo>
                    <a:cubicBezTo>
                      <a:pt x="6070" y="599646"/>
                      <a:pt x="5556" y="593373"/>
                      <a:pt x="0" y="590550"/>
                    </a:cubicBezTo>
                    <a:cubicBezTo>
                      <a:pt x="1003" y="585963"/>
                      <a:pt x="353" y="577254"/>
                      <a:pt x="4762" y="571500"/>
                    </a:cubicBezTo>
                    <a:cubicBezTo>
                      <a:pt x="7378" y="566890"/>
                      <a:pt x="15359" y="568817"/>
                      <a:pt x="19050" y="566737"/>
                    </a:cubicBezTo>
                    <a:cubicBezTo>
                      <a:pt x="26963" y="561857"/>
                      <a:pt x="36901" y="561632"/>
                      <a:pt x="42862" y="557212"/>
                    </a:cubicBezTo>
                    <a:cubicBezTo>
                      <a:pt x="82446" y="560565"/>
                      <a:pt x="137112" y="565012"/>
                      <a:pt x="185737" y="561975"/>
                    </a:cubicBezTo>
                    <a:cubicBezTo>
                      <a:pt x="200320" y="557659"/>
                      <a:pt x="220561" y="562520"/>
                      <a:pt x="233362" y="557212"/>
                    </a:cubicBezTo>
                    <a:cubicBezTo>
                      <a:pt x="240238" y="552911"/>
                      <a:pt x="236287" y="544416"/>
                      <a:pt x="238125" y="538162"/>
                    </a:cubicBezTo>
                    <a:cubicBezTo>
                      <a:pt x="239095" y="502336"/>
                      <a:pt x="227964" y="478349"/>
                      <a:pt x="228600" y="442912"/>
                    </a:cubicBezTo>
                    <a:cubicBezTo>
                      <a:pt x="227028" y="435260"/>
                      <a:pt x="200665" y="429616"/>
                      <a:pt x="195262" y="428625"/>
                    </a:cubicBezTo>
                    <a:cubicBezTo>
                      <a:pt x="181499" y="426259"/>
                      <a:pt x="152546" y="413938"/>
                      <a:pt x="128587" y="409575"/>
                    </a:cubicBezTo>
                    <a:cubicBezTo>
                      <a:pt x="114782" y="403198"/>
                      <a:pt x="82304" y="375235"/>
                      <a:pt x="71437" y="357187"/>
                    </a:cubicBezTo>
                    <a:cubicBezTo>
                      <a:pt x="63166" y="351070"/>
                      <a:pt x="61627" y="341725"/>
                      <a:pt x="52387" y="328612"/>
                    </a:cubicBezTo>
                    <a:cubicBezTo>
                      <a:pt x="51483" y="324526"/>
                      <a:pt x="47964" y="318222"/>
                      <a:pt x="47625" y="314325"/>
                    </a:cubicBezTo>
                    <a:cubicBezTo>
                      <a:pt x="45067" y="305359"/>
                      <a:pt x="45290" y="295339"/>
                      <a:pt x="42862" y="285750"/>
                    </a:cubicBezTo>
                    <a:cubicBezTo>
                      <a:pt x="42636" y="278202"/>
                      <a:pt x="38987" y="271800"/>
                      <a:pt x="38100" y="266700"/>
                    </a:cubicBezTo>
                    <a:cubicBezTo>
                      <a:pt x="39724" y="240464"/>
                      <a:pt x="48269" y="219838"/>
                      <a:pt x="57150" y="190500"/>
                    </a:cubicBezTo>
                    <a:cubicBezTo>
                      <a:pt x="59027" y="181445"/>
                      <a:pt x="63049" y="174121"/>
                      <a:pt x="66675" y="166687"/>
                    </a:cubicBezTo>
                    <a:cubicBezTo>
                      <a:pt x="69488" y="161417"/>
                      <a:pt x="88401" y="135517"/>
                      <a:pt x="90487" y="133350"/>
                    </a:cubicBezTo>
                    <a:cubicBezTo>
                      <a:pt x="95178" y="128074"/>
                      <a:pt x="103450" y="122158"/>
                      <a:pt x="109537" y="119062"/>
                    </a:cubicBezTo>
                    <a:cubicBezTo>
                      <a:pt x="114691" y="114273"/>
                      <a:pt x="118682" y="106798"/>
                      <a:pt x="123825" y="104775"/>
                    </a:cubicBezTo>
                    <a:cubicBezTo>
                      <a:pt x="133259" y="97351"/>
                      <a:pt x="151469" y="88582"/>
                      <a:pt x="161925" y="85725"/>
                    </a:cubicBezTo>
                    <a:cubicBezTo>
                      <a:pt x="169902" y="81270"/>
                      <a:pt x="175833" y="77787"/>
                      <a:pt x="180975" y="76200"/>
                    </a:cubicBezTo>
                    <a:cubicBezTo>
                      <a:pt x="193369" y="71806"/>
                      <a:pt x="203452" y="69268"/>
                      <a:pt x="214312" y="66675"/>
                    </a:cubicBezTo>
                    <a:cubicBezTo>
                      <a:pt x="224907" y="65322"/>
                      <a:pt x="234899" y="55243"/>
                      <a:pt x="247650" y="52387"/>
                    </a:cubicBezTo>
                    <a:cubicBezTo>
                      <a:pt x="252403" y="50597"/>
                      <a:pt x="256073" y="49713"/>
                      <a:pt x="261937" y="47625"/>
                    </a:cubicBezTo>
                    <a:cubicBezTo>
                      <a:pt x="268430" y="45153"/>
                      <a:pt x="277723" y="40000"/>
                      <a:pt x="285750" y="38100"/>
                    </a:cubicBezTo>
                    <a:cubicBezTo>
                      <a:pt x="289233" y="36788"/>
                      <a:pt x="295512" y="36106"/>
                      <a:pt x="300037" y="33337"/>
                    </a:cubicBezTo>
                    <a:cubicBezTo>
                      <a:pt x="358200" y="-10821"/>
                      <a:pt x="299813" y="38846"/>
                      <a:pt x="338137" y="4762"/>
                    </a:cubicBezTo>
                    <a:cubicBezTo>
                      <a:pt x="342314" y="1977"/>
                      <a:pt x="352424" y="0"/>
                      <a:pt x="352425" y="0"/>
                    </a:cubicBezTo>
                  </a:path>
                </a:pathLst>
              </a:custGeom>
              <a:noFill/>
              <a:ln>
                <a:solidFill>
                  <a:srgbClr val="FF0000"/>
                </a:solidFill>
                <a:prstDash val="sysDash"/>
                <a:tailEnd type="triangle"/>
                <a:extLst>
                  <a:ext uri="{C807C97D-BFC1-408E-A445-0C87EB9F89A2}">
                    <ask:lineSketchStyleProps xmlns:ask="http://schemas.microsoft.com/office/drawing/2018/sketchyshapes" sd="1219033472">
                      <a:custGeom>
                        <a:avLst/>
                        <a:gdLst>
                          <a:gd name="connsiteX0" fmla="*/ 95250 w 352425"/>
                          <a:gd name="connsiteY0" fmla="*/ 1042987 h 1042987"/>
                          <a:gd name="connsiteX1" fmla="*/ 90487 w 352425"/>
                          <a:gd name="connsiteY1" fmla="*/ 1000125 h 1042987"/>
                          <a:gd name="connsiteX2" fmla="*/ 80962 w 352425"/>
                          <a:gd name="connsiteY2" fmla="*/ 971550 h 1042987"/>
                          <a:gd name="connsiteX3" fmla="*/ 76200 w 352425"/>
                          <a:gd name="connsiteY3" fmla="*/ 928687 h 1042987"/>
                          <a:gd name="connsiteX4" fmla="*/ 66675 w 352425"/>
                          <a:gd name="connsiteY4" fmla="*/ 895350 h 1042987"/>
                          <a:gd name="connsiteX5" fmla="*/ 61912 w 352425"/>
                          <a:gd name="connsiteY5" fmla="*/ 876300 h 1042987"/>
                          <a:gd name="connsiteX6" fmla="*/ 90487 w 352425"/>
                          <a:gd name="connsiteY6" fmla="*/ 795337 h 1042987"/>
                          <a:gd name="connsiteX7" fmla="*/ 104775 w 352425"/>
                          <a:gd name="connsiteY7" fmla="*/ 790575 h 1042987"/>
                          <a:gd name="connsiteX8" fmla="*/ 157162 w 352425"/>
                          <a:gd name="connsiteY8" fmla="*/ 804862 h 1042987"/>
                          <a:gd name="connsiteX9" fmla="*/ 185737 w 352425"/>
                          <a:gd name="connsiteY9" fmla="*/ 819150 h 1042987"/>
                          <a:gd name="connsiteX10" fmla="*/ 209550 w 352425"/>
                          <a:gd name="connsiteY10" fmla="*/ 828675 h 1042987"/>
                          <a:gd name="connsiteX11" fmla="*/ 271462 w 352425"/>
                          <a:gd name="connsiteY11" fmla="*/ 809625 h 1042987"/>
                          <a:gd name="connsiteX12" fmla="*/ 290512 w 352425"/>
                          <a:gd name="connsiteY12" fmla="*/ 790575 h 1042987"/>
                          <a:gd name="connsiteX13" fmla="*/ 285750 w 352425"/>
                          <a:gd name="connsiteY13" fmla="*/ 709612 h 1042987"/>
                          <a:gd name="connsiteX14" fmla="*/ 223837 w 352425"/>
                          <a:gd name="connsiteY14" fmla="*/ 685800 h 1042987"/>
                          <a:gd name="connsiteX15" fmla="*/ 180975 w 352425"/>
                          <a:gd name="connsiteY15" fmla="*/ 676275 h 1042987"/>
                          <a:gd name="connsiteX16" fmla="*/ 147637 w 352425"/>
                          <a:gd name="connsiteY16" fmla="*/ 671512 h 1042987"/>
                          <a:gd name="connsiteX17" fmla="*/ 66675 w 352425"/>
                          <a:gd name="connsiteY17" fmla="*/ 657225 h 1042987"/>
                          <a:gd name="connsiteX18" fmla="*/ 42862 w 352425"/>
                          <a:gd name="connsiteY18" fmla="*/ 642937 h 1042987"/>
                          <a:gd name="connsiteX19" fmla="*/ 14287 w 352425"/>
                          <a:gd name="connsiteY19" fmla="*/ 604837 h 1042987"/>
                          <a:gd name="connsiteX20" fmla="*/ 0 w 352425"/>
                          <a:gd name="connsiteY20" fmla="*/ 590550 h 1042987"/>
                          <a:gd name="connsiteX21" fmla="*/ 4762 w 352425"/>
                          <a:gd name="connsiteY21" fmla="*/ 571500 h 1042987"/>
                          <a:gd name="connsiteX22" fmla="*/ 19050 w 352425"/>
                          <a:gd name="connsiteY22" fmla="*/ 566737 h 1042987"/>
                          <a:gd name="connsiteX23" fmla="*/ 42862 w 352425"/>
                          <a:gd name="connsiteY23" fmla="*/ 557212 h 1042987"/>
                          <a:gd name="connsiteX24" fmla="*/ 185737 w 352425"/>
                          <a:gd name="connsiteY24" fmla="*/ 561975 h 1042987"/>
                          <a:gd name="connsiteX25" fmla="*/ 233362 w 352425"/>
                          <a:gd name="connsiteY25" fmla="*/ 557212 h 1042987"/>
                          <a:gd name="connsiteX26" fmla="*/ 238125 w 352425"/>
                          <a:gd name="connsiteY26" fmla="*/ 538162 h 1042987"/>
                          <a:gd name="connsiteX27" fmla="*/ 228600 w 352425"/>
                          <a:gd name="connsiteY27" fmla="*/ 442912 h 1042987"/>
                          <a:gd name="connsiteX28" fmla="*/ 195262 w 352425"/>
                          <a:gd name="connsiteY28" fmla="*/ 428625 h 1042987"/>
                          <a:gd name="connsiteX29" fmla="*/ 128587 w 352425"/>
                          <a:gd name="connsiteY29" fmla="*/ 409575 h 1042987"/>
                          <a:gd name="connsiteX30" fmla="*/ 71437 w 352425"/>
                          <a:gd name="connsiteY30" fmla="*/ 357187 h 1042987"/>
                          <a:gd name="connsiteX31" fmla="*/ 52387 w 352425"/>
                          <a:gd name="connsiteY31" fmla="*/ 328612 h 1042987"/>
                          <a:gd name="connsiteX32" fmla="*/ 47625 w 352425"/>
                          <a:gd name="connsiteY32" fmla="*/ 314325 h 1042987"/>
                          <a:gd name="connsiteX33" fmla="*/ 42862 w 352425"/>
                          <a:gd name="connsiteY33" fmla="*/ 285750 h 1042987"/>
                          <a:gd name="connsiteX34" fmla="*/ 38100 w 352425"/>
                          <a:gd name="connsiteY34" fmla="*/ 266700 h 1042987"/>
                          <a:gd name="connsiteX35" fmla="*/ 57150 w 352425"/>
                          <a:gd name="connsiteY35" fmla="*/ 190500 h 1042987"/>
                          <a:gd name="connsiteX36" fmla="*/ 66675 w 352425"/>
                          <a:gd name="connsiteY36" fmla="*/ 166687 h 1042987"/>
                          <a:gd name="connsiteX37" fmla="*/ 90487 w 352425"/>
                          <a:gd name="connsiteY37" fmla="*/ 133350 h 1042987"/>
                          <a:gd name="connsiteX38" fmla="*/ 109537 w 352425"/>
                          <a:gd name="connsiteY38" fmla="*/ 119062 h 1042987"/>
                          <a:gd name="connsiteX39" fmla="*/ 123825 w 352425"/>
                          <a:gd name="connsiteY39" fmla="*/ 104775 h 1042987"/>
                          <a:gd name="connsiteX40" fmla="*/ 161925 w 352425"/>
                          <a:gd name="connsiteY40" fmla="*/ 85725 h 1042987"/>
                          <a:gd name="connsiteX41" fmla="*/ 180975 w 352425"/>
                          <a:gd name="connsiteY41" fmla="*/ 76200 h 1042987"/>
                          <a:gd name="connsiteX42" fmla="*/ 214312 w 352425"/>
                          <a:gd name="connsiteY42" fmla="*/ 66675 h 1042987"/>
                          <a:gd name="connsiteX43" fmla="*/ 247650 w 352425"/>
                          <a:gd name="connsiteY43" fmla="*/ 52387 h 1042987"/>
                          <a:gd name="connsiteX44" fmla="*/ 261937 w 352425"/>
                          <a:gd name="connsiteY44" fmla="*/ 47625 h 1042987"/>
                          <a:gd name="connsiteX45" fmla="*/ 285750 w 352425"/>
                          <a:gd name="connsiteY45" fmla="*/ 38100 h 1042987"/>
                          <a:gd name="connsiteX46" fmla="*/ 300037 w 352425"/>
                          <a:gd name="connsiteY46" fmla="*/ 33337 h 1042987"/>
                          <a:gd name="connsiteX47" fmla="*/ 338137 w 352425"/>
                          <a:gd name="connsiteY47" fmla="*/ 4762 h 1042987"/>
                          <a:gd name="connsiteX48" fmla="*/ 352425 w 352425"/>
                          <a:gd name="connsiteY48" fmla="*/ 0 h 104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2425" h="1042987">
                            <a:moveTo>
                              <a:pt x="95250" y="1042987"/>
                            </a:moveTo>
                            <a:cubicBezTo>
                              <a:pt x="93662" y="1028700"/>
                              <a:pt x="93306" y="1014221"/>
                              <a:pt x="90487" y="1000125"/>
                            </a:cubicBezTo>
                            <a:cubicBezTo>
                              <a:pt x="88518" y="990280"/>
                              <a:pt x="80962" y="971550"/>
                              <a:pt x="80962" y="971550"/>
                            </a:cubicBezTo>
                            <a:cubicBezTo>
                              <a:pt x="79375" y="957262"/>
                              <a:pt x="78386" y="942895"/>
                              <a:pt x="76200" y="928687"/>
                            </a:cubicBezTo>
                            <a:cubicBezTo>
                              <a:pt x="73720" y="912568"/>
                              <a:pt x="70822" y="909864"/>
                              <a:pt x="66675" y="895350"/>
                            </a:cubicBezTo>
                            <a:cubicBezTo>
                              <a:pt x="64877" y="889056"/>
                              <a:pt x="63500" y="882650"/>
                              <a:pt x="61912" y="876300"/>
                            </a:cubicBezTo>
                            <a:cubicBezTo>
                              <a:pt x="66303" y="819219"/>
                              <a:pt x="51078" y="819967"/>
                              <a:pt x="90487" y="795337"/>
                            </a:cubicBezTo>
                            <a:cubicBezTo>
                              <a:pt x="94744" y="792676"/>
                              <a:pt x="100012" y="792162"/>
                              <a:pt x="104775" y="790575"/>
                            </a:cubicBezTo>
                            <a:cubicBezTo>
                              <a:pt x="122237" y="795337"/>
                              <a:pt x="140094" y="798838"/>
                              <a:pt x="157162" y="804862"/>
                            </a:cubicBezTo>
                            <a:cubicBezTo>
                              <a:pt x="167204" y="808406"/>
                              <a:pt x="176042" y="814743"/>
                              <a:pt x="185737" y="819150"/>
                            </a:cubicBezTo>
                            <a:cubicBezTo>
                              <a:pt x="193520" y="822688"/>
                              <a:pt x="201612" y="825500"/>
                              <a:pt x="209550" y="828675"/>
                            </a:cubicBezTo>
                            <a:cubicBezTo>
                              <a:pt x="227956" y="824585"/>
                              <a:pt x="254546" y="822312"/>
                              <a:pt x="271462" y="809625"/>
                            </a:cubicBezTo>
                            <a:cubicBezTo>
                              <a:pt x="278646" y="804237"/>
                              <a:pt x="284162" y="796925"/>
                              <a:pt x="290512" y="790575"/>
                            </a:cubicBezTo>
                            <a:cubicBezTo>
                              <a:pt x="296743" y="759423"/>
                              <a:pt x="302141" y="747075"/>
                              <a:pt x="285750" y="709612"/>
                            </a:cubicBezTo>
                            <a:cubicBezTo>
                              <a:pt x="274822" y="684634"/>
                              <a:pt x="243216" y="689220"/>
                              <a:pt x="223837" y="685800"/>
                            </a:cubicBezTo>
                            <a:cubicBezTo>
                              <a:pt x="209424" y="683257"/>
                              <a:pt x="195360" y="678972"/>
                              <a:pt x="180975" y="676275"/>
                            </a:cubicBezTo>
                            <a:cubicBezTo>
                              <a:pt x="169942" y="674206"/>
                              <a:pt x="158710" y="673357"/>
                              <a:pt x="147637" y="671512"/>
                            </a:cubicBezTo>
                            <a:lnTo>
                              <a:pt x="66675" y="657225"/>
                            </a:lnTo>
                            <a:cubicBezTo>
                              <a:pt x="58737" y="652462"/>
                              <a:pt x="49408" y="649483"/>
                              <a:pt x="42862" y="642937"/>
                            </a:cubicBezTo>
                            <a:cubicBezTo>
                              <a:pt x="31637" y="631712"/>
                              <a:pt x="25512" y="616062"/>
                              <a:pt x="14287" y="604837"/>
                            </a:cubicBezTo>
                            <a:lnTo>
                              <a:pt x="0" y="590550"/>
                            </a:lnTo>
                            <a:cubicBezTo>
                              <a:pt x="1587" y="584200"/>
                              <a:pt x="673" y="576611"/>
                              <a:pt x="4762" y="571500"/>
                            </a:cubicBezTo>
                            <a:cubicBezTo>
                              <a:pt x="7898" y="567580"/>
                              <a:pt x="14349" y="568500"/>
                              <a:pt x="19050" y="566737"/>
                            </a:cubicBezTo>
                            <a:cubicBezTo>
                              <a:pt x="27054" y="563735"/>
                              <a:pt x="34925" y="560387"/>
                              <a:pt x="42862" y="557212"/>
                            </a:cubicBezTo>
                            <a:cubicBezTo>
                              <a:pt x="90487" y="558800"/>
                              <a:pt x="138086" y="561975"/>
                              <a:pt x="185737" y="561975"/>
                            </a:cubicBezTo>
                            <a:cubicBezTo>
                              <a:pt x="201691" y="561975"/>
                              <a:pt x="218838" y="563814"/>
                              <a:pt x="233362" y="557212"/>
                            </a:cubicBezTo>
                            <a:cubicBezTo>
                              <a:pt x="239321" y="554503"/>
                              <a:pt x="236537" y="544512"/>
                              <a:pt x="238125" y="538162"/>
                            </a:cubicBezTo>
                            <a:cubicBezTo>
                              <a:pt x="234950" y="506412"/>
                              <a:pt x="235672" y="474027"/>
                              <a:pt x="228600" y="442912"/>
                            </a:cubicBezTo>
                            <a:cubicBezTo>
                              <a:pt x="226593" y="434082"/>
                              <a:pt x="199594" y="429828"/>
                              <a:pt x="195262" y="428625"/>
                            </a:cubicBezTo>
                            <a:lnTo>
                              <a:pt x="128587" y="409575"/>
                            </a:lnTo>
                            <a:cubicBezTo>
                              <a:pt x="115443" y="398622"/>
                              <a:pt x="80772" y="371189"/>
                              <a:pt x="71437" y="357187"/>
                            </a:cubicBezTo>
                            <a:lnTo>
                              <a:pt x="52387" y="328612"/>
                            </a:lnTo>
                            <a:cubicBezTo>
                              <a:pt x="50800" y="323850"/>
                              <a:pt x="48714" y="319225"/>
                              <a:pt x="47625" y="314325"/>
                            </a:cubicBezTo>
                            <a:cubicBezTo>
                              <a:pt x="45530" y="304899"/>
                              <a:pt x="44756" y="295219"/>
                              <a:pt x="42862" y="285750"/>
                            </a:cubicBezTo>
                            <a:cubicBezTo>
                              <a:pt x="41578" y="279332"/>
                              <a:pt x="39687" y="273050"/>
                              <a:pt x="38100" y="266700"/>
                            </a:cubicBezTo>
                            <a:cubicBezTo>
                              <a:pt x="44415" y="238284"/>
                              <a:pt x="48119" y="217594"/>
                              <a:pt x="57150" y="190500"/>
                            </a:cubicBezTo>
                            <a:cubicBezTo>
                              <a:pt x="59853" y="182390"/>
                              <a:pt x="62852" y="174334"/>
                              <a:pt x="66675" y="166687"/>
                            </a:cubicBezTo>
                            <a:cubicBezTo>
                              <a:pt x="69378" y="161281"/>
                              <a:pt x="88332" y="135505"/>
                              <a:pt x="90487" y="133350"/>
                            </a:cubicBezTo>
                            <a:cubicBezTo>
                              <a:pt x="96100" y="127737"/>
                              <a:pt x="103510" y="124228"/>
                              <a:pt x="109537" y="119062"/>
                            </a:cubicBezTo>
                            <a:cubicBezTo>
                              <a:pt x="114651" y="114679"/>
                              <a:pt x="118143" y="108391"/>
                              <a:pt x="123825" y="104775"/>
                            </a:cubicBezTo>
                            <a:cubicBezTo>
                              <a:pt x="135804" y="97152"/>
                              <a:pt x="149225" y="92075"/>
                              <a:pt x="161925" y="85725"/>
                            </a:cubicBezTo>
                            <a:cubicBezTo>
                              <a:pt x="168275" y="82550"/>
                              <a:pt x="174088" y="77922"/>
                              <a:pt x="180975" y="76200"/>
                            </a:cubicBezTo>
                            <a:cubicBezTo>
                              <a:pt x="193011" y="73191"/>
                              <a:pt x="202930" y="71228"/>
                              <a:pt x="214312" y="66675"/>
                            </a:cubicBezTo>
                            <a:cubicBezTo>
                              <a:pt x="225538" y="62185"/>
                              <a:pt x="236424" y="56877"/>
                              <a:pt x="247650" y="52387"/>
                            </a:cubicBezTo>
                            <a:cubicBezTo>
                              <a:pt x="252311" y="50523"/>
                              <a:pt x="257237" y="49388"/>
                              <a:pt x="261937" y="47625"/>
                            </a:cubicBezTo>
                            <a:cubicBezTo>
                              <a:pt x="269942" y="44623"/>
                              <a:pt x="277745" y="41102"/>
                              <a:pt x="285750" y="38100"/>
                            </a:cubicBezTo>
                            <a:cubicBezTo>
                              <a:pt x="290450" y="36337"/>
                              <a:pt x="295547" y="35582"/>
                              <a:pt x="300037" y="33337"/>
                            </a:cubicBezTo>
                            <a:cubicBezTo>
                              <a:pt x="369153" y="-1221"/>
                              <a:pt x="288544" y="37824"/>
                              <a:pt x="338137" y="4762"/>
                            </a:cubicBezTo>
                            <a:cubicBezTo>
                              <a:pt x="342314" y="1977"/>
                              <a:pt x="352425" y="0"/>
                              <a:pt x="352425" y="0"/>
                            </a:cubicBezTo>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Viaggi Onos 3">
                <a:extLst>
                  <a:ext uri="{FF2B5EF4-FFF2-40B4-BE49-F238E27FC236}">
                    <a16:creationId xmlns:a16="http://schemas.microsoft.com/office/drawing/2014/main" id="{AF382F49-E8D5-4949-E9D8-2BFB87F6E014}"/>
                  </a:ext>
                </a:extLst>
              </p:cNvPr>
              <p:cNvSpPr/>
              <p:nvPr/>
            </p:nvSpPr>
            <p:spPr>
              <a:xfrm>
                <a:off x="1281113" y="3081338"/>
                <a:ext cx="1389062" cy="1838325"/>
              </a:xfrm>
              <a:custGeom>
                <a:avLst/>
                <a:gdLst>
                  <a:gd name="connsiteX0" fmla="*/ 366712 w 1367173"/>
                  <a:gd name="connsiteY0" fmla="*/ 0 h 1838325"/>
                  <a:gd name="connsiteX1" fmla="*/ 347662 w 1367173"/>
                  <a:gd name="connsiteY1" fmla="*/ 66675 h 1838325"/>
                  <a:gd name="connsiteX2" fmla="*/ 323850 w 1367173"/>
                  <a:gd name="connsiteY2" fmla="*/ 157162 h 1838325"/>
                  <a:gd name="connsiteX3" fmla="*/ 333375 w 1367173"/>
                  <a:gd name="connsiteY3" fmla="*/ 257175 h 1838325"/>
                  <a:gd name="connsiteX4" fmla="*/ 342900 w 1367173"/>
                  <a:gd name="connsiteY4" fmla="*/ 276225 h 1838325"/>
                  <a:gd name="connsiteX5" fmla="*/ 371475 w 1367173"/>
                  <a:gd name="connsiteY5" fmla="*/ 352425 h 1838325"/>
                  <a:gd name="connsiteX6" fmla="*/ 390525 w 1367173"/>
                  <a:gd name="connsiteY6" fmla="*/ 381000 h 1838325"/>
                  <a:gd name="connsiteX7" fmla="*/ 419100 w 1367173"/>
                  <a:gd name="connsiteY7" fmla="*/ 433387 h 1838325"/>
                  <a:gd name="connsiteX8" fmla="*/ 452437 w 1367173"/>
                  <a:gd name="connsiteY8" fmla="*/ 476250 h 1838325"/>
                  <a:gd name="connsiteX9" fmla="*/ 476250 w 1367173"/>
                  <a:gd name="connsiteY9" fmla="*/ 519112 h 1838325"/>
                  <a:gd name="connsiteX10" fmla="*/ 495300 w 1367173"/>
                  <a:gd name="connsiteY10" fmla="*/ 542925 h 1838325"/>
                  <a:gd name="connsiteX11" fmla="*/ 538162 w 1367173"/>
                  <a:gd name="connsiteY11" fmla="*/ 604837 h 1838325"/>
                  <a:gd name="connsiteX12" fmla="*/ 566737 w 1367173"/>
                  <a:gd name="connsiteY12" fmla="*/ 642937 h 1838325"/>
                  <a:gd name="connsiteX13" fmla="*/ 585787 w 1367173"/>
                  <a:gd name="connsiteY13" fmla="*/ 681037 h 1838325"/>
                  <a:gd name="connsiteX14" fmla="*/ 604837 w 1367173"/>
                  <a:gd name="connsiteY14" fmla="*/ 700087 h 1838325"/>
                  <a:gd name="connsiteX15" fmla="*/ 628650 w 1367173"/>
                  <a:gd name="connsiteY15" fmla="*/ 733425 h 1838325"/>
                  <a:gd name="connsiteX16" fmla="*/ 647700 w 1367173"/>
                  <a:gd name="connsiteY16" fmla="*/ 752475 h 1838325"/>
                  <a:gd name="connsiteX17" fmla="*/ 676275 w 1367173"/>
                  <a:gd name="connsiteY17" fmla="*/ 776287 h 1838325"/>
                  <a:gd name="connsiteX18" fmla="*/ 700087 w 1367173"/>
                  <a:gd name="connsiteY18" fmla="*/ 800100 h 1838325"/>
                  <a:gd name="connsiteX19" fmla="*/ 714375 w 1367173"/>
                  <a:gd name="connsiteY19" fmla="*/ 819150 h 1838325"/>
                  <a:gd name="connsiteX20" fmla="*/ 733425 w 1367173"/>
                  <a:gd name="connsiteY20" fmla="*/ 838200 h 1838325"/>
                  <a:gd name="connsiteX21" fmla="*/ 747712 w 1367173"/>
                  <a:gd name="connsiteY21" fmla="*/ 871537 h 1838325"/>
                  <a:gd name="connsiteX22" fmla="*/ 762000 w 1367173"/>
                  <a:gd name="connsiteY22" fmla="*/ 890587 h 1838325"/>
                  <a:gd name="connsiteX23" fmla="*/ 771525 w 1367173"/>
                  <a:gd name="connsiteY23" fmla="*/ 909637 h 1838325"/>
                  <a:gd name="connsiteX24" fmla="*/ 785812 w 1367173"/>
                  <a:gd name="connsiteY24" fmla="*/ 928687 h 1838325"/>
                  <a:gd name="connsiteX25" fmla="*/ 795337 w 1367173"/>
                  <a:gd name="connsiteY25" fmla="*/ 947737 h 1838325"/>
                  <a:gd name="connsiteX26" fmla="*/ 809625 w 1367173"/>
                  <a:gd name="connsiteY26" fmla="*/ 957262 h 1838325"/>
                  <a:gd name="connsiteX27" fmla="*/ 852487 w 1367173"/>
                  <a:gd name="connsiteY27" fmla="*/ 1009650 h 1838325"/>
                  <a:gd name="connsiteX28" fmla="*/ 890587 w 1367173"/>
                  <a:gd name="connsiteY28" fmla="*/ 1038225 h 1838325"/>
                  <a:gd name="connsiteX29" fmla="*/ 928687 w 1367173"/>
                  <a:gd name="connsiteY29" fmla="*/ 1071562 h 1838325"/>
                  <a:gd name="connsiteX30" fmla="*/ 985837 w 1367173"/>
                  <a:gd name="connsiteY30" fmla="*/ 1114425 h 1838325"/>
                  <a:gd name="connsiteX31" fmla="*/ 1014412 w 1367173"/>
                  <a:gd name="connsiteY31" fmla="*/ 1128712 h 1838325"/>
                  <a:gd name="connsiteX32" fmla="*/ 1042987 w 1367173"/>
                  <a:gd name="connsiteY32" fmla="*/ 1147762 h 1838325"/>
                  <a:gd name="connsiteX33" fmla="*/ 1090612 w 1367173"/>
                  <a:gd name="connsiteY33" fmla="*/ 1166812 h 1838325"/>
                  <a:gd name="connsiteX34" fmla="*/ 1123950 w 1367173"/>
                  <a:gd name="connsiteY34" fmla="*/ 1195387 h 1838325"/>
                  <a:gd name="connsiteX35" fmla="*/ 1138237 w 1367173"/>
                  <a:gd name="connsiteY35" fmla="*/ 1214437 h 1838325"/>
                  <a:gd name="connsiteX36" fmla="*/ 1162050 w 1367173"/>
                  <a:gd name="connsiteY36" fmla="*/ 1233487 h 1838325"/>
                  <a:gd name="connsiteX37" fmla="*/ 1181100 w 1367173"/>
                  <a:gd name="connsiteY37" fmla="*/ 1257300 h 1838325"/>
                  <a:gd name="connsiteX38" fmla="*/ 1200150 w 1367173"/>
                  <a:gd name="connsiteY38" fmla="*/ 1266825 h 1838325"/>
                  <a:gd name="connsiteX39" fmla="*/ 1219200 w 1367173"/>
                  <a:gd name="connsiteY39" fmla="*/ 1285875 h 1838325"/>
                  <a:gd name="connsiteX40" fmla="*/ 1243012 w 1367173"/>
                  <a:gd name="connsiteY40" fmla="*/ 1300162 h 1838325"/>
                  <a:gd name="connsiteX41" fmla="*/ 1266825 w 1367173"/>
                  <a:gd name="connsiteY41" fmla="*/ 1319212 h 1838325"/>
                  <a:gd name="connsiteX42" fmla="*/ 1300162 w 1367173"/>
                  <a:gd name="connsiteY42" fmla="*/ 1343025 h 1838325"/>
                  <a:gd name="connsiteX43" fmla="*/ 1347787 w 1367173"/>
                  <a:gd name="connsiteY43" fmla="*/ 1385887 h 1838325"/>
                  <a:gd name="connsiteX44" fmla="*/ 1366837 w 1367173"/>
                  <a:gd name="connsiteY44" fmla="*/ 1428750 h 1838325"/>
                  <a:gd name="connsiteX45" fmla="*/ 1362075 w 1367173"/>
                  <a:gd name="connsiteY45" fmla="*/ 1471612 h 1838325"/>
                  <a:gd name="connsiteX46" fmla="*/ 1323975 w 1367173"/>
                  <a:gd name="connsiteY46" fmla="*/ 1500187 h 1838325"/>
                  <a:gd name="connsiteX47" fmla="*/ 1295400 w 1367173"/>
                  <a:gd name="connsiteY47" fmla="*/ 1528762 h 1838325"/>
                  <a:gd name="connsiteX48" fmla="*/ 1285875 w 1367173"/>
                  <a:gd name="connsiteY48" fmla="*/ 1547812 h 1838325"/>
                  <a:gd name="connsiteX49" fmla="*/ 1271587 w 1367173"/>
                  <a:gd name="connsiteY49" fmla="*/ 1566862 h 1838325"/>
                  <a:gd name="connsiteX50" fmla="*/ 1238250 w 1367173"/>
                  <a:gd name="connsiteY50" fmla="*/ 1619250 h 1838325"/>
                  <a:gd name="connsiteX51" fmla="*/ 1228725 w 1367173"/>
                  <a:gd name="connsiteY51" fmla="*/ 1633537 h 1838325"/>
                  <a:gd name="connsiteX52" fmla="*/ 1219200 w 1367173"/>
                  <a:gd name="connsiteY52" fmla="*/ 1652587 h 1838325"/>
                  <a:gd name="connsiteX53" fmla="*/ 1200150 w 1367173"/>
                  <a:gd name="connsiteY53" fmla="*/ 1676400 h 1838325"/>
                  <a:gd name="connsiteX54" fmla="*/ 1176337 w 1367173"/>
                  <a:gd name="connsiteY54" fmla="*/ 1709737 h 1838325"/>
                  <a:gd name="connsiteX55" fmla="*/ 1162050 w 1367173"/>
                  <a:gd name="connsiteY55" fmla="*/ 1724025 h 1838325"/>
                  <a:gd name="connsiteX56" fmla="*/ 1152525 w 1367173"/>
                  <a:gd name="connsiteY56" fmla="*/ 1738312 h 1838325"/>
                  <a:gd name="connsiteX57" fmla="*/ 1138237 w 1367173"/>
                  <a:gd name="connsiteY57" fmla="*/ 1752600 h 1838325"/>
                  <a:gd name="connsiteX58" fmla="*/ 1081087 w 1367173"/>
                  <a:gd name="connsiteY58" fmla="*/ 1824037 h 1838325"/>
                  <a:gd name="connsiteX59" fmla="*/ 1066800 w 1367173"/>
                  <a:gd name="connsiteY59" fmla="*/ 1838325 h 1838325"/>
                  <a:gd name="connsiteX60" fmla="*/ 990600 w 1367173"/>
                  <a:gd name="connsiteY60" fmla="*/ 1824037 h 1838325"/>
                  <a:gd name="connsiteX61" fmla="*/ 942975 w 1367173"/>
                  <a:gd name="connsiteY61" fmla="*/ 1814512 h 1838325"/>
                  <a:gd name="connsiteX62" fmla="*/ 871537 w 1367173"/>
                  <a:gd name="connsiteY62" fmla="*/ 1790700 h 1838325"/>
                  <a:gd name="connsiteX63" fmla="*/ 857250 w 1367173"/>
                  <a:gd name="connsiteY63" fmla="*/ 1776412 h 1838325"/>
                  <a:gd name="connsiteX64" fmla="*/ 838200 w 1367173"/>
                  <a:gd name="connsiteY64" fmla="*/ 1766887 h 1838325"/>
                  <a:gd name="connsiteX65" fmla="*/ 785812 w 1367173"/>
                  <a:gd name="connsiteY65" fmla="*/ 1747837 h 1838325"/>
                  <a:gd name="connsiteX66" fmla="*/ 762000 w 1367173"/>
                  <a:gd name="connsiteY66" fmla="*/ 1743075 h 1838325"/>
                  <a:gd name="connsiteX67" fmla="*/ 738187 w 1367173"/>
                  <a:gd name="connsiteY67" fmla="*/ 1728787 h 1838325"/>
                  <a:gd name="connsiteX68" fmla="*/ 695325 w 1367173"/>
                  <a:gd name="connsiteY68" fmla="*/ 1714500 h 1838325"/>
                  <a:gd name="connsiteX69" fmla="*/ 681037 w 1367173"/>
                  <a:gd name="connsiteY69" fmla="*/ 1704975 h 1838325"/>
                  <a:gd name="connsiteX70" fmla="*/ 661987 w 1367173"/>
                  <a:gd name="connsiteY70" fmla="*/ 1690687 h 1838325"/>
                  <a:gd name="connsiteX71" fmla="*/ 614362 w 1367173"/>
                  <a:gd name="connsiteY71" fmla="*/ 1671637 h 1838325"/>
                  <a:gd name="connsiteX72" fmla="*/ 576262 w 1367173"/>
                  <a:gd name="connsiteY72" fmla="*/ 1666875 h 1838325"/>
                  <a:gd name="connsiteX73" fmla="*/ 557212 w 1367173"/>
                  <a:gd name="connsiteY73" fmla="*/ 1662112 h 1838325"/>
                  <a:gd name="connsiteX74" fmla="*/ 466725 w 1367173"/>
                  <a:gd name="connsiteY74" fmla="*/ 1671637 h 1838325"/>
                  <a:gd name="connsiteX75" fmla="*/ 428625 w 1367173"/>
                  <a:gd name="connsiteY75" fmla="*/ 1676400 h 1838325"/>
                  <a:gd name="connsiteX76" fmla="*/ 195262 w 1367173"/>
                  <a:gd name="connsiteY76" fmla="*/ 1662112 h 1838325"/>
                  <a:gd name="connsiteX77" fmla="*/ 157162 w 1367173"/>
                  <a:gd name="connsiteY77" fmla="*/ 1652587 h 1838325"/>
                  <a:gd name="connsiteX78" fmla="*/ 138112 w 1367173"/>
                  <a:gd name="connsiteY78" fmla="*/ 1647825 h 1838325"/>
                  <a:gd name="connsiteX79" fmla="*/ 109537 w 1367173"/>
                  <a:gd name="connsiteY79" fmla="*/ 1638300 h 1838325"/>
                  <a:gd name="connsiteX80" fmla="*/ 90487 w 1367173"/>
                  <a:gd name="connsiteY80" fmla="*/ 1633537 h 1838325"/>
                  <a:gd name="connsiteX81" fmla="*/ 52387 w 1367173"/>
                  <a:gd name="connsiteY81" fmla="*/ 1609725 h 1838325"/>
                  <a:gd name="connsiteX82" fmla="*/ 38100 w 1367173"/>
                  <a:gd name="connsiteY82" fmla="*/ 1600200 h 1838325"/>
                  <a:gd name="connsiteX83" fmla="*/ 19050 w 1367173"/>
                  <a:gd name="connsiteY83" fmla="*/ 1581150 h 1838325"/>
                  <a:gd name="connsiteX84" fmla="*/ 0 w 1367173"/>
                  <a:gd name="connsiteY84" fmla="*/ 1571625 h 183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367173" h="1838325">
                    <a:moveTo>
                      <a:pt x="366712" y="0"/>
                    </a:moveTo>
                    <a:cubicBezTo>
                      <a:pt x="355995" y="75029"/>
                      <a:pt x="370945" y="-8994"/>
                      <a:pt x="347662" y="66675"/>
                    </a:cubicBezTo>
                    <a:cubicBezTo>
                      <a:pt x="338490" y="96485"/>
                      <a:pt x="323850" y="157162"/>
                      <a:pt x="323850" y="157162"/>
                    </a:cubicBezTo>
                    <a:cubicBezTo>
                      <a:pt x="324649" y="170740"/>
                      <a:pt x="323107" y="229795"/>
                      <a:pt x="333375" y="257175"/>
                    </a:cubicBezTo>
                    <a:cubicBezTo>
                      <a:pt x="335868" y="263822"/>
                      <a:pt x="339725" y="269875"/>
                      <a:pt x="342900" y="276225"/>
                    </a:cubicBezTo>
                    <a:cubicBezTo>
                      <a:pt x="349661" y="303273"/>
                      <a:pt x="354621" y="327145"/>
                      <a:pt x="371475" y="352425"/>
                    </a:cubicBezTo>
                    <a:cubicBezTo>
                      <a:pt x="377825" y="361950"/>
                      <a:pt x="384757" y="371112"/>
                      <a:pt x="390525" y="381000"/>
                    </a:cubicBezTo>
                    <a:cubicBezTo>
                      <a:pt x="406417" y="408244"/>
                      <a:pt x="401536" y="408797"/>
                      <a:pt x="419100" y="433387"/>
                    </a:cubicBezTo>
                    <a:cubicBezTo>
                      <a:pt x="429621" y="448116"/>
                      <a:pt x="444342" y="460061"/>
                      <a:pt x="452437" y="476250"/>
                    </a:cubicBezTo>
                    <a:cubicBezTo>
                      <a:pt x="460370" y="492117"/>
                      <a:pt x="465782" y="504158"/>
                      <a:pt x="476250" y="519112"/>
                    </a:cubicBezTo>
                    <a:cubicBezTo>
                      <a:pt x="482079" y="527440"/>
                      <a:pt x="489514" y="534567"/>
                      <a:pt x="495300" y="542925"/>
                    </a:cubicBezTo>
                    <a:cubicBezTo>
                      <a:pt x="547853" y="618836"/>
                      <a:pt x="493906" y="549518"/>
                      <a:pt x="538162" y="604837"/>
                    </a:cubicBezTo>
                    <a:cubicBezTo>
                      <a:pt x="549972" y="640264"/>
                      <a:pt x="531556" y="592120"/>
                      <a:pt x="566737" y="642937"/>
                    </a:cubicBezTo>
                    <a:cubicBezTo>
                      <a:pt x="574819" y="654611"/>
                      <a:pt x="577911" y="669223"/>
                      <a:pt x="585787" y="681037"/>
                    </a:cubicBezTo>
                    <a:cubicBezTo>
                      <a:pt x="590768" y="688509"/>
                      <a:pt x="599150" y="693137"/>
                      <a:pt x="604837" y="700087"/>
                    </a:cubicBezTo>
                    <a:cubicBezTo>
                      <a:pt x="613485" y="710656"/>
                      <a:pt x="620002" y="722856"/>
                      <a:pt x="628650" y="733425"/>
                    </a:cubicBezTo>
                    <a:cubicBezTo>
                      <a:pt x="634337" y="740375"/>
                      <a:pt x="641787" y="745717"/>
                      <a:pt x="647700" y="752475"/>
                    </a:cubicBezTo>
                    <a:cubicBezTo>
                      <a:pt x="669070" y="776898"/>
                      <a:pt x="651882" y="768157"/>
                      <a:pt x="676275" y="776287"/>
                    </a:cubicBezTo>
                    <a:cubicBezTo>
                      <a:pt x="701673" y="814385"/>
                      <a:pt x="668340" y="768353"/>
                      <a:pt x="700087" y="800100"/>
                    </a:cubicBezTo>
                    <a:cubicBezTo>
                      <a:pt x="705700" y="805713"/>
                      <a:pt x="709148" y="813176"/>
                      <a:pt x="714375" y="819150"/>
                    </a:cubicBezTo>
                    <a:cubicBezTo>
                      <a:pt x="720289" y="825908"/>
                      <a:pt x="728037" y="831016"/>
                      <a:pt x="733425" y="838200"/>
                    </a:cubicBezTo>
                    <a:cubicBezTo>
                      <a:pt x="756098" y="868431"/>
                      <a:pt x="732995" y="845783"/>
                      <a:pt x="747712" y="871537"/>
                    </a:cubicBezTo>
                    <a:cubicBezTo>
                      <a:pt x="751650" y="878429"/>
                      <a:pt x="757793" y="883856"/>
                      <a:pt x="762000" y="890587"/>
                    </a:cubicBezTo>
                    <a:cubicBezTo>
                      <a:pt x="765763" y="896607"/>
                      <a:pt x="767762" y="903617"/>
                      <a:pt x="771525" y="909637"/>
                    </a:cubicBezTo>
                    <a:cubicBezTo>
                      <a:pt x="775732" y="916368"/>
                      <a:pt x="781605" y="921956"/>
                      <a:pt x="785812" y="928687"/>
                    </a:cubicBezTo>
                    <a:cubicBezTo>
                      <a:pt x="789575" y="934707"/>
                      <a:pt x="790792" y="942283"/>
                      <a:pt x="795337" y="947737"/>
                    </a:cubicBezTo>
                    <a:cubicBezTo>
                      <a:pt x="799001" y="952134"/>
                      <a:pt x="805743" y="953056"/>
                      <a:pt x="809625" y="957262"/>
                    </a:cubicBezTo>
                    <a:cubicBezTo>
                      <a:pt x="824929" y="973841"/>
                      <a:pt x="834437" y="996112"/>
                      <a:pt x="852487" y="1009650"/>
                    </a:cubicBezTo>
                    <a:cubicBezTo>
                      <a:pt x="865187" y="1019175"/>
                      <a:pt x="879362" y="1027000"/>
                      <a:pt x="890587" y="1038225"/>
                    </a:cubicBezTo>
                    <a:cubicBezTo>
                      <a:pt x="922674" y="1070312"/>
                      <a:pt x="895891" y="1045325"/>
                      <a:pt x="928687" y="1071562"/>
                    </a:cubicBezTo>
                    <a:cubicBezTo>
                      <a:pt x="955606" y="1093097"/>
                      <a:pt x="956594" y="1097367"/>
                      <a:pt x="985837" y="1114425"/>
                    </a:cubicBezTo>
                    <a:cubicBezTo>
                      <a:pt x="995036" y="1119791"/>
                      <a:pt x="1005213" y="1123346"/>
                      <a:pt x="1014412" y="1128712"/>
                    </a:cubicBezTo>
                    <a:cubicBezTo>
                      <a:pt x="1024300" y="1134480"/>
                      <a:pt x="1033171" y="1141872"/>
                      <a:pt x="1042987" y="1147762"/>
                    </a:cubicBezTo>
                    <a:cubicBezTo>
                      <a:pt x="1060506" y="1158273"/>
                      <a:pt x="1070167" y="1159997"/>
                      <a:pt x="1090612" y="1166812"/>
                    </a:cubicBezTo>
                    <a:cubicBezTo>
                      <a:pt x="1105665" y="1178102"/>
                      <a:pt x="1112013" y="1181460"/>
                      <a:pt x="1123950" y="1195387"/>
                    </a:cubicBezTo>
                    <a:cubicBezTo>
                      <a:pt x="1129116" y="1201413"/>
                      <a:pt x="1132624" y="1208824"/>
                      <a:pt x="1138237" y="1214437"/>
                    </a:cubicBezTo>
                    <a:cubicBezTo>
                      <a:pt x="1145425" y="1221625"/>
                      <a:pt x="1154862" y="1226299"/>
                      <a:pt x="1162050" y="1233487"/>
                    </a:cubicBezTo>
                    <a:cubicBezTo>
                      <a:pt x="1169238" y="1240675"/>
                      <a:pt x="1173450" y="1250606"/>
                      <a:pt x="1181100" y="1257300"/>
                    </a:cubicBezTo>
                    <a:cubicBezTo>
                      <a:pt x="1186443" y="1261975"/>
                      <a:pt x="1194470" y="1262565"/>
                      <a:pt x="1200150" y="1266825"/>
                    </a:cubicBezTo>
                    <a:cubicBezTo>
                      <a:pt x="1207334" y="1272213"/>
                      <a:pt x="1212111" y="1280362"/>
                      <a:pt x="1219200" y="1285875"/>
                    </a:cubicBezTo>
                    <a:cubicBezTo>
                      <a:pt x="1226507" y="1291558"/>
                      <a:pt x="1235429" y="1294854"/>
                      <a:pt x="1243012" y="1300162"/>
                    </a:cubicBezTo>
                    <a:cubicBezTo>
                      <a:pt x="1251340" y="1305991"/>
                      <a:pt x="1258693" y="1313113"/>
                      <a:pt x="1266825" y="1319212"/>
                    </a:cubicBezTo>
                    <a:cubicBezTo>
                      <a:pt x="1277642" y="1327324"/>
                      <a:pt x="1290505" y="1333368"/>
                      <a:pt x="1300162" y="1343025"/>
                    </a:cubicBezTo>
                    <a:cubicBezTo>
                      <a:pt x="1344421" y="1387284"/>
                      <a:pt x="1310279" y="1367133"/>
                      <a:pt x="1347787" y="1385887"/>
                    </a:cubicBezTo>
                    <a:cubicBezTo>
                      <a:pt x="1351457" y="1393226"/>
                      <a:pt x="1366330" y="1421655"/>
                      <a:pt x="1366837" y="1428750"/>
                    </a:cubicBezTo>
                    <a:cubicBezTo>
                      <a:pt x="1367861" y="1443089"/>
                      <a:pt x="1366621" y="1457974"/>
                      <a:pt x="1362075" y="1471612"/>
                    </a:cubicBezTo>
                    <a:cubicBezTo>
                      <a:pt x="1358484" y="1482386"/>
                      <a:pt x="1329867" y="1496259"/>
                      <a:pt x="1323975" y="1500187"/>
                    </a:cubicBezTo>
                    <a:cubicBezTo>
                      <a:pt x="1306622" y="1511756"/>
                      <a:pt x="1304803" y="1512308"/>
                      <a:pt x="1295400" y="1528762"/>
                    </a:cubicBezTo>
                    <a:cubicBezTo>
                      <a:pt x="1291878" y="1534926"/>
                      <a:pt x="1289638" y="1541792"/>
                      <a:pt x="1285875" y="1547812"/>
                    </a:cubicBezTo>
                    <a:cubicBezTo>
                      <a:pt x="1281668" y="1554543"/>
                      <a:pt x="1276201" y="1560403"/>
                      <a:pt x="1271587" y="1566862"/>
                    </a:cubicBezTo>
                    <a:cubicBezTo>
                      <a:pt x="1262451" y="1579653"/>
                      <a:pt x="1242343" y="1612818"/>
                      <a:pt x="1238250" y="1619250"/>
                    </a:cubicBezTo>
                    <a:cubicBezTo>
                      <a:pt x="1235177" y="1624079"/>
                      <a:pt x="1231285" y="1628418"/>
                      <a:pt x="1228725" y="1633537"/>
                    </a:cubicBezTo>
                    <a:cubicBezTo>
                      <a:pt x="1225550" y="1639887"/>
                      <a:pt x="1223138" y="1646680"/>
                      <a:pt x="1219200" y="1652587"/>
                    </a:cubicBezTo>
                    <a:cubicBezTo>
                      <a:pt x="1213561" y="1661045"/>
                      <a:pt x="1206249" y="1668268"/>
                      <a:pt x="1200150" y="1676400"/>
                    </a:cubicBezTo>
                    <a:cubicBezTo>
                      <a:pt x="1185072" y="1696503"/>
                      <a:pt x="1195653" y="1687201"/>
                      <a:pt x="1176337" y="1709737"/>
                    </a:cubicBezTo>
                    <a:cubicBezTo>
                      <a:pt x="1171954" y="1714851"/>
                      <a:pt x="1166362" y="1718851"/>
                      <a:pt x="1162050" y="1724025"/>
                    </a:cubicBezTo>
                    <a:cubicBezTo>
                      <a:pt x="1158386" y="1728422"/>
                      <a:pt x="1156189" y="1733915"/>
                      <a:pt x="1152525" y="1738312"/>
                    </a:cubicBezTo>
                    <a:cubicBezTo>
                      <a:pt x="1148213" y="1743486"/>
                      <a:pt x="1142549" y="1747426"/>
                      <a:pt x="1138237" y="1752600"/>
                    </a:cubicBezTo>
                    <a:cubicBezTo>
                      <a:pt x="1102139" y="1795918"/>
                      <a:pt x="1113164" y="1787950"/>
                      <a:pt x="1081087" y="1824037"/>
                    </a:cubicBezTo>
                    <a:cubicBezTo>
                      <a:pt x="1076612" y="1829071"/>
                      <a:pt x="1071562" y="1833562"/>
                      <a:pt x="1066800" y="1838325"/>
                    </a:cubicBezTo>
                    <a:cubicBezTo>
                      <a:pt x="943508" y="1827116"/>
                      <a:pt x="1061110" y="1842840"/>
                      <a:pt x="990600" y="1824037"/>
                    </a:cubicBezTo>
                    <a:cubicBezTo>
                      <a:pt x="974957" y="1819866"/>
                      <a:pt x="958482" y="1819164"/>
                      <a:pt x="942975" y="1814512"/>
                    </a:cubicBezTo>
                    <a:cubicBezTo>
                      <a:pt x="832707" y="1781432"/>
                      <a:pt x="938215" y="1804034"/>
                      <a:pt x="871537" y="1790700"/>
                    </a:cubicBezTo>
                    <a:cubicBezTo>
                      <a:pt x="866775" y="1785937"/>
                      <a:pt x="862731" y="1780327"/>
                      <a:pt x="857250" y="1776412"/>
                    </a:cubicBezTo>
                    <a:cubicBezTo>
                      <a:pt x="851473" y="1772285"/>
                      <a:pt x="844688" y="1769770"/>
                      <a:pt x="838200" y="1766887"/>
                    </a:cubicBezTo>
                    <a:cubicBezTo>
                      <a:pt x="824668" y="1760873"/>
                      <a:pt x="799476" y="1751563"/>
                      <a:pt x="785812" y="1747837"/>
                    </a:cubicBezTo>
                    <a:cubicBezTo>
                      <a:pt x="778003" y="1745707"/>
                      <a:pt x="769937" y="1744662"/>
                      <a:pt x="762000" y="1743075"/>
                    </a:cubicBezTo>
                    <a:cubicBezTo>
                      <a:pt x="754062" y="1738312"/>
                      <a:pt x="746695" y="1732433"/>
                      <a:pt x="738187" y="1728787"/>
                    </a:cubicBezTo>
                    <a:cubicBezTo>
                      <a:pt x="724345" y="1722855"/>
                      <a:pt x="695325" y="1714500"/>
                      <a:pt x="695325" y="1714500"/>
                    </a:cubicBezTo>
                    <a:cubicBezTo>
                      <a:pt x="690562" y="1711325"/>
                      <a:pt x="685695" y="1708302"/>
                      <a:pt x="681037" y="1704975"/>
                    </a:cubicBezTo>
                    <a:cubicBezTo>
                      <a:pt x="674578" y="1700361"/>
                      <a:pt x="668718" y="1694894"/>
                      <a:pt x="661987" y="1690687"/>
                    </a:cubicBezTo>
                    <a:cubicBezTo>
                      <a:pt x="649725" y="1683023"/>
                      <a:pt x="627372" y="1674425"/>
                      <a:pt x="614362" y="1671637"/>
                    </a:cubicBezTo>
                    <a:cubicBezTo>
                      <a:pt x="601847" y="1668955"/>
                      <a:pt x="588962" y="1668462"/>
                      <a:pt x="576262" y="1666875"/>
                    </a:cubicBezTo>
                    <a:cubicBezTo>
                      <a:pt x="569912" y="1665287"/>
                      <a:pt x="563757" y="1662112"/>
                      <a:pt x="557212" y="1662112"/>
                    </a:cubicBezTo>
                    <a:cubicBezTo>
                      <a:pt x="506709" y="1662112"/>
                      <a:pt x="505903" y="1666040"/>
                      <a:pt x="466725" y="1671637"/>
                    </a:cubicBezTo>
                    <a:cubicBezTo>
                      <a:pt x="454055" y="1673447"/>
                      <a:pt x="441325" y="1674812"/>
                      <a:pt x="428625" y="1676400"/>
                    </a:cubicBezTo>
                    <a:cubicBezTo>
                      <a:pt x="333310" y="1673325"/>
                      <a:pt x="282593" y="1675547"/>
                      <a:pt x="195262" y="1662112"/>
                    </a:cubicBezTo>
                    <a:cubicBezTo>
                      <a:pt x="182323" y="1660121"/>
                      <a:pt x="169862" y="1655762"/>
                      <a:pt x="157162" y="1652587"/>
                    </a:cubicBezTo>
                    <a:cubicBezTo>
                      <a:pt x="150812" y="1651000"/>
                      <a:pt x="144322" y="1649895"/>
                      <a:pt x="138112" y="1647825"/>
                    </a:cubicBezTo>
                    <a:cubicBezTo>
                      <a:pt x="128587" y="1644650"/>
                      <a:pt x="119154" y="1641185"/>
                      <a:pt x="109537" y="1638300"/>
                    </a:cubicBezTo>
                    <a:cubicBezTo>
                      <a:pt x="103268" y="1636419"/>
                      <a:pt x="96616" y="1635835"/>
                      <a:pt x="90487" y="1633537"/>
                    </a:cubicBezTo>
                    <a:cubicBezTo>
                      <a:pt x="71644" y="1626471"/>
                      <a:pt x="68948" y="1621554"/>
                      <a:pt x="52387" y="1609725"/>
                    </a:cubicBezTo>
                    <a:cubicBezTo>
                      <a:pt x="47729" y="1606398"/>
                      <a:pt x="42446" y="1603925"/>
                      <a:pt x="38100" y="1600200"/>
                    </a:cubicBezTo>
                    <a:cubicBezTo>
                      <a:pt x="31282" y="1594356"/>
                      <a:pt x="26234" y="1586538"/>
                      <a:pt x="19050" y="1581150"/>
                    </a:cubicBezTo>
                    <a:cubicBezTo>
                      <a:pt x="13370" y="1576890"/>
                      <a:pt x="0" y="1571625"/>
                      <a:pt x="0" y="1571625"/>
                    </a:cubicBezTo>
                  </a:path>
                </a:pathLst>
              </a:custGeom>
              <a:noFill/>
              <a:ln>
                <a:solidFill>
                  <a:srgbClr val="FF0000"/>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38" name="Click Onos">
            <a:extLst>
              <a:ext uri="{FF2B5EF4-FFF2-40B4-BE49-F238E27FC236}">
                <a16:creationId xmlns:a16="http://schemas.microsoft.com/office/drawing/2014/main" id="{45312561-12BC-B00C-D8AB-AC2D1CF28A28}"/>
              </a:ext>
            </a:extLst>
          </p:cNvPr>
          <p:cNvSpPr/>
          <p:nvPr/>
        </p:nvSpPr>
        <p:spPr>
          <a:xfrm>
            <a:off x="1857222" y="2108995"/>
            <a:ext cx="3306166" cy="3420537"/>
          </a:xfrm>
          <a:prstGeom prst="roundRect">
            <a:avLst>
              <a:gd name="adj" fmla="val 4833"/>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Titolo Onos">
            <a:extLst>
              <a:ext uri="{FF2B5EF4-FFF2-40B4-BE49-F238E27FC236}">
                <a16:creationId xmlns:a16="http://schemas.microsoft.com/office/drawing/2014/main" id="{B92B53AE-BF32-1E15-9B90-599859892CC8}"/>
              </a:ext>
            </a:extLst>
          </p:cNvPr>
          <p:cNvSpPr txBox="1"/>
          <p:nvPr/>
        </p:nvSpPr>
        <p:spPr>
          <a:xfrm>
            <a:off x="1810333" y="1723340"/>
            <a:ext cx="3306166" cy="369332"/>
          </a:xfrm>
          <a:prstGeom prst="rect">
            <a:avLst/>
          </a:prstGeom>
          <a:noFill/>
        </p:spPr>
        <p:txBody>
          <a:bodyPr wrap="square" rtlCol="0">
            <a:spAutoFit/>
          </a:bodyPr>
          <a:lstStyle/>
          <a:p>
            <a:pPr algn="r"/>
            <a:r>
              <a:rPr lang="it-IT" b="1" dirty="0"/>
              <a:t>Nell’ </a:t>
            </a:r>
            <a:r>
              <a:rPr lang="it-IT" b="1" i="1" dirty="0" err="1"/>
              <a:t>Onos</a:t>
            </a:r>
            <a:r>
              <a:rPr lang="it-IT" b="1" i="1" dirty="0"/>
              <a:t> </a:t>
            </a:r>
            <a:r>
              <a:rPr lang="it-IT" b="1" dirty="0"/>
              <a:t>dello Pseudo-Luciano</a:t>
            </a:r>
          </a:p>
        </p:txBody>
      </p:sp>
      <p:sp>
        <p:nvSpPr>
          <p:cNvPr id="12" name="Titolo Apuleio">
            <a:extLst>
              <a:ext uri="{FF2B5EF4-FFF2-40B4-BE49-F238E27FC236}">
                <a16:creationId xmlns:a16="http://schemas.microsoft.com/office/drawing/2014/main" id="{A6789760-8559-173F-D945-076E36C6CC17}"/>
              </a:ext>
            </a:extLst>
          </p:cNvPr>
          <p:cNvSpPr txBox="1"/>
          <p:nvPr/>
        </p:nvSpPr>
        <p:spPr>
          <a:xfrm>
            <a:off x="7075502" y="1739663"/>
            <a:ext cx="4762813" cy="369332"/>
          </a:xfrm>
          <a:prstGeom prst="rect">
            <a:avLst/>
          </a:prstGeom>
          <a:noFill/>
        </p:spPr>
        <p:txBody>
          <a:bodyPr wrap="square" rtlCol="0">
            <a:spAutoFit/>
          </a:bodyPr>
          <a:lstStyle/>
          <a:p>
            <a:pPr algn="ctr"/>
            <a:r>
              <a:rPr lang="it-IT" b="1" dirty="0"/>
              <a:t>Nelle </a:t>
            </a:r>
            <a:r>
              <a:rPr lang="it-IT" b="1" i="1" dirty="0"/>
              <a:t>Metamorfosi </a:t>
            </a:r>
            <a:r>
              <a:rPr lang="it-IT" b="1" dirty="0"/>
              <a:t>di Apuleio</a:t>
            </a:r>
          </a:p>
        </p:txBody>
      </p:sp>
      <p:sp>
        <p:nvSpPr>
          <p:cNvPr id="23" name="Cliccare">
            <a:extLst>
              <a:ext uri="{FF2B5EF4-FFF2-40B4-BE49-F238E27FC236}">
                <a16:creationId xmlns:a16="http://schemas.microsoft.com/office/drawing/2014/main" id="{C260FCE6-F1AA-2AF6-289F-C28A8E20C6DB}"/>
              </a:ext>
            </a:extLst>
          </p:cNvPr>
          <p:cNvSpPr/>
          <p:nvPr/>
        </p:nvSpPr>
        <p:spPr>
          <a:xfrm>
            <a:off x="5299853" y="3018647"/>
            <a:ext cx="1592293" cy="1228725"/>
          </a:xfrm>
          <a:prstGeom prst="round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bg1">
                    <a:lumMod val="95000"/>
                  </a:schemeClr>
                </a:solidFill>
              </a:rPr>
              <a:t>Cliccare su una mappa</a:t>
            </a:r>
            <a:br>
              <a:rPr lang="it-IT" sz="1600" dirty="0">
                <a:solidFill>
                  <a:schemeClr val="bg1">
                    <a:lumMod val="95000"/>
                  </a:schemeClr>
                </a:solidFill>
              </a:rPr>
            </a:br>
            <a:r>
              <a:rPr lang="it-IT" sz="1600" dirty="0">
                <a:solidFill>
                  <a:schemeClr val="bg1">
                    <a:lumMod val="95000"/>
                  </a:schemeClr>
                </a:solidFill>
              </a:rPr>
              <a:t>per visualizzare informazioni</a:t>
            </a:r>
          </a:p>
        </p:txBody>
      </p:sp>
      <p:sp>
        <p:nvSpPr>
          <p:cNvPr id="39" name="Previous">
            <a:hlinkClick r:id="" action="ppaction://hlinkshowjump?jump=previousslide" highlightClick="1"/>
            <a:extLst>
              <a:ext uri="{FF2B5EF4-FFF2-40B4-BE49-F238E27FC236}">
                <a16:creationId xmlns:a16="http://schemas.microsoft.com/office/drawing/2014/main" id="{901FD0AB-6E13-8FA0-65D9-D24B48403366}"/>
              </a:ext>
            </a:extLst>
          </p:cNvPr>
          <p:cNvSpPr/>
          <p:nvPr/>
        </p:nvSpPr>
        <p:spPr>
          <a:xfrm>
            <a:off x="69012" y="4878229"/>
            <a:ext cx="446018" cy="1035168"/>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sfumatura">
            <a:extLst>
              <a:ext uri="{FF2B5EF4-FFF2-40B4-BE49-F238E27FC236}">
                <a16:creationId xmlns:a16="http://schemas.microsoft.com/office/drawing/2014/main" id="{38B3A3A6-9234-86AE-0323-66B6AB7D50E0}"/>
              </a:ext>
            </a:extLst>
          </p:cNvPr>
          <p:cNvSpPr/>
          <p:nvPr/>
        </p:nvSpPr>
        <p:spPr>
          <a:xfrm>
            <a:off x="0" y="8626"/>
            <a:ext cx="12192000" cy="6858000"/>
          </a:xfrm>
          <a:prstGeom prst="rect">
            <a:avLst/>
          </a:pr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Info Onos">
            <a:extLst>
              <a:ext uri="{FF2B5EF4-FFF2-40B4-BE49-F238E27FC236}">
                <a16:creationId xmlns:a16="http://schemas.microsoft.com/office/drawing/2014/main" id="{F83C7D6E-04BA-2903-82D5-A2697F78D13D}"/>
              </a:ext>
            </a:extLst>
          </p:cNvPr>
          <p:cNvSpPr/>
          <p:nvPr/>
        </p:nvSpPr>
        <p:spPr>
          <a:xfrm>
            <a:off x="6964225" y="1089238"/>
            <a:ext cx="5052371" cy="5216671"/>
          </a:xfrm>
          <a:prstGeom prst="roundRect">
            <a:avLst>
              <a:gd name="adj" fmla="val 6252"/>
            </a:avLst>
          </a:prstGeom>
          <a:solidFill>
            <a:srgbClr val="FFE38B"/>
          </a:solidFill>
          <a:effectLst>
            <a:outerShdw blurRad="50800" dist="38100" dir="2700000" algn="tl" rotWithShape="0">
              <a:prstClr val="black">
                <a:alpha val="6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it-IT" b="1" dirty="0">
                <a:solidFill>
                  <a:schemeClr val="tx1"/>
                </a:solidFill>
              </a:rPr>
              <a:t>I viaggi di Lucio nello Pseudo-Luciano</a:t>
            </a:r>
          </a:p>
          <a:p>
            <a:pPr algn="just"/>
            <a:r>
              <a:rPr lang="it-IT" sz="1400" dirty="0">
                <a:solidFill>
                  <a:schemeClr val="tx1"/>
                </a:solidFill>
              </a:rPr>
              <a:t>Lucio è di </a:t>
            </a:r>
            <a:r>
              <a:rPr lang="it-IT" sz="1400" b="1" dirty="0">
                <a:solidFill>
                  <a:schemeClr val="tx1"/>
                </a:solidFill>
              </a:rPr>
              <a:t>Patre </a:t>
            </a:r>
            <a:r>
              <a:rPr lang="it-IT" sz="1400" dirty="0">
                <a:solidFill>
                  <a:schemeClr val="tx1"/>
                </a:solidFill>
              </a:rPr>
              <a:t>(l’odierna Patrasso). E’ probabile che fosse così anche nel perduto originale greco, attribuito da Fozio ad un Lucio di Patre. La metamorfosi avviene a </a:t>
            </a:r>
            <a:r>
              <a:rPr lang="it-IT" sz="1400" b="1" dirty="0">
                <a:solidFill>
                  <a:schemeClr val="tx1"/>
                </a:solidFill>
              </a:rPr>
              <a:t>Ipata</a:t>
            </a:r>
            <a:r>
              <a:rPr lang="it-IT" sz="1400" dirty="0">
                <a:solidFill>
                  <a:schemeClr val="tx1"/>
                </a:solidFill>
              </a:rPr>
              <a:t> in Tessaglia; per i suoi spostamenti successivi non ci sono riferimenti geografici precisi, ma verosimilmente si svolgono tutti nell’ambito della stessa Tessaglia.</a:t>
            </a:r>
          </a:p>
          <a:p>
            <a:pPr algn="just"/>
            <a:endParaRPr lang="it-IT" sz="1400" dirty="0">
              <a:solidFill>
                <a:schemeClr val="tx1"/>
              </a:solidFill>
            </a:endParaRPr>
          </a:p>
          <a:p>
            <a:pPr algn="just"/>
            <a:r>
              <a:rPr lang="it-IT" sz="1400" dirty="0">
                <a:solidFill>
                  <a:schemeClr val="tx1"/>
                </a:solidFill>
              </a:rPr>
              <a:t>Riacquista sembianze umane a </a:t>
            </a:r>
            <a:r>
              <a:rPr lang="it-IT" sz="1400" b="1" dirty="0">
                <a:solidFill>
                  <a:schemeClr val="tx1"/>
                </a:solidFill>
              </a:rPr>
              <a:t>Tessalonica</a:t>
            </a:r>
            <a:r>
              <a:rPr lang="it-IT" sz="1400" dirty="0">
                <a:solidFill>
                  <a:schemeClr val="tx1"/>
                </a:solidFill>
              </a:rPr>
              <a:t>. Da uomo, fa visita alla donna con la quale aveva un rapporto sessuale da asino, ma questa lo respinge: per ragioni anatomiche, preferiva di gran lunga l’asino. Scornato, Lucio si imbarca per tornare a </a:t>
            </a:r>
            <a:r>
              <a:rPr lang="it-IT" sz="1400" b="1" dirty="0">
                <a:solidFill>
                  <a:schemeClr val="tx1"/>
                </a:solidFill>
              </a:rPr>
              <a:t>Patre</a:t>
            </a:r>
            <a:r>
              <a:rPr lang="it-IT" sz="1400" dirty="0">
                <a:solidFill>
                  <a:schemeClr val="tx1"/>
                </a:solidFill>
              </a:rPr>
              <a:t>.</a:t>
            </a:r>
            <a:br>
              <a:rPr lang="it-IT" sz="1400" dirty="0">
                <a:solidFill>
                  <a:schemeClr val="tx1"/>
                </a:solidFill>
              </a:rPr>
            </a:br>
            <a:br>
              <a:rPr lang="it-IT" sz="1400" dirty="0">
                <a:solidFill>
                  <a:schemeClr val="tx1"/>
                </a:solidFill>
              </a:rPr>
            </a:br>
            <a:r>
              <a:rPr lang="it-IT" sz="1400" dirty="0">
                <a:solidFill>
                  <a:schemeClr val="tx1"/>
                </a:solidFill>
              </a:rPr>
              <a:t>Il suo viaggio quindi ha una struttura «ad anello», anche se la storia di fatto finisce a Tessalonica, e il ritorno a casa fornisce soltanto una chiusura formale.</a:t>
            </a:r>
          </a:p>
          <a:p>
            <a:pPr algn="just"/>
            <a:endParaRPr lang="it-IT" sz="1400" dirty="0">
              <a:solidFill>
                <a:schemeClr val="tx1"/>
              </a:solidFill>
            </a:endParaRPr>
          </a:p>
          <a:p>
            <a:pPr algn="just"/>
            <a:r>
              <a:rPr lang="it-IT" sz="1400" dirty="0">
                <a:solidFill>
                  <a:schemeClr val="tx1"/>
                </a:solidFill>
              </a:rPr>
              <a:t>Nulla si può dire sulla geografia delle perdute </a:t>
            </a:r>
            <a:r>
              <a:rPr lang="it-IT" sz="1400" i="1" dirty="0" err="1">
                <a:solidFill>
                  <a:schemeClr val="tx1"/>
                </a:solidFill>
              </a:rPr>
              <a:t>Metamorphoseis</a:t>
            </a:r>
            <a:r>
              <a:rPr lang="it-IT" sz="1400" dirty="0">
                <a:solidFill>
                  <a:schemeClr val="tx1"/>
                </a:solidFill>
              </a:rPr>
              <a:t> greche, a parte la verosimile origine di Lucio a Patre.</a:t>
            </a:r>
          </a:p>
        </p:txBody>
      </p:sp>
      <p:sp>
        <p:nvSpPr>
          <p:cNvPr id="29" name="Info Apuleio">
            <a:extLst>
              <a:ext uri="{FF2B5EF4-FFF2-40B4-BE49-F238E27FC236}">
                <a16:creationId xmlns:a16="http://schemas.microsoft.com/office/drawing/2014/main" id="{7F696551-4403-00B1-94BB-6AF6D52CF8B7}"/>
              </a:ext>
            </a:extLst>
          </p:cNvPr>
          <p:cNvSpPr/>
          <p:nvPr/>
        </p:nvSpPr>
        <p:spPr>
          <a:xfrm>
            <a:off x="136927" y="1089237"/>
            <a:ext cx="5052371" cy="5216671"/>
          </a:xfrm>
          <a:prstGeom prst="roundRect">
            <a:avLst>
              <a:gd name="adj" fmla="val 6081"/>
            </a:avLst>
          </a:prstGeom>
          <a:solidFill>
            <a:srgbClr val="FFE38B"/>
          </a:solidFill>
          <a:effectLst>
            <a:outerShdw blurRad="50800" dist="38100" dir="2700000" algn="tl" rotWithShape="0">
              <a:prstClr val="black">
                <a:alpha val="6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it-IT" b="1" dirty="0">
                <a:solidFill>
                  <a:schemeClr val="tx1"/>
                </a:solidFill>
              </a:rPr>
              <a:t>I viaggi di Lucio in Apuleio</a:t>
            </a:r>
          </a:p>
          <a:p>
            <a:pPr algn="just"/>
            <a:r>
              <a:rPr lang="it-IT" sz="1400" dirty="0">
                <a:solidFill>
                  <a:schemeClr val="tx1"/>
                </a:solidFill>
              </a:rPr>
              <a:t>Lucio è di </a:t>
            </a:r>
            <a:r>
              <a:rPr lang="it-IT" sz="1400" b="1" dirty="0">
                <a:solidFill>
                  <a:schemeClr val="tx1"/>
                </a:solidFill>
              </a:rPr>
              <a:t>Corinto</a:t>
            </a:r>
            <a:r>
              <a:rPr lang="it-IT" sz="1400" dirty="0">
                <a:solidFill>
                  <a:schemeClr val="tx1"/>
                </a:solidFill>
              </a:rPr>
              <a:t>: la variazione rispetto al modello è probabilmente dovuta al fatto che Corinto è più nota al pubblico romano, anche come simbolo di relazioni tra la Grecia e Roma (delle quali il romanzo stesso è un esempio, essendo una storia greca adattata per un pubblico romano). La trasformazione a </a:t>
            </a:r>
            <a:r>
              <a:rPr lang="it-IT" sz="1400" b="1" dirty="0">
                <a:solidFill>
                  <a:schemeClr val="tx1"/>
                </a:solidFill>
              </a:rPr>
              <a:t>Ipata</a:t>
            </a:r>
            <a:r>
              <a:rPr lang="it-IT" sz="1400" dirty="0">
                <a:solidFill>
                  <a:schemeClr val="tx1"/>
                </a:solidFill>
              </a:rPr>
              <a:t> e i successivi spostamenti in Tessaglia corrispondono all’</a:t>
            </a:r>
            <a:r>
              <a:rPr lang="it-IT" sz="1400" i="1" dirty="0" err="1">
                <a:solidFill>
                  <a:schemeClr val="tx1"/>
                </a:solidFill>
              </a:rPr>
              <a:t>Onos</a:t>
            </a:r>
            <a:r>
              <a:rPr lang="it-IT" sz="1400" dirty="0">
                <a:solidFill>
                  <a:schemeClr val="tx1"/>
                </a:solidFill>
              </a:rPr>
              <a:t>; la </a:t>
            </a:r>
            <a:r>
              <a:rPr lang="it-IT" sz="1400" dirty="0" err="1">
                <a:solidFill>
                  <a:schemeClr val="tx1"/>
                </a:solidFill>
              </a:rPr>
              <a:t>ritrasformazione</a:t>
            </a:r>
            <a:r>
              <a:rPr lang="it-IT" sz="1400" dirty="0">
                <a:solidFill>
                  <a:schemeClr val="tx1"/>
                </a:solidFill>
              </a:rPr>
              <a:t> avviene però a </a:t>
            </a:r>
            <a:r>
              <a:rPr lang="it-IT" sz="1400" b="1" dirty="0">
                <a:solidFill>
                  <a:schemeClr val="tx1"/>
                </a:solidFill>
              </a:rPr>
              <a:t>Corinto</a:t>
            </a:r>
            <a:r>
              <a:rPr lang="it-IT" sz="1400" dirty="0">
                <a:solidFill>
                  <a:schemeClr val="tx1"/>
                </a:solidFill>
              </a:rPr>
              <a:t> (in realtà </a:t>
            </a:r>
            <a:r>
              <a:rPr lang="it-IT" sz="1400" b="1" dirty="0" err="1">
                <a:solidFill>
                  <a:schemeClr val="tx1"/>
                </a:solidFill>
              </a:rPr>
              <a:t>Cencre</a:t>
            </a:r>
            <a:r>
              <a:rPr lang="it-IT" sz="1400" dirty="0">
                <a:solidFill>
                  <a:schemeClr val="tx1"/>
                </a:solidFill>
              </a:rPr>
              <a:t>, cittadina portuale poco distante). Anche in Apuleio, quindi, i viaggi di Lucio hanno una struttura «ad anello», anche più significativa rispetto all’</a:t>
            </a:r>
            <a:r>
              <a:rPr lang="it-IT" sz="1400" i="1" dirty="0" err="1">
                <a:solidFill>
                  <a:schemeClr val="tx1"/>
                </a:solidFill>
              </a:rPr>
              <a:t>Onos</a:t>
            </a:r>
            <a:r>
              <a:rPr lang="it-IT" sz="1400" dirty="0">
                <a:solidFill>
                  <a:schemeClr val="tx1"/>
                </a:solidFill>
              </a:rPr>
              <a:t>.</a:t>
            </a:r>
          </a:p>
          <a:p>
            <a:pPr algn="just"/>
            <a:r>
              <a:rPr lang="it-IT" sz="1400" dirty="0">
                <a:solidFill>
                  <a:schemeClr val="tx1"/>
                </a:solidFill>
              </a:rPr>
              <a:t>Alla fine del romanzo c’è un inatteso spostamento a </a:t>
            </a:r>
            <a:r>
              <a:rPr lang="it-IT" sz="1400" b="1" dirty="0">
                <a:solidFill>
                  <a:schemeClr val="tx1"/>
                </a:solidFill>
              </a:rPr>
              <a:t>Roma</a:t>
            </a:r>
            <a:r>
              <a:rPr lang="it-IT" sz="1400" dirty="0">
                <a:solidFill>
                  <a:schemeClr val="tx1"/>
                </a:solidFill>
              </a:rPr>
              <a:t>, che quasi certamente è un’innovazione apuleiana: la capitale dell’impero, infatti, non compare mai nei romanzi greci, che evidentemente preferivano ignorare la realtà imperiale che limitava l’indipendenza della Grecia. Il nome di Lucio, in realtà, potrebbe essere considerato un’eccezione: non è impossibile pensare che un greco potesse provare un certo piacere nel leggere di un romano trasformato in asino. Se è così, comunque, Apuleio rovescia la prospettiva: a Roma, Lucio inizia una brillante carriera da avvocato, e migliora significativamente la propria condizione rispetto all’inizio del romanzo.</a:t>
            </a:r>
          </a:p>
        </p:txBody>
      </p:sp>
      <p:grpSp>
        <p:nvGrpSpPr>
          <p:cNvPr id="30" name="CloseButton Onos">
            <a:extLst>
              <a:ext uri="{FF2B5EF4-FFF2-40B4-BE49-F238E27FC236}">
                <a16:creationId xmlns:a16="http://schemas.microsoft.com/office/drawing/2014/main" id="{A015C423-1D37-D497-BFA7-E21D306E31AB}"/>
              </a:ext>
            </a:extLst>
          </p:cNvPr>
          <p:cNvGrpSpPr/>
          <p:nvPr/>
        </p:nvGrpSpPr>
        <p:grpSpPr>
          <a:xfrm>
            <a:off x="11483159" y="1165465"/>
            <a:ext cx="450850" cy="447143"/>
            <a:chOff x="9526591" y="4819650"/>
            <a:chExt cx="512759" cy="447143"/>
          </a:xfrm>
        </p:grpSpPr>
        <p:sp>
          <p:nvSpPr>
            <p:cNvPr id="31" name="Segno di moltiplicazione 30">
              <a:extLst>
                <a:ext uri="{FF2B5EF4-FFF2-40B4-BE49-F238E27FC236}">
                  <a16:creationId xmlns:a16="http://schemas.microsoft.com/office/drawing/2014/main" id="{2B439490-60BD-986C-B70A-46108385CEE8}"/>
                </a:ext>
              </a:extLst>
            </p:cNvPr>
            <p:cNvSpPr/>
            <p:nvPr/>
          </p:nvSpPr>
          <p:spPr>
            <a:xfrm>
              <a:off x="9598511" y="4855365"/>
              <a:ext cx="379562" cy="370935"/>
            </a:xfrm>
            <a:prstGeom prst="mathMultiply">
              <a:avLst>
                <a:gd name="adj1" fmla="val 171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con angoli arrotondati 31">
              <a:extLst>
                <a:ext uri="{FF2B5EF4-FFF2-40B4-BE49-F238E27FC236}">
                  <a16:creationId xmlns:a16="http://schemas.microsoft.com/office/drawing/2014/main" id="{ED79A174-DB5F-1554-B878-0B49DA4DBAAF}"/>
                </a:ext>
              </a:extLst>
            </p:cNvPr>
            <p:cNvSpPr/>
            <p:nvPr/>
          </p:nvSpPr>
          <p:spPr>
            <a:xfrm>
              <a:off x="9526591" y="4819650"/>
              <a:ext cx="512759" cy="44714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33" name="CloseButton Apuleio">
            <a:extLst>
              <a:ext uri="{FF2B5EF4-FFF2-40B4-BE49-F238E27FC236}">
                <a16:creationId xmlns:a16="http://schemas.microsoft.com/office/drawing/2014/main" id="{DA27DD83-EE27-7F37-58E6-1F821FA1B5C9}"/>
              </a:ext>
            </a:extLst>
          </p:cNvPr>
          <p:cNvGrpSpPr/>
          <p:nvPr/>
        </p:nvGrpSpPr>
        <p:grpSpPr>
          <a:xfrm>
            <a:off x="4671510" y="1154177"/>
            <a:ext cx="450850" cy="447143"/>
            <a:chOff x="9526591" y="4819650"/>
            <a:chExt cx="512759" cy="447143"/>
          </a:xfrm>
        </p:grpSpPr>
        <p:sp>
          <p:nvSpPr>
            <p:cNvPr id="34" name="Segno di moltiplicazione 33">
              <a:extLst>
                <a:ext uri="{FF2B5EF4-FFF2-40B4-BE49-F238E27FC236}">
                  <a16:creationId xmlns:a16="http://schemas.microsoft.com/office/drawing/2014/main" id="{63A8118E-DAEC-2D3E-1E0C-81D490585D45}"/>
                </a:ext>
              </a:extLst>
            </p:cNvPr>
            <p:cNvSpPr/>
            <p:nvPr/>
          </p:nvSpPr>
          <p:spPr>
            <a:xfrm>
              <a:off x="9598511" y="4855365"/>
              <a:ext cx="379562" cy="370935"/>
            </a:xfrm>
            <a:prstGeom prst="mathMultiply">
              <a:avLst>
                <a:gd name="adj1" fmla="val 171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con angoli arrotondati 34">
              <a:extLst>
                <a:ext uri="{FF2B5EF4-FFF2-40B4-BE49-F238E27FC236}">
                  <a16:creationId xmlns:a16="http://schemas.microsoft.com/office/drawing/2014/main" id="{B399657A-09C9-705B-8C49-6D427D6A348B}"/>
                </a:ext>
              </a:extLst>
            </p:cNvPr>
            <p:cNvSpPr/>
            <p:nvPr/>
          </p:nvSpPr>
          <p:spPr>
            <a:xfrm>
              <a:off x="9526591" y="4819650"/>
              <a:ext cx="512759" cy="44714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83686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8"/>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childTnLst>
              </p:cTn>
              <p:nextCondLst>
                <p:cond evt="onClick" delay="0">
                  <p:tgtEl>
                    <p:spTgt spid="38"/>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0"/>
                                        </p:tgtEl>
                                      </p:cBhvr>
                                    </p:animEffect>
                                    <p:set>
                                      <p:cBhvr>
                                        <p:cTn id="32" dur="1" fill="hold">
                                          <p:stCondLst>
                                            <p:cond delay="499"/>
                                          </p:stCondLst>
                                        </p:cTn>
                                        <p:tgtEl>
                                          <p:spTgt spid="30"/>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4"/>
                                        </p:tgtEl>
                                      </p:cBhvr>
                                    </p:animEffect>
                                    <p:set>
                                      <p:cBhvr>
                                        <p:cTn id="35" dur="1" fill="hold">
                                          <p:stCondLst>
                                            <p:cond delay="499"/>
                                          </p:stCondLst>
                                        </p:cTn>
                                        <p:tgtEl>
                                          <p:spTgt spid="24"/>
                                        </p:tgtEl>
                                        <p:attrNameLst>
                                          <p:attrName>style.visibility</p:attrName>
                                        </p:attrNameLst>
                                      </p:cBhvr>
                                      <p:to>
                                        <p:strVal val="hidden"/>
                                      </p:to>
                                    </p:set>
                                  </p:childTnLst>
                                </p:cTn>
                              </p:par>
                              <p:par>
                                <p:cTn id="36" presetID="10" presetClass="exit" presetSubtype="0" fill="hold" grpId="3" nodeType="withEffect">
                                  <p:stCondLst>
                                    <p:cond delay="0"/>
                                  </p:stCondLst>
                                  <p:childTnLst>
                                    <p:animEffect transition="out" filter="fade">
                                      <p:cBhvr>
                                        <p:cTn id="37" dur="500"/>
                                        <p:tgtEl>
                                          <p:spTgt spid="36"/>
                                        </p:tgtEl>
                                      </p:cBhvr>
                                    </p:animEffect>
                                    <p:set>
                                      <p:cBhvr>
                                        <p:cTn id="38"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39" restart="whenNotActive" fill="hold" evtFilter="cancelBubble" nodeType="interactiveSeq">
                <p:stCondLst>
                  <p:cond evt="onClick" delay="0">
                    <p:tgtEl>
                      <p:spTgt spid="37"/>
                    </p:tgtEl>
                  </p:cond>
                </p:stCondLst>
                <p:endSync evt="end" delay="0">
                  <p:rtn val="all"/>
                </p:endSync>
                <p:childTnLst>
                  <p:par>
                    <p:cTn id="40" fill="hold">
                      <p:stCondLst>
                        <p:cond delay="0"/>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par>
                                <p:cTn id="45" presetID="10" presetClass="entr" presetSubtype="0" fill="hold" grpId="1"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2"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childTnLst>
                          </p:cTn>
                        </p:par>
                      </p:childTnLst>
                    </p:cTn>
                  </p:par>
                </p:childTnLst>
              </p:cTn>
              <p:nextCondLst>
                <p:cond evt="onClick" delay="0">
                  <p:tgtEl>
                    <p:spTgt spid="37"/>
                  </p:tgtEl>
                </p:cond>
              </p:nextCondLst>
            </p:seq>
            <p:seq concurrent="1" nextAc="seek">
              <p:cTn id="51" restart="whenNotActive" fill="hold" evtFilter="cancelBubble" nodeType="interactiveSeq">
                <p:stCondLst>
                  <p:cond evt="onClick" delay="0">
                    <p:tgtEl>
                      <p:spTgt spid="33"/>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33"/>
                                        </p:tgtEl>
                                      </p:cBhvr>
                                    </p:animEffect>
                                    <p:set>
                                      <p:cBhvr>
                                        <p:cTn id="56" dur="1" fill="hold">
                                          <p:stCondLst>
                                            <p:cond delay="499"/>
                                          </p:stCondLst>
                                        </p:cTn>
                                        <p:tgtEl>
                                          <p:spTgt spid="33"/>
                                        </p:tgtEl>
                                        <p:attrNameLst>
                                          <p:attrName>style.visibility</p:attrName>
                                        </p:attrNameLst>
                                      </p:cBhvr>
                                      <p:to>
                                        <p:strVal val="hidden"/>
                                      </p:to>
                                    </p:set>
                                  </p:childTnLst>
                                </p:cTn>
                              </p:par>
                              <p:par>
                                <p:cTn id="57" presetID="10" presetClass="exit" presetSubtype="0" fill="hold" grpId="2" nodeType="withEffect">
                                  <p:stCondLst>
                                    <p:cond delay="0"/>
                                  </p:stCondLst>
                                  <p:childTnLst>
                                    <p:animEffect transition="out" filter="fade">
                                      <p:cBhvr>
                                        <p:cTn id="58" dur="500"/>
                                        <p:tgtEl>
                                          <p:spTgt spid="29"/>
                                        </p:tgtEl>
                                      </p:cBhvr>
                                    </p:animEffect>
                                    <p:set>
                                      <p:cBhvr>
                                        <p:cTn id="59" dur="1" fill="hold">
                                          <p:stCondLst>
                                            <p:cond delay="499"/>
                                          </p:stCondLst>
                                        </p:cTn>
                                        <p:tgtEl>
                                          <p:spTgt spid="29"/>
                                        </p:tgtEl>
                                        <p:attrNameLst>
                                          <p:attrName>style.visibility</p:attrName>
                                        </p:attrNameLst>
                                      </p:cBhvr>
                                      <p:to>
                                        <p:strVal val="hidden"/>
                                      </p:to>
                                    </p:set>
                                  </p:childTnLst>
                                </p:cTn>
                              </p:par>
                              <p:par>
                                <p:cTn id="60" presetID="10" presetClass="exit" presetSubtype="0" fill="hold" grpId="4" nodeType="withEffect">
                                  <p:stCondLst>
                                    <p:cond delay="0"/>
                                  </p:stCondLst>
                                  <p:childTnLst>
                                    <p:animEffect transition="out" filter="fade">
                                      <p:cBhvr>
                                        <p:cTn id="61" dur="500"/>
                                        <p:tgtEl>
                                          <p:spTgt spid="36"/>
                                        </p:tgtEl>
                                      </p:cBhvr>
                                    </p:animEffect>
                                    <p:set>
                                      <p:cBhvr>
                                        <p:cTn id="62"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36" grpId="0" animBg="1"/>
      <p:bldP spid="36" grpId="1" animBg="1"/>
      <p:bldP spid="36" grpId="2" animBg="1"/>
      <p:bldP spid="36" grpId="3" animBg="1"/>
      <p:bldP spid="36" grpId="4" animBg="1"/>
      <p:bldP spid="24" grpId="0" animBg="1"/>
      <p:bldP spid="24" grpId="1" animBg="1"/>
      <p:bldP spid="24" grpId="2" animBg="1"/>
      <p:bldP spid="29" grpId="0" animBg="1"/>
      <p:bldP spid="29" grpId="1" animBg="1"/>
      <p:bldP spid="29" grpId="2" animBg="1"/>
    </p:bldLst>
  </p:timing>
</p:sld>
</file>

<file path=ppt/theme/theme1.xml><?xml version="1.0" encoding="utf-8"?>
<a:theme xmlns:a="http://schemas.openxmlformats.org/drawingml/2006/main" name="TemaBigBottom">
  <a:themeElements>
    <a:clrScheme name="Retrospettivo">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emaBigBottom" id="{1C71DA29-6C8F-4EF6-AAE3-A6E73B6271C0}" vid="{EDDA71E2-E2AE-495E-A944-E7CF4E07FBD7}"/>
    </a:ext>
  </a:extLst>
</a:theme>
</file>

<file path=ppt/theme/theme2.xml><?xml version="1.0" encoding="utf-8"?>
<a:theme xmlns:a="http://schemas.openxmlformats.org/drawingml/2006/main" name="1_TemaBigBottom">
  <a:themeElements>
    <a:clrScheme name="Retrospettivo">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emaBigBottom" id="{1C71DA29-6C8F-4EF6-AAE3-A6E73B6271C0}" vid="{EDDA71E2-E2AE-495E-A944-E7CF4E07FBD7}"/>
    </a:ext>
  </a:extLst>
</a:theme>
</file>

<file path=docProps/app.xml><?xml version="1.0" encoding="utf-8"?>
<Properties xmlns="http://schemas.openxmlformats.org/officeDocument/2006/extended-properties" xmlns:vt="http://schemas.openxmlformats.org/officeDocument/2006/docPropsVTypes">
  <Template>TemaBigBottom</Template>
  <TotalTime>4519</TotalTime>
  <Words>4906</Words>
  <Application>Microsoft Office PowerPoint</Application>
  <PresentationFormat>Widescreen</PresentationFormat>
  <Paragraphs>133</Paragraphs>
  <Slides>3</Slides>
  <Notes>0</Notes>
  <HiddenSlides>0</HiddenSlides>
  <MMClips>0</MMClips>
  <ScaleCrop>false</ScaleCrop>
  <HeadingPairs>
    <vt:vector size="6" baseType="variant">
      <vt:variant>
        <vt:lpstr>Caratteri utilizzati</vt:lpstr>
      </vt:variant>
      <vt:variant>
        <vt:i4>2</vt:i4>
      </vt:variant>
      <vt:variant>
        <vt:lpstr>Tema</vt:lpstr>
      </vt:variant>
      <vt:variant>
        <vt:i4>2</vt:i4>
      </vt:variant>
      <vt:variant>
        <vt:lpstr>Titoli diapositive</vt:lpstr>
      </vt:variant>
      <vt:variant>
        <vt:i4>3</vt:i4>
      </vt:variant>
    </vt:vector>
  </HeadingPairs>
  <TitlesOfParts>
    <vt:vector size="7" baseType="lpstr">
      <vt:lpstr>Calibri</vt:lpstr>
      <vt:lpstr>Calibri Light</vt:lpstr>
      <vt:lpstr>TemaBigBottom</vt:lpstr>
      <vt:lpstr>1_TemaBigBottom</vt:lpstr>
      <vt:lpstr>La storia dell’asino</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Epica e narrativa antica </dc:title>
  <dc:creator>Luca Graverini</dc:creator>
  <cp:lastModifiedBy>Luca Graverini</cp:lastModifiedBy>
  <cp:revision>288</cp:revision>
  <dcterms:created xsi:type="dcterms:W3CDTF">2020-09-20T16:03:12Z</dcterms:created>
  <dcterms:modified xsi:type="dcterms:W3CDTF">2024-11-11T13:13:46Z</dcterms:modified>
</cp:coreProperties>
</file>